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01" r:id="rId2"/>
    <p:sldId id="297" r:id="rId3"/>
    <p:sldId id="268" r:id="rId4"/>
    <p:sldId id="267" r:id="rId5"/>
    <p:sldId id="314" r:id="rId6"/>
    <p:sldId id="315" r:id="rId7"/>
    <p:sldId id="316" r:id="rId8"/>
    <p:sldId id="317" r:id="rId9"/>
    <p:sldId id="287" r:id="rId10"/>
    <p:sldId id="298" r:id="rId11"/>
    <p:sldId id="288" r:id="rId12"/>
    <p:sldId id="289" r:id="rId13"/>
    <p:sldId id="262" r:id="rId14"/>
    <p:sldId id="263" r:id="rId15"/>
    <p:sldId id="264" r:id="rId16"/>
    <p:sldId id="265" r:id="rId17"/>
    <p:sldId id="266" r:id="rId18"/>
    <p:sldId id="269" r:id="rId19"/>
    <p:sldId id="30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A8DF9-0150-0A42-A850-BA8D28FB60AA}" type="datetimeFigureOut">
              <a:rPr lang="en-US" smtClean="0"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DC7E5-B010-EE4D-8CCD-417AED03E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036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3E30B-15E3-C943-8FF0-D55E2325C303}" type="datetimeFigureOut">
              <a:rPr lang="en-US" smtClean="0"/>
              <a:t>5/27/2013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0F3F8-9C1B-A546-8DBD-BB85CFAB2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264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0F3F8-9C1B-A546-8DBD-BB85CFAB22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96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DCD4C-2BDC-F645-856D-64B7E79AD4D4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UD logo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4BF8-B045-894C-843C-37C61EC1CF47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3F13-E786-AB43-9142-9E2ACF100242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pic>
        <p:nvPicPr>
          <p:cNvPr id="15" name="Picture 14" descr="UD logo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F4-1712-654C-8DA3-02B456AE28A9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1E66-589D-5D4C-97E3-B32FC37433E6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FAF32-56D0-C245-9AC7-01430DBB0B12}" type="datetime1">
              <a:rPr lang="en-US" smtClean="0"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92DE-38E1-D847-B8F3-6AA6DFB7B7C6}" type="datetime1">
              <a:rPr lang="en-US" smtClean="0"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7C2B-718F-0749-B97B-90202437AC98}" type="datetime1">
              <a:rPr lang="en-US" smtClean="0"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934E-60AC-384E-8FC0-B04376613488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653-F91A-4C49-8DAE-86E7264158A8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9596-6918-2A40-80A4-00B18D969CF4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9EBAB-A4CB-E74B-A56C-4CAB74CA8745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A3B4-601C-C940-AD17-F40519D2E14B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D1A4B-97ED-9C40-8F5C-A1755BF59FA7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1AEC6-72E7-DD4D-8560-C25207D2B1C0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F9E-1963-0848-8725-507F57DF307C}" type="datetime1">
              <a:rPr lang="en-US" smtClean="0"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C85E18B6-F246-EA48-B72C-E68A94786D9B}" type="datetime1">
              <a:rPr lang="en-US" smtClean="0"/>
              <a:t>5/27/2013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UD logo.png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Mrs.Azzah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050" y="1324565"/>
            <a:ext cx="5643155" cy="4217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848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98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8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710723"/>
            <a:ext cx="8001000" cy="242476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4B- Adventurers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2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1487618"/>
            <a:ext cx="8126353" cy="2425963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Vocabulary</a:t>
            </a:r>
            <a:br>
              <a:rPr lang="en-US" dirty="0" smtClean="0"/>
            </a:br>
            <a:r>
              <a:rPr lang="en-US" dirty="0" smtClean="0"/>
              <a:t>Character adjectives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89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35857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Adventurous</a:t>
            </a:r>
            <a:r>
              <a:rPr lang="en-US" sz="2400" b="1" dirty="0" smtClean="0"/>
              <a:t>: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769272"/>
            <a:ext cx="4699000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like visiting new places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and having new experiences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759504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Talented: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402895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Sensible: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956629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Sensitive: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2428377"/>
            <a:ext cx="6776355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have a natural ability to do something like paint, write ,write , play, music ,etc.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4030022"/>
            <a:ext cx="6023429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can make good decisions based on reasons and facts.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5479849"/>
            <a:ext cx="6948714" cy="12003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are able to understand 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other people’s feelings and problems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and help them in away that doesn’t upset them.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429" y="3926115"/>
            <a:ext cx="2024743" cy="151311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237" y="5479848"/>
            <a:ext cx="2059736" cy="137815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/>
          <a:srcRect l="8273" r="23332"/>
          <a:stretch/>
        </p:blipFill>
        <p:spPr>
          <a:xfrm>
            <a:off x="6776355" y="2115354"/>
            <a:ext cx="1578429" cy="173754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/>
          <a:srcRect l="21086" r="19142"/>
          <a:stretch/>
        </p:blipFill>
        <p:spPr>
          <a:xfrm>
            <a:off x="4336143" y="0"/>
            <a:ext cx="2338094" cy="20828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6"/>
          <a:srcRect l="7065" r="8260" b="16159"/>
          <a:stretch/>
        </p:blipFill>
        <p:spPr>
          <a:xfrm>
            <a:off x="6674236" y="0"/>
            <a:ext cx="2469763" cy="178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30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571339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Determined: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420232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Reliable: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193" y="5033242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Independent: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267039"/>
            <a:ext cx="5781643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want to do something very much and don’t allow anything to stop them.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677117"/>
            <a:ext cx="5156088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don’t need or want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other people to do things for them 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3" y="4076157"/>
            <a:ext cx="4928614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always do what you want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or expect them to do.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Brave </a:t>
            </a:r>
            <a:r>
              <a:rPr lang="en-US" sz="2400" b="1" dirty="0" smtClean="0"/>
              <a:t>: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550254"/>
            <a:ext cx="5686816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are not frightened in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dangerous or difficult situations.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416" y="-7182"/>
            <a:ext cx="2831583" cy="212095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10961" r="15490"/>
          <a:stretch/>
        </p:blipFill>
        <p:spPr>
          <a:xfrm>
            <a:off x="6617585" y="2113772"/>
            <a:ext cx="1861442" cy="16780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643" y="3943452"/>
            <a:ext cx="3273345" cy="174862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/>
          <a:srcRect r="25538" b="8026"/>
          <a:stretch/>
        </p:blipFill>
        <p:spPr>
          <a:xfrm>
            <a:off x="5211384" y="5692079"/>
            <a:ext cx="1507141" cy="11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49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2359" y="3125236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Stubborn: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8860" y="5117344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Confident: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08859" y="5640564"/>
            <a:ext cx="4688609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are sure that they can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do things successfully or well. 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2358" y="3820510"/>
            <a:ext cx="6779587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won’t change their ideas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or plans when other people want them to 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Organized: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0714" y="1616143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Ambitious: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27001" y="623940"/>
            <a:ext cx="5259191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plan things well and don’t waste time.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7001" y="2150325"/>
            <a:ext cx="4670468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want to be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very successful or powerful.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3047999" cy="202830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884" y="2028305"/>
            <a:ext cx="1954061" cy="17907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857" y="4802482"/>
            <a:ext cx="2068286" cy="205551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114" y="2931558"/>
            <a:ext cx="14732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50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Practical: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1515" y="1739202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Generous: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1515" y="4893638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Responsible: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1515" y="3306129"/>
            <a:ext cx="23948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Mean: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1514" y="2262422"/>
            <a:ext cx="5144469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like giving money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and presents to other people.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272" y="635630"/>
            <a:ext cx="6653731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are good at planning things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and dealing with problems.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1514" y="5611820"/>
            <a:ext cx="6716486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behave sensibly and 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can make good decisions on their own.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1515" y="3829349"/>
            <a:ext cx="5144468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People don’t like spending money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 or giving things to other people 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050" y="3604079"/>
            <a:ext cx="2501900" cy="1663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714" y="1835150"/>
            <a:ext cx="1179286" cy="17689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5086" y="0"/>
            <a:ext cx="1988914" cy="20156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5086" y="5219652"/>
            <a:ext cx="2005242" cy="161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409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3855300"/>
              </p:ext>
            </p:extLst>
          </p:nvPr>
        </p:nvGraphicFramePr>
        <p:xfrm>
          <a:off x="128620" y="56372"/>
          <a:ext cx="9015380" cy="48947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3845"/>
                <a:gridCol w="2253845"/>
                <a:gridCol w="2253845"/>
                <a:gridCol w="2253845"/>
              </a:tblGrid>
              <a:tr h="1223683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Adventurous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Talented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Sensible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Sensitive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223683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Brave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Determined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Reliable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Independent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223683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Organized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Stubborn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Ambitious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Confident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223683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Practical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Generous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Mean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responsible</a:t>
                      </a:r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71500" y="5120001"/>
            <a:ext cx="8001000" cy="15350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ts val="0"/>
              </a:spcBef>
              <a:spcAft>
                <a:spcPts val="2000"/>
              </a:spcAft>
              <a:buFont typeface="Wingdings 2" pitchFamily="18" charset="2"/>
              <a:buChar char="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bg2"/>
              </a:buClr>
              <a:buFont typeface="Wingdings 2" pitchFamily="18" charset="2"/>
              <a:buChar char="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Wingdings 2" pitchFamily="18" charset="2"/>
              <a:buChar char="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bg2"/>
              </a:buClr>
              <a:buFont typeface="Wingdings 2" pitchFamily="18" charset="2"/>
              <a:buChar char="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86000" indent="-4572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Wingdings 2" pitchFamily="18" charset="2"/>
              <a:buChar char="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indent="-461963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 typeface="Wingdings 2" pitchFamily="18" charset="2"/>
              <a:buChar char="ò"/>
              <a:defRPr lang="en-US" sz="1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05163" indent="-461963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Wingdings 2" pitchFamily="18" charset="2"/>
              <a:buChar char="ò"/>
              <a:defRPr lang="en-US" sz="1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7600" indent="-461963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 typeface="Wingdings 2" pitchFamily="18" charset="2"/>
              <a:buChar char="ò"/>
              <a:defRPr lang="en-US" sz="1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19563" indent="-461963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Wingdings 2" pitchFamily="18" charset="2"/>
              <a:buChar char="ò"/>
              <a:defRPr lang="en-US" sz="1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Think of five people you know . Choose adjectives from the table to describe them 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164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bs1_07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724" y="4178927"/>
            <a:ext cx="1869895" cy="2613264"/>
          </a:xfrm>
          <a:prstGeom prst="rect">
            <a:avLst/>
          </a:prstGeom>
        </p:spPr>
      </p:pic>
      <p:pic>
        <p:nvPicPr>
          <p:cNvPr id="6" name="Picture 5" descr="md000613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952" y="3670935"/>
            <a:ext cx="1298491" cy="3121256"/>
          </a:xfrm>
          <a:prstGeom prst="rect">
            <a:avLst/>
          </a:prstGeom>
        </p:spPr>
      </p:pic>
      <p:pic>
        <p:nvPicPr>
          <p:cNvPr id="7" name="Picture 6" descr="56347437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204" y="144281"/>
            <a:ext cx="1372394" cy="3130937"/>
          </a:xfrm>
          <a:prstGeom prst="rect">
            <a:avLst/>
          </a:prstGeom>
        </p:spPr>
      </p:pic>
      <p:pic>
        <p:nvPicPr>
          <p:cNvPr id="11" name="Picture 10" descr="rbso_2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584" y="144281"/>
            <a:ext cx="1335069" cy="3322431"/>
          </a:xfrm>
          <a:prstGeom prst="rect">
            <a:avLst/>
          </a:prstGeom>
        </p:spPr>
      </p:pic>
      <p:pic>
        <p:nvPicPr>
          <p:cNvPr id="12" name="Picture 11" descr="rbso_07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083" y="3517281"/>
            <a:ext cx="1322876" cy="3423018"/>
          </a:xfrm>
          <a:prstGeom prst="rect">
            <a:avLst/>
          </a:prstGeom>
        </p:spPr>
      </p:pic>
      <p:pic>
        <p:nvPicPr>
          <p:cNvPr id="13" name="Picture 12" descr="skd181973sdc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611" y="4533152"/>
            <a:ext cx="1595186" cy="2054816"/>
          </a:xfrm>
          <a:prstGeom prst="rect">
            <a:avLst/>
          </a:prstGeom>
        </p:spPr>
      </p:pic>
      <p:pic>
        <p:nvPicPr>
          <p:cNvPr id="14" name="Picture 13" descr="j0178844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585" y="0"/>
            <a:ext cx="2304185" cy="1528443"/>
          </a:xfrm>
          <a:prstGeom prst="rect">
            <a:avLst/>
          </a:prstGeom>
        </p:spPr>
      </p:pic>
      <p:pic>
        <p:nvPicPr>
          <p:cNvPr id="16" name="Picture 15" descr="rbrb_2750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21" y="3614820"/>
            <a:ext cx="2883504" cy="3325479"/>
          </a:xfrm>
          <a:prstGeom prst="rect">
            <a:avLst/>
          </a:prstGeom>
        </p:spPr>
      </p:pic>
      <p:pic>
        <p:nvPicPr>
          <p:cNvPr id="17" name="Picture 16" descr="AA053848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50" y="95098"/>
            <a:ext cx="1155231" cy="3532750"/>
          </a:xfrm>
          <a:prstGeom prst="rect">
            <a:avLst/>
          </a:prstGeom>
        </p:spPr>
      </p:pic>
      <p:pic>
        <p:nvPicPr>
          <p:cNvPr id="18" name="Picture 17" descr="74590920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62" y="1528443"/>
            <a:ext cx="1990410" cy="3340719"/>
          </a:xfrm>
          <a:prstGeom prst="rect">
            <a:avLst/>
          </a:prstGeom>
        </p:spPr>
      </p:pic>
      <p:pic>
        <p:nvPicPr>
          <p:cNvPr id="19" name="Picture 18" descr="rbs1_28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118"/>
            <a:ext cx="1547097" cy="295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0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-76654" y="18100"/>
            <a:ext cx="9220654" cy="240922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/>
              <a:t>Have you or people you know , ever used medicine made from plants or flowers ?</a:t>
            </a:r>
          </a:p>
          <a:p>
            <a:r>
              <a:rPr lang="en-US" sz="3200" b="1" dirty="0" smtClean="0"/>
              <a:t>Do you think these medicines are as good as normal medicine?</a:t>
            </a:r>
            <a:endParaRPr lang="en-US" sz="3200" b="1" dirty="0"/>
          </a:p>
        </p:txBody>
      </p:sp>
      <p:pic>
        <p:nvPicPr>
          <p:cNvPr id="6" name="Picture 5" descr="AA02634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8" y="3905363"/>
            <a:ext cx="1686153" cy="1446304"/>
          </a:xfrm>
          <a:prstGeom prst="rect">
            <a:avLst/>
          </a:prstGeom>
        </p:spPr>
      </p:pic>
      <p:pic>
        <p:nvPicPr>
          <p:cNvPr id="7" name="Picture 6" descr="j030890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96" y="5213944"/>
            <a:ext cx="2490992" cy="16440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9334" y="4769138"/>
            <a:ext cx="2207035" cy="21392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6242" y="3412620"/>
            <a:ext cx="2022241" cy="1801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929" y="4929386"/>
            <a:ext cx="1687537" cy="19286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698" y="3412620"/>
            <a:ext cx="2286000" cy="2235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3047" y="2008664"/>
            <a:ext cx="2109302" cy="21093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2731" y="5409093"/>
            <a:ext cx="2261269" cy="1499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1278" y="3412620"/>
            <a:ext cx="2474964" cy="18633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9941" y="2813126"/>
            <a:ext cx="725450" cy="96726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979999" y="4769138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Nigella sativa</a:t>
            </a:r>
          </a:p>
        </p:txBody>
      </p:sp>
    </p:spTree>
    <p:extLst>
      <p:ext uri="{BB962C8B-B14F-4D97-AF65-F5344CB8AC3E}">
        <p14:creationId xmlns:p14="http://schemas.microsoft.com/office/powerpoint/2010/main" val="62114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909657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4 -listening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2779" r="1738" b="3196"/>
          <a:stretch/>
        </p:blipFill>
        <p:spPr>
          <a:xfrm>
            <a:off x="139451" y="1289133"/>
            <a:ext cx="4201438" cy="54010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Rectangle 8"/>
          <p:cNvSpPr/>
          <p:nvPr/>
        </p:nvSpPr>
        <p:spPr>
          <a:xfrm>
            <a:off x="4533816" y="1507120"/>
            <a:ext cx="4456768" cy="501675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+mj-lt"/>
              <a:buAutoNum type="alphaLcParenR"/>
            </a:pPr>
            <a:r>
              <a:rPr lang="en-US" sz="4000" dirty="0"/>
              <a:t>look at the map and the </a:t>
            </a:r>
            <a:r>
              <a:rPr lang="en-US" sz="4000" dirty="0" smtClean="0"/>
              <a:t>photos. What is the connection  between them, do you think? What's the name of the plant 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162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89" y="1904999"/>
            <a:ext cx="8498646" cy="433815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Listen &amp; Answer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A32323"/>
                </a:solidFill>
              </a:rPr>
              <a:t>Why were Monica and </a:t>
            </a:r>
            <a:r>
              <a:rPr lang="en-US" b="1" dirty="0" err="1" smtClean="0">
                <a:solidFill>
                  <a:srgbClr val="A32323"/>
                </a:solidFill>
              </a:rPr>
              <a:t>Kaz</a:t>
            </a:r>
            <a:r>
              <a:rPr lang="en-US" b="1" dirty="0" smtClean="0">
                <a:solidFill>
                  <a:srgbClr val="A32323"/>
                </a:solidFill>
              </a:rPr>
              <a:t> living with the </a:t>
            </a:r>
            <a:r>
              <a:rPr lang="en-US" b="1" dirty="0" err="1" smtClean="0">
                <a:solidFill>
                  <a:srgbClr val="A32323"/>
                </a:solidFill>
              </a:rPr>
              <a:t>Pa’Dalih</a:t>
            </a:r>
            <a:r>
              <a:rPr lang="en-US" b="1" dirty="0" smtClean="0">
                <a:solidFill>
                  <a:srgbClr val="A32323"/>
                </a:solidFill>
              </a:rPr>
              <a:t> people ?</a:t>
            </a:r>
          </a:p>
          <a:p>
            <a:pPr marL="0" indent="0">
              <a:buNone/>
            </a:pPr>
            <a:endParaRPr lang="en-US" b="1" dirty="0" smtClean="0">
              <a:solidFill>
                <a:srgbClr val="A32323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A32323"/>
                </a:solidFill>
              </a:rPr>
              <a:t>How old was their daughter Molly?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A32323"/>
                </a:solidFill>
              </a:rPr>
              <a:t>What happened to Molly?</a:t>
            </a:r>
            <a:endParaRPr lang="en-US" b="1" dirty="0">
              <a:solidFill>
                <a:srgbClr val="A323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2657" y="3165961"/>
            <a:ext cx="662007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Monica is an anthropologist and she was</a:t>
            </a:r>
          </a:p>
          <a:p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studying how the people of </a:t>
            </a:r>
            <a:r>
              <a:rPr lang="en-US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Pa’Dalih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grow rice.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56752" y="4624205"/>
            <a:ext cx="2008154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18 months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559089" y="5719929"/>
            <a:ext cx="6373646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262626"/>
                </a:solidFill>
              </a:rPr>
              <a:t>Teapot full of boiling water fell on her.</a:t>
            </a:r>
            <a:endParaRPr lang="en-US" sz="2800" b="1" dirty="0">
              <a:solidFill>
                <a:srgbClr val="262626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350" y="0"/>
            <a:ext cx="2296323" cy="17200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722" y="1"/>
            <a:ext cx="1963278" cy="249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2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225" y="274638"/>
            <a:ext cx="6121779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5- work in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11" y="1905000"/>
            <a:ext cx="8487994" cy="1679727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800" b="1" dirty="0" smtClean="0"/>
              <a:t>What do you think Monica and </a:t>
            </a:r>
            <a:r>
              <a:rPr lang="en-US" sz="2800" b="1" dirty="0" err="1" smtClean="0"/>
              <a:t>Kaz</a:t>
            </a:r>
            <a:r>
              <a:rPr lang="en-US" sz="2800" b="1" dirty="0" smtClean="0"/>
              <a:t> did next ?</a:t>
            </a:r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How did the </a:t>
            </a:r>
            <a:r>
              <a:rPr lang="en-US" sz="2800" b="1" dirty="0" err="1" smtClean="0"/>
              <a:t>Pa’Dalih</a:t>
            </a:r>
            <a:r>
              <a:rPr lang="en-US" sz="2800" b="1" dirty="0" smtClean="0"/>
              <a:t> people help them 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874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latin typeface="Marker Felt"/>
                <a:cs typeface="Marker Felt"/>
              </a:rPr>
              <a:t>4</a:t>
            </a:r>
            <a:br>
              <a:rPr lang="en-US" b="1" dirty="0" smtClean="0">
                <a:latin typeface="Marker Felt"/>
                <a:cs typeface="Marker Felt"/>
              </a:rPr>
            </a:br>
            <a:r>
              <a:rPr lang="en-US" b="1" dirty="0" smtClean="0">
                <a:latin typeface="Marker Felt"/>
                <a:cs typeface="Marker Felt"/>
              </a:rPr>
              <a:t>Review</a:t>
            </a:r>
            <a:endParaRPr lang="en-US" b="1" dirty="0">
              <a:latin typeface="Marker Felt"/>
              <a:cs typeface="Marker Fe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9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0" y="274638"/>
            <a:ext cx="6331782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3-a)change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62494" y="1623576"/>
            <a:ext cx="8560442" cy="5079702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n-US" sz="2800" b="1" dirty="0" smtClean="0"/>
              <a:t>I </a:t>
            </a:r>
            <a:r>
              <a:rPr lang="en-US" sz="2800" b="1" u="sng" dirty="0" smtClean="0"/>
              <a:t>started</a:t>
            </a:r>
            <a:r>
              <a:rPr lang="en-US" sz="2800" b="1" dirty="0" smtClean="0"/>
              <a:t> school when I was five.</a:t>
            </a:r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I </a:t>
            </a:r>
            <a:r>
              <a:rPr lang="en-US" sz="2800" b="1" u="sng" dirty="0" smtClean="0"/>
              <a:t>got</a:t>
            </a:r>
            <a:r>
              <a:rPr lang="en-US" sz="2800" b="1" dirty="0" smtClean="0"/>
              <a:t> into trouble a lot.</a:t>
            </a:r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I </a:t>
            </a:r>
            <a:r>
              <a:rPr lang="en-US" sz="2800" b="1" u="sng" dirty="0" smtClean="0"/>
              <a:t>smoked</a:t>
            </a:r>
            <a:r>
              <a:rPr lang="en-US" sz="2800" b="1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I </a:t>
            </a:r>
            <a:r>
              <a:rPr lang="en-US" sz="2800" b="1" u="sng" dirty="0" smtClean="0"/>
              <a:t>did</a:t>
            </a:r>
            <a:r>
              <a:rPr lang="en-US" sz="2800" b="1" dirty="0" smtClean="0"/>
              <a:t> a lot of sports .</a:t>
            </a:r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I </a:t>
            </a:r>
            <a:r>
              <a:rPr lang="en-US" sz="2800" b="1" u="sng" dirty="0" smtClean="0"/>
              <a:t>spent</a:t>
            </a:r>
            <a:r>
              <a:rPr lang="en-US" sz="2800" b="1" dirty="0" smtClean="0"/>
              <a:t> lots of time playing computer games.</a:t>
            </a:r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I </a:t>
            </a:r>
            <a:r>
              <a:rPr lang="en-US" sz="2800" b="1" u="sng" dirty="0" smtClean="0"/>
              <a:t>hated</a:t>
            </a:r>
            <a:r>
              <a:rPr lang="en-US" sz="2800" b="1" dirty="0" smtClean="0"/>
              <a:t> my last year at school.</a:t>
            </a:r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I </a:t>
            </a:r>
            <a:r>
              <a:rPr lang="en-US" sz="2800" b="1" u="sng" dirty="0" smtClean="0"/>
              <a:t>left</a:t>
            </a:r>
            <a:r>
              <a:rPr lang="en-US" sz="2800" b="1" dirty="0" smtClean="0"/>
              <a:t> when I was 16</a:t>
            </a:r>
            <a:endParaRPr lang="en-US" sz="2800" b="1" dirty="0"/>
          </a:p>
        </p:txBody>
      </p:sp>
      <p:sp>
        <p:nvSpPr>
          <p:cNvPr id="2" name="Multiply 1"/>
          <p:cNvSpPr/>
          <p:nvPr/>
        </p:nvSpPr>
        <p:spPr>
          <a:xfrm>
            <a:off x="6228033" y="1623576"/>
            <a:ext cx="675249" cy="643000"/>
          </a:xfrm>
          <a:prstGeom prst="mathMultiply">
            <a:avLst>
              <a:gd name="adj1" fmla="val 1352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ultiply 5"/>
          <p:cNvSpPr/>
          <p:nvPr/>
        </p:nvSpPr>
        <p:spPr>
          <a:xfrm>
            <a:off x="5650859" y="5063003"/>
            <a:ext cx="675249" cy="643000"/>
          </a:xfrm>
          <a:prstGeom prst="mathMultiply">
            <a:avLst>
              <a:gd name="adj1" fmla="val 1352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y 6"/>
          <p:cNvSpPr/>
          <p:nvPr/>
        </p:nvSpPr>
        <p:spPr>
          <a:xfrm>
            <a:off x="4420605" y="5706003"/>
            <a:ext cx="675249" cy="643000"/>
          </a:xfrm>
          <a:prstGeom prst="mathMultiply">
            <a:avLst>
              <a:gd name="adj1" fmla="val 1352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1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3-b) write a question with </a:t>
            </a:r>
            <a:r>
              <a:rPr lang="en-US" sz="3200" b="1" i="1" u="sng" dirty="0" smtClean="0">
                <a:solidFill>
                  <a:schemeClr val="tx1"/>
                </a:solidFill>
              </a:rPr>
              <a:t>you</a:t>
            </a:r>
            <a:r>
              <a:rPr lang="en-US" dirty="0" smtClean="0">
                <a:solidFill>
                  <a:schemeClr val="tx1"/>
                </a:solidFill>
              </a:rPr>
              <a:t> for each sentence in 3a). Use use to+ infinitive where possible.</a:t>
            </a:r>
          </a:p>
          <a:p>
            <a:r>
              <a:rPr lang="en-US" sz="4000" dirty="0" smtClean="0">
                <a:solidFill>
                  <a:schemeClr val="tx1"/>
                </a:solidFill>
              </a:rPr>
              <a:t>4</a:t>
            </a:r>
            <a:r>
              <a:rPr lang="en-US" dirty="0" smtClean="0">
                <a:solidFill>
                  <a:schemeClr val="tx1"/>
                </a:solidFill>
              </a:rPr>
              <a:t>-a)make a list of character adjectives?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B) swap papers with another student . How many are the same?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042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6000" b="1" dirty="0" smtClean="0">
                <a:latin typeface="Copperplate Gothic Bold"/>
                <a:cs typeface="Copperplate Gothic Bold"/>
              </a:rPr>
              <a:t>H.W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p.35/2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800" dirty="0" err="1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2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3200" dirty="0" err="1" smtClean="0"/>
              <a:t>Mrs.Azzah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"/>
            <a:ext cx="92605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0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1000</TotalTime>
  <Words>515</Words>
  <Application>Microsoft Office PowerPoint</Application>
  <PresentationFormat>عرض على الشاشة (3:4)‏</PresentationFormat>
  <Paragraphs>103</Paragraphs>
  <Slides>19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Travelogue</vt:lpstr>
      <vt:lpstr>عرض تقديمي في PowerPoint</vt:lpstr>
      <vt:lpstr>عرض تقديمي في PowerPoint</vt:lpstr>
      <vt:lpstr>4B- Adventurers </vt:lpstr>
      <vt:lpstr>Vocabulary Character adjectives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4 -listening</vt:lpstr>
      <vt:lpstr>عرض تقديمي في PowerPoint</vt:lpstr>
      <vt:lpstr>5- work in pairs</vt:lpstr>
      <vt:lpstr>4 Review</vt:lpstr>
      <vt:lpstr>3-a)change</vt:lpstr>
      <vt:lpstr>عرض تقديمي في PowerPoint</vt:lpstr>
      <vt:lpstr>H.W p.35/2</vt:lpstr>
      <vt:lpstr>عرض تقديمي في PowerPoint</vt:lpstr>
    </vt:vector>
  </TitlesOfParts>
  <Company>zozogirl86@hotmail.com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Born to be wild</dc:title>
  <dc:creator>Azzah Alzahrani</dc:creator>
  <cp:lastModifiedBy>asma</cp:lastModifiedBy>
  <cp:revision>114</cp:revision>
  <dcterms:created xsi:type="dcterms:W3CDTF">2012-02-06T17:27:36Z</dcterms:created>
  <dcterms:modified xsi:type="dcterms:W3CDTF">2013-05-27T13:30:22Z</dcterms:modified>
</cp:coreProperties>
</file>