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6" r:id="rId1"/>
  </p:sldMasterIdLst>
  <p:notesMasterIdLst>
    <p:notesMasterId r:id="rId12"/>
  </p:notesMasterIdLst>
  <p:handoutMasterIdLst>
    <p:handoutMasterId r:id="rId13"/>
  </p:handoutMasterIdLst>
  <p:sldIdLst>
    <p:sldId id="282" r:id="rId2"/>
    <p:sldId id="283" r:id="rId3"/>
    <p:sldId id="284" r:id="rId4"/>
    <p:sldId id="286" r:id="rId5"/>
    <p:sldId id="287" r:id="rId6"/>
    <p:sldId id="285" r:id="rId7"/>
    <p:sldId id="359" r:id="rId8"/>
    <p:sldId id="308" r:id="rId9"/>
    <p:sldId id="288" r:id="rId10"/>
    <p:sldId id="28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000"/>
    <a:srgbClr val="810000"/>
    <a:srgbClr val="FF9E39"/>
    <a:srgbClr val="B7FCFF"/>
    <a:srgbClr val="86E1FF"/>
    <a:srgbClr val="5DDDE5"/>
    <a:srgbClr val="60AAE5"/>
    <a:srgbClr val="FF4D2C"/>
    <a:srgbClr val="86C127"/>
    <a:srgbClr val="9AD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76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6506E-AA0B-B944-A661-4720DAEC4F90}" type="datetimeFigureOut">
              <a:rPr lang="en-US" smtClean="0"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F7E05-D35F-4A43-8085-91C202664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512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C7AEE-88C5-AB41-B0FD-04BDB96AF0A9}" type="datetimeFigureOut">
              <a:rPr lang="en-US" smtClean="0"/>
              <a:t>5/27/2013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F88A0-886F-564E-B409-9068233F9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088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F88A0-886F-564E-B409-9068233F99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00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A7CD-A3D6-8647-BFD0-0F9EACC4E26D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D 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0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B3A5-DDE0-914D-818E-FBDC32635DA9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70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F5D8-F868-1349-9C1B-999B9283C074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D 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5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EDAF-9B72-7E4E-8C0D-1BAE1E32DA82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138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256F-DDC2-0547-940F-5276F275C1F0}" type="datetime1">
              <a:rPr lang="en-US" smtClean="0"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88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798D-8C68-A94E-B8BD-1E8BFB58CFB6}" type="datetime1">
              <a:rPr lang="en-US" smtClean="0"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88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24F7-1CC7-254D-B8E1-A8979BB09DE3}" type="datetime1">
              <a:rPr lang="en-US" smtClean="0"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6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EF4B-6249-A842-9E11-B82699A22C59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75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091A4-18F8-104B-A9B1-BE80C9267AED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44542-377B-EB49-A637-B1B9CE95B48A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85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55C3-1CE1-864C-AA9E-E037F3DA80C2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7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A1542-9B9E-904F-B99C-534468203BDE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86736-5829-42D6-9C37-8CDD73ACEEF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D logo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6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p:hf sldNum="0"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81200" y="26576"/>
            <a:ext cx="7162800" cy="88711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</a:rPr>
              <a:t>Check out of </a:t>
            </a:r>
            <a:r>
              <a:rPr lang="en-US" b="1" dirty="0" smtClean="0">
                <a:solidFill>
                  <a:srgbClr val="000000"/>
                </a:solidFill>
              </a:rPr>
              <a:t>(somewhere)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1295400"/>
            <a:ext cx="8305800" cy="2743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</a:rPr>
              <a:t>Go to the reception desk to pay your bill before you leave.</a:t>
            </a:r>
          </a:p>
          <a:p>
            <a:r>
              <a:rPr lang="en-US" sz="3600" b="1" dirty="0"/>
              <a:t>Example : </a:t>
            </a:r>
            <a:r>
              <a:rPr lang="en-US" sz="3600" b="1" dirty="0" smtClean="0">
                <a:solidFill>
                  <a:srgbClr val="000000"/>
                </a:solidFill>
              </a:rPr>
              <a:t>We checked out of the hotel early this morning.</a:t>
            </a:r>
            <a:endParaRPr lang="en-US" sz="3600" b="1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4343400"/>
            <a:ext cx="2667000" cy="2362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343400"/>
            <a:ext cx="29337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191000" y="1371600"/>
            <a:ext cx="4572000" cy="963313"/>
          </a:xfrm>
        </p:spPr>
        <p:txBody>
          <a:bodyPr/>
          <a:lstStyle/>
          <a:p>
            <a:r>
              <a:rPr lang="en-US" sz="3600" b="1" dirty="0" smtClean="0"/>
              <a:t>Put up with </a:t>
            </a:r>
            <a:r>
              <a:rPr lang="en-US" sz="2800" b="1" dirty="0" smtClean="0"/>
              <a:t>(</a:t>
            </a:r>
            <a:r>
              <a:rPr lang="en-US" sz="2800" b="1" dirty="0" err="1" smtClean="0"/>
              <a:t>sth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886200"/>
            <a:ext cx="8610600" cy="17526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Accept a situation that you don’t like because you can’t change it :</a:t>
            </a:r>
          </a:p>
          <a:p>
            <a:r>
              <a:rPr lang="en-US" sz="2800" b="1" dirty="0" smtClean="0"/>
              <a:t>I don’t know how you put up with all this noise.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57200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6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48200" y="30684"/>
            <a:ext cx="4495800" cy="860425"/>
          </a:xfrm>
          <a:ln w="6350" cmpd="sng">
            <a:solidFill>
              <a:srgbClr val="800000"/>
            </a:solidFill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See (</a:t>
            </a:r>
            <a:r>
              <a:rPr lang="en-US" sz="4800" b="1" dirty="0" err="1" smtClean="0">
                <a:solidFill>
                  <a:srgbClr val="000000"/>
                </a:solidFill>
              </a:rPr>
              <a:t>sb</a:t>
            </a:r>
            <a:r>
              <a:rPr lang="en-US" sz="4800" b="1" dirty="0" smtClean="0">
                <a:solidFill>
                  <a:srgbClr val="000000"/>
                </a:solidFill>
              </a:rPr>
              <a:t>) </a:t>
            </a:r>
            <a:r>
              <a:rPr lang="en-US" b="1" dirty="0" smtClean="0">
                <a:solidFill>
                  <a:srgbClr val="000000"/>
                </a:solidFill>
              </a:rPr>
              <a:t>off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3005" y="3886200"/>
            <a:ext cx="8991600" cy="2590800"/>
          </a:xfrm>
        </p:spPr>
        <p:txBody>
          <a:bodyPr>
            <a:noAutofit/>
          </a:bodyPr>
          <a:lstStyle/>
          <a:p>
            <a:pPr rtl="0"/>
            <a:r>
              <a:rPr lang="en-US" b="1" dirty="0" smtClean="0"/>
              <a:t>Go to the place where somebody is leaving from (for example , an airport or a station ) to say goodbye to them.</a:t>
            </a:r>
          </a:p>
          <a:p>
            <a:r>
              <a:rPr lang="en-US" b="1" dirty="0" smtClean="0"/>
              <a:t>My parents came to see me off at the airport.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0" y="29942"/>
            <a:ext cx="3156367" cy="31704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143000"/>
            <a:ext cx="2286000" cy="2286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3592"/>
          <a:stretch/>
        </p:blipFill>
        <p:spPr>
          <a:xfrm>
            <a:off x="5943600" y="1219200"/>
            <a:ext cx="301782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5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57400" y="2819400"/>
            <a:ext cx="5334000" cy="658513"/>
          </a:xfrm>
        </p:spPr>
        <p:txBody>
          <a:bodyPr>
            <a:noAutofit/>
          </a:bodyPr>
          <a:lstStyle/>
          <a:p>
            <a:r>
              <a:rPr lang="en-US" b="1" dirty="0" smtClean="0"/>
              <a:t>Pick </a:t>
            </a:r>
            <a:r>
              <a:rPr lang="en-US" sz="4800" b="1" dirty="0" smtClean="0"/>
              <a:t>(</a:t>
            </a:r>
            <a:r>
              <a:rPr lang="en-US" sz="4800" b="1" dirty="0" err="1" smtClean="0"/>
              <a:t>sb</a:t>
            </a:r>
            <a:r>
              <a:rPr lang="en-US" sz="4800" b="1" dirty="0" smtClean="0"/>
              <a:t>) </a:t>
            </a:r>
            <a:r>
              <a:rPr lang="en-US" b="1" dirty="0" smtClean="0"/>
              <a:t>up</a:t>
            </a:r>
            <a:endParaRPr lang="en-US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Go to a place where somebody is waiting and take them where they want to go:</a:t>
            </a:r>
          </a:p>
          <a:p>
            <a:r>
              <a:rPr lang="en-US" sz="3600" b="1" dirty="0" smtClean="0"/>
              <a:t>Can you pick me up from the station?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0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76400" y="152400"/>
            <a:ext cx="5486400" cy="81091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</a:rPr>
              <a:t>Got back </a:t>
            </a:r>
            <a:r>
              <a:rPr lang="en-US" sz="2800" b="1" dirty="0">
                <a:solidFill>
                  <a:schemeClr val="tx1"/>
                </a:solidFill>
              </a:rPr>
              <a:t>(to / from a place) 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" y="1447800"/>
            <a:ext cx="8991600" cy="21336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return to a place after you have been somewhere else:</a:t>
            </a:r>
          </a:p>
          <a:p>
            <a:r>
              <a:rPr lang="en-US" sz="3600" b="1" dirty="0" smtClean="0"/>
              <a:t>When did you get back from South Korea?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886200"/>
            <a:ext cx="34036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5988"/>
            <a:ext cx="9144000" cy="1012825"/>
          </a:xfrm>
          <a:solidFill>
            <a:schemeClr val="tx2"/>
          </a:solidFill>
        </p:spPr>
        <p:txBody>
          <a:bodyPr/>
          <a:lstStyle/>
          <a:p>
            <a:r>
              <a:rPr lang="en-US" sz="4400" b="1" dirty="0" smtClean="0">
                <a:solidFill>
                  <a:srgbClr val="B74D21"/>
                </a:solidFill>
              </a:rPr>
              <a:t>Looking forward to (</a:t>
            </a:r>
            <a:r>
              <a:rPr lang="en-US" b="1" dirty="0" err="1" smtClean="0">
                <a:solidFill>
                  <a:srgbClr val="B74D21"/>
                </a:solidFill>
              </a:rPr>
              <a:t>sth</a:t>
            </a:r>
            <a:r>
              <a:rPr lang="en-US" b="1" dirty="0" smtClean="0">
                <a:solidFill>
                  <a:srgbClr val="B74D21"/>
                </a:solidFill>
              </a:rPr>
              <a:t>)</a:t>
            </a:r>
            <a:endParaRPr lang="en-US" sz="4400" b="1" dirty="0">
              <a:solidFill>
                <a:srgbClr val="B74D2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763000" cy="19812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Feel happy and excited about something that is going to happen:</a:t>
            </a:r>
          </a:p>
          <a:p>
            <a:r>
              <a:rPr lang="en-US" sz="3200" b="1" dirty="0" smtClean="0"/>
              <a:t>I’m really looking forward to meeting my friends in the party.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143000"/>
            <a:ext cx="36068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9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3810000" cy="731838"/>
          </a:xfrm>
          <a:solidFill>
            <a:srgbClr val="FF66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b="1" dirty="0" smtClean="0"/>
              <a:t>Let’s practice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6388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200" dirty="0" smtClean="0"/>
              <a:t>In my job I have to                   a lot of difficult customers.</a:t>
            </a:r>
          </a:p>
          <a:p>
            <a:pPr algn="l" rtl="0"/>
            <a:r>
              <a:rPr lang="en-US" sz="3200" dirty="0" smtClean="0"/>
              <a:t>My sister                me            this red bus form </a:t>
            </a:r>
            <a:r>
              <a:rPr lang="en-US" dirty="0"/>
              <a:t>L</a:t>
            </a:r>
            <a:r>
              <a:rPr lang="en-US" sz="3200" dirty="0" smtClean="0"/>
              <a:t>ondon as a souvenir.</a:t>
            </a:r>
          </a:p>
          <a:p>
            <a:pPr algn="l" rtl="0"/>
            <a:r>
              <a:rPr lang="en-US" sz="3200" dirty="0" smtClean="0"/>
              <a:t>I'm really                                going on holiday next week.</a:t>
            </a:r>
          </a:p>
          <a:p>
            <a:pPr algn="l" rtl="0"/>
            <a:r>
              <a:rPr lang="en-US" sz="3200" dirty="0" smtClean="0"/>
              <a:t>I can’t                     the noise any </a:t>
            </a:r>
            <a:r>
              <a:rPr lang="en-US" sz="3200" dirty="0" err="1" smtClean="0"/>
              <a:t>longer.it’s</a:t>
            </a:r>
            <a:r>
              <a:rPr lang="en-US" sz="3200" dirty="0" smtClean="0"/>
              <a:t> driving me crazy.</a:t>
            </a:r>
          </a:p>
          <a:p>
            <a:pPr algn="l" rtl="0"/>
            <a:r>
              <a:rPr lang="en-US" sz="3200" dirty="0" smtClean="0"/>
              <a:t>I haven't                      the hotel yet.</a:t>
            </a:r>
          </a:p>
          <a:p>
            <a:pPr algn="l" rtl="0"/>
            <a:r>
              <a:rPr lang="en-US" sz="3200" dirty="0" smtClean="0"/>
              <a:t>The best way to                       Scotland is to hire a car.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8518" y="990600"/>
            <a:ext cx="152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deal with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141418" y="1996712"/>
            <a:ext cx="81158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back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133599" y="1996712"/>
            <a:ext cx="12954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brought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63663" y="4950767"/>
            <a:ext cx="1822538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  <a:r>
              <a:rPr lang="en-US" sz="2400" dirty="0" smtClean="0"/>
              <a:t>hecked into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89966" y="2969567"/>
            <a:ext cx="26106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l</a:t>
            </a:r>
            <a:r>
              <a:rPr lang="en-US" sz="2400" dirty="0" smtClean="0"/>
              <a:t>ooking forward to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732766" y="3883967"/>
            <a:ext cx="169623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ut up with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5529590"/>
            <a:ext cx="1905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g</a:t>
            </a:r>
            <a:r>
              <a:rPr lang="en-US" sz="2800" dirty="0" smtClean="0"/>
              <a:t>et around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5671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5054" y="3992"/>
            <a:ext cx="6822946" cy="1139008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Listening and grammar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00364" y="1600200"/>
            <a:ext cx="7543271" cy="45259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2273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C000"/>
                </a:solidFill>
              </a:rPr>
              <a:t>2- a)           </a:t>
            </a:r>
          </a:p>
          <a:p>
            <a:pPr algn="l" rtl="0"/>
            <a:r>
              <a:rPr lang="en-US" sz="3200" b="1" dirty="0" smtClean="0"/>
              <a:t>1) Do they like their jobs?</a:t>
            </a:r>
          </a:p>
          <a:p>
            <a:pPr algn="l" rtl="0"/>
            <a:endParaRPr lang="en-US" sz="3200" b="1" dirty="0" smtClean="0"/>
          </a:p>
          <a:p>
            <a:pPr algn="l" rtl="0"/>
            <a:endParaRPr lang="en-US" sz="3200" b="1" dirty="0" smtClean="0"/>
          </a:p>
          <a:p>
            <a:pPr algn="l" rtl="0"/>
            <a:r>
              <a:rPr lang="en-US" sz="3200" b="1" dirty="0" smtClean="0"/>
              <a:t>2) What problems do they have in their jobs?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895599"/>
            <a:ext cx="75438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Sam likes his job but Marcia doesn’t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648200"/>
            <a:ext cx="7620000" cy="1569660"/>
          </a:xfrm>
          <a:prstGeom prst="rect">
            <a:avLst/>
          </a:prstGeom>
          <a:solidFill>
            <a:srgbClr val="F9ECD2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Sam has to deal with difficult people.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For Marcia people complain all the time 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Some visitors steal things from the room.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Also, either she or her husband has to be at the hotel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2" name="CD1 - Faixa 2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53200" y="1295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0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33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b) Work in pairs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495800"/>
          </a:xfrm>
        </p:spPr>
        <p:txBody>
          <a:bodyPr>
            <a:normAutofit/>
          </a:bodyPr>
          <a:lstStyle/>
          <a:p>
            <a:pPr algn="l" rtl="0"/>
            <a:r>
              <a:rPr lang="en-US" sz="2000" b="1" dirty="0" smtClean="0"/>
              <a:t>1) I’ve worked in two central American countries and I had  a great time in both places.</a:t>
            </a:r>
          </a:p>
          <a:p>
            <a:pPr algn="l" rtl="0"/>
            <a:r>
              <a:rPr lang="en-US" sz="2000" b="1" dirty="0" smtClean="0"/>
              <a:t>2)we have been away together a few times, but each time there was a problem at the hotel.</a:t>
            </a:r>
          </a:p>
          <a:p>
            <a:pPr algn="l" rtl="0"/>
            <a:r>
              <a:rPr lang="en-US" sz="2000" b="1" dirty="0" smtClean="0"/>
              <a:t>3)I started working in the hotel industry 14 years a go.</a:t>
            </a:r>
          </a:p>
          <a:p>
            <a:pPr algn="l" rtl="0"/>
            <a:r>
              <a:rPr lang="en-US" sz="2000" b="1" dirty="0" smtClean="0"/>
              <a:t>4) last month tow guys set off on their own.</a:t>
            </a:r>
          </a:p>
          <a:p>
            <a:pPr algn="l" rtl="0"/>
            <a:r>
              <a:rPr lang="en-US" sz="2000" b="1" dirty="0" smtClean="0"/>
              <a:t>5) I have lived in this county for three years.</a:t>
            </a:r>
          </a:p>
          <a:p>
            <a:pPr algn="l" rtl="0"/>
            <a:r>
              <a:rPr lang="en-US" sz="2000" b="1" dirty="0" smtClean="0"/>
              <a:t>6) my husband and I have had this place since 2010.</a:t>
            </a:r>
          </a:p>
          <a:p>
            <a:pPr algn="l" rtl="0"/>
            <a:r>
              <a:rPr lang="en-US" sz="2000" b="1" dirty="0" smtClean="0"/>
              <a:t>7) I’ve just been to San </a:t>
            </a:r>
            <a:r>
              <a:rPr lang="en-US" sz="2000" b="1" dirty="0"/>
              <a:t>I</a:t>
            </a:r>
            <a:r>
              <a:rPr lang="en-US" sz="2000" b="1" dirty="0" smtClean="0"/>
              <a:t>sidro to pick up a guest.</a:t>
            </a:r>
          </a:p>
          <a:p>
            <a:pPr algn="l" rtl="0"/>
            <a:r>
              <a:rPr lang="en-US" sz="2000" b="1" dirty="0" smtClean="0"/>
              <a:t>8) my husband’s gone to see some friends off.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77852" y="1886212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Sam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1200" y="3314700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Sam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2912" y="3758330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Sam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3912" y="4474923"/>
            <a:ext cx="762000" cy="381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Sam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4855923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Marcia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9400" y="4149768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Marcia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4200" y="2933700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Marcia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9501" y="2552700"/>
            <a:ext cx="10501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Marcia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52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4730</TotalTime>
  <Words>464</Words>
  <Application>Microsoft Office PowerPoint</Application>
  <PresentationFormat>عرض على الشاشة (3:4)‏</PresentationFormat>
  <Paragraphs>61</Paragraphs>
  <Slides>10</Slides>
  <Notes>1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Check out of (somewhere)</vt:lpstr>
      <vt:lpstr>Put up with (sth)</vt:lpstr>
      <vt:lpstr>See (sb) off</vt:lpstr>
      <vt:lpstr>Pick (sb) up</vt:lpstr>
      <vt:lpstr>Got back (to / from a place) </vt:lpstr>
      <vt:lpstr>Looking forward to (sth)</vt:lpstr>
      <vt:lpstr>Let’s practice</vt:lpstr>
      <vt:lpstr>Listening and grammar</vt:lpstr>
      <vt:lpstr>عرض تقديمي في PowerPoint</vt:lpstr>
      <vt:lpstr>b) Work in pairs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tourists trade</dc:title>
  <dc:creator>DELL</dc:creator>
  <cp:lastModifiedBy>asma</cp:lastModifiedBy>
  <cp:revision>134</cp:revision>
  <dcterms:created xsi:type="dcterms:W3CDTF">2012-02-06T06:55:29Z</dcterms:created>
  <dcterms:modified xsi:type="dcterms:W3CDTF">2013-05-27T13:36:51Z</dcterms:modified>
</cp:coreProperties>
</file>