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004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6222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880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917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85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656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743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89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438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250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24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D4E6-6032-48E7-B08F-69746FC8FCD4}" type="datetimeFigureOut">
              <a:rPr lang="ar-SA" smtClean="0"/>
              <a:t>18/07/34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B2D4-72F6-4607-9DAC-29742AC747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816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49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7912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pple Chancery"/>
                <a:cs typeface="Apple Chancery"/>
              </a:rPr>
              <a:t>Prepared by,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Apple Chancery"/>
                <a:cs typeface="Apple Chancery"/>
              </a:rPr>
              <a:t>Mrs. Azzah</a:t>
            </a:r>
            <a:endParaRPr lang="en-US" sz="3600" b="1" dirty="0">
              <a:solidFill>
                <a:schemeClr val="bg1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3336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25794" cy="1600200"/>
          </a:xfrm>
          <a:solidFill>
            <a:srgbClr val="F2D9A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rtl="0"/>
            <a:r>
              <a:rPr lang="en-US" sz="3200" b="1" dirty="0" smtClean="0"/>
              <a:t>Do you like travelling ?</a:t>
            </a:r>
          </a:p>
          <a:p>
            <a:pPr algn="l" rtl="0"/>
            <a:r>
              <a:rPr lang="en-US" sz="3200" b="1" dirty="0" smtClean="0"/>
              <a:t>Tell us about the countries that you have been to ?</a:t>
            </a:r>
          </a:p>
        </p:txBody>
      </p:sp>
      <p:pic>
        <p:nvPicPr>
          <p:cNvPr id="5" name="Picture 4" descr="j01852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724400"/>
            <a:ext cx="2133600" cy="1905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43400"/>
            <a:ext cx="2184400" cy="218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828" y="1676400"/>
            <a:ext cx="1854200" cy="2475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828800"/>
            <a:ext cx="2514851" cy="203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3581400"/>
            <a:ext cx="1977598" cy="297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7000" y="1676400"/>
            <a:ext cx="2501900" cy="27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7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68" y="37414"/>
            <a:ext cx="9020632" cy="12579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800000"/>
                </a:solidFill>
                <a:latin typeface="Chalkduster"/>
                <a:cs typeface="Chalkduster"/>
              </a:rPr>
              <a:t>Do you like to collect souvenirs from different countries?</a:t>
            </a:r>
            <a:endParaRPr lang="en-US" dirty="0">
              <a:solidFill>
                <a:srgbClr val="800000"/>
              </a:solidFill>
              <a:latin typeface="Chalkduster"/>
              <a:cs typeface="Chalkduster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1058" b="11058"/>
          <a:stretch>
            <a:fillRect/>
          </a:stretch>
        </p:blipFill>
        <p:spPr>
          <a:xfrm>
            <a:off x="2133600" y="3352800"/>
            <a:ext cx="2348089" cy="1219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960891"/>
            <a:ext cx="2115568" cy="1694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057400"/>
            <a:ext cx="1866900" cy="1991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4724399"/>
            <a:ext cx="1354307" cy="2133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400" y="1533740"/>
            <a:ext cx="2151736" cy="13428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5980" y="4876800"/>
            <a:ext cx="2362200" cy="177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00" y="1676400"/>
            <a:ext cx="2413000" cy="15123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4400" y="1447800"/>
            <a:ext cx="2188762" cy="2743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608518"/>
            <a:ext cx="2260600" cy="2260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/>
          <a:srcRect l="25458" t="7169" r="6607" b="5825"/>
          <a:stretch/>
        </p:blipFill>
        <p:spPr>
          <a:xfrm>
            <a:off x="4191000" y="4648200"/>
            <a:ext cx="2372679" cy="20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63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8001000" cy="1801513"/>
          </a:xfrm>
          <a:solidFill>
            <a:srgbClr val="800000"/>
          </a:solidFill>
        </p:spPr>
        <p:txBody>
          <a:bodyPr>
            <a:noAutofit/>
          </a:bodyPr>
          <a:lstStyle/>
          <a:p>
            <a:r>
              <a:rPr lang="en-US" sz="5400" b="1" dirty="0" smtClean="0"/>
              <a:t>3</a:t>
            </a:r>
            <a:br>
              <a:rPr lang="en-US" sz="5400" b="1" dirty="0" smtClean="0"/>
            </a:br>
            <a:r>
              <a:rPr lang="en-US" sz="5400" b="1" dirty="0" smtClean="0"/>
              <a:t>The tourist trade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800000"/>
          </a:solidFill>
        </p:spPr>
        <p:txBody>
          <a:bodyPr>
            <a:normAutofit/>
          </a:bodyPr>
          <a:lstStyle/>
          <a:p>
            <a:r>
              <a:rPr lang="en-US" sz="4000" b="1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3A) </a:t>
            </a:r>
          </a:p>
          <a:p>
            <a:r>
              <a:rPr lang="en-US" sz="4000" b="1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Your holiday , my job</a:t>
            </a:r>
            <a:endParaRPr lang="en-US" sz="4000" b="1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71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305800" cy="4191000"/>
          </a:xfrm>
        </p:spPr>
        <p:txBody>
          <a:bodyPr>
            <a:noAutofit/>
          </a:bodyPr>
          <a:lstStyle/>
          <a:p>
            <a:pPr rtl="0"/>
            <a:r>
              <a:rPr lang="en-US" sz="5400" b="1" dirty="0" smtClean="0">
                <a:solidFill>
                  <a:srgbClr val="FF0000"/>
                </a:solidFill>
              </a:rPr>
              <a:t>Vocabulary</a:t>
            </a:r>
            <a:r>
              <a:rPr lang="en-US" sz="5400" dirty="0" smtClean="0"/>
              <a:t>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phrasal verbs</a:t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tx2"/>
                </a:solidFill>
              </a:rPr>
              <a:t>(1) travel</a:t>
            </a:r>
            <a:br>
              <a:rPr lang="en-US" sz="4400" dirty="0" smtClean="0">
                <a:solidFill>
                  <a:schemeClr val="tx2"/>
                </a:solidFill>
              </a:rPr>
            </a:br>
            <a:r>
              <a:rPr lang="en-US" sz="4400" dirty="0" smtClean="0">
                <a:solidFill>
                  <a:schemeClr val="tx2"/>
                </a:solidFill>
              </a:rPr>
              <a:t/>
            </a:r>
            <a:br>
              <a:rPr lang="en-US" sz="4400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What is a </a:t>
            </a:r>
            <a:r>
              <a:rPr lang="en-US" b="1" dirty="0" smtClean="0">
                <a:solidFill>
                  <a:schemeClr val="tx2"/>
                </a:solidFill>
              </a:rPr>
              <a:t>phrasal verb </a:t>
            </a:r>
            <a:r>
              <a:rPr lang="en-US" dirty="0" smtClean="0">
                <a:solidFill>
                  <a:schemeClr val="tx2"/>
                </a:solidFill>
              </a:rPr>
              <a:t>?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ar-SA" dirty="0"/>
              <a:t>A </a:t>
            </a:r>
            <a:r>
              <a:rPr lang="ar-SA" i="1" dirty="0"/>
              <a:t>phrasal verb</a:t>
            </a:r>
            <a:r>
              <a:rPr lang="ar-SA" dirty="0"/>
              <a:t> is a verb plus a preposition or adverb which creates a </a:t>
            </a:r>
            <a:r>
              <a:rPr lang="ar-SA" i="1" dirty="0"/>
              <a:t>meaning</a:t>
            </a:r>
            <a:r>
              <a:rPr lang="ar-SA" dirty="0"/>
              <a:t> different from the original </a:t>
            </a:r>
            <a:r>
              <a:rPr lang="ar-SA" dirty="0" smtClean="0"/>
              <a:t>verb</a:t>
            </a:r>
            <a:r>
              <a:rPr lang="en-US" dirty="0" smtClean="0"/>
              <a:t>.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en-US" smtClean="0"/>
              <a:t>Mrs.Azzah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876800" y="1524000"/>
            <a:ext cx="3657600" cy="1039513"/>
          </a:xfrm>
        </p:spPr>
        <p:txBody>
          <a:bodyPr/>
          <a:lstStyle/>
          <a:p>
            <a:r>
              <a:rPr lang="en-US" sz="4400" b="1" dirty="0" smtClean="0"/>
              <a:t>Set off</a:t>
            </a:r>
            <a:endParaRPr lang="en-US" sz="4400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7239000" cy="1752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Start a journey</a:t>
            </a:r>
          </a:p>
          <a:p>
            <a:r>
              <a:rPr lang="en-US" sz="4000" b="1" dirty="0"/>
              <a:t>Example : </a:t>
            </a:r>
            <a:r>
              <a:rPr lang="en-US" sz="4000" b="1" dirty="0" smtClean="0"/>
              <a:t> </a:t>
            </a:r>
            <a:r>
              <a:rPr lang="en-US" sz="4000" dirty="0" smtClean="0"/>
              <a:t>They set off at 5 a.m.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57200"/>
            <a:ext cx="4462163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49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5143" y="0"/>
            <a:ext cx="4114800" cy="111571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400" b="1" dirty="0" smtClean="0"/>
              <a:t>Get around</a:t>
            </a:r>
            <a:endParaRPr lang="en-US" sz="4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267200" y="1295400"/>
            <a:ext cx="4648200" cy="4800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4000" b="1" dirty="0" smtClean="0"/>
              <a:t>Travel to different places in the same town /city/area</a:t>
            </a:r>
          </a:p>
          <a:p>
            <a:endParaRPr lang="en-US" sz="3200" b="1" dirty="0"/>
          </a:p>
          <a:p>
            <a:endParaRPr lang="en-US" sz="3200" b="1" dirty="0" smtClean="0"/>
          </a:p>
          <a:p>
            <a:r>
              <a:rPr lang="en-US" sz="3200" b="1" dirty="0"/>
              <a:t>Example : </a:t>
            </a:r>
            <a:endParaRPr lang="en-US" sz="3200" b="1" dirty="0" smtClean="0"/>
          </a:p>
          <a:p>
            <a:r>
              <a:rPr lang="en-US" sz="4000" dirty="0" smtClean="0"/>
              <a:t>What is the cheapest way to get around?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" y="1066800"/>
            <a:ext cx="430448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7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0"/>
            <a:ext cx="6202832" cy="955959"/>
          </a:xfrm>
          <a:solidFill>
            <a:srgbClr val="FF4D2C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Bring </a:t>
            </a:r>
            <a:r>
              <a:rPr lang="en-US" sz="2400" b="1" dirty="0" smtClean="0">
                <a:solidFill>
                  <a:schemeClr val="bg1"/>
                </a:solidFill>
              </a:rPr>
              <a:t>(</a:t>
            </a:r>
            <a:r>
              <a:rPr lang="en-US" sz="2400" b="1" dirty="0" err="1" smtClean="0">
                <a:solidFill>
                  <a:schemeClr val="bg1"/>
                </a:solidFill>
              </a:rPr>
              <a:t>sTh</a:t>
            </a:r>
            <a:r>
              <a:rPr lang="en-US" sz="2400" b="1" dirty="0" smtClean="0">
                <a:solidFill>
                  <a:schemeClr val="bg1"/>
                </a:solidFill>
              </a:rPr>
              <a:t>) </a:t>
            </a:r>
            <a:r>
              <a:rPr lang="en-US" b="1" dirty="0" smtClean="0">
                <a:solidFill>
                  <a:schemeClr val="bg1"/>
                </a:solidFill>
              </a:rPr>
              <a:t>back from a place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6200" y="1447800"/>
            <a:ext cx="9067800" cy="1905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Return from a place with something you bought there.</a:t>
            </a:r>
          </a:p>
          <a:p>
            <a:r>
              <a:rPr lang="en-US" sz="4000" b="1" dirty="0" smtClean="0"/>
              <a:t>Example : </a:t>
            </a:r>
            <a:r>
              <a:rPr lang="en-US" sz="4000" dirty="0" smtClean="0"/>
              <a:t>We brought this carpet back from turkey.</a:t>
            </a:r>
            <a:endParaRPr lang="en-US" sz="4000" dirty="0"/>
          </a:p>
        </p:txBody>
      </p:sp>
      <p:pic>
        <p:nvPicPr>
          <p:cNvPr id="5" name="Picture 4" descr="Turkish_Rugs_Karapinar_Carpet_16th_C_Alberto_Lev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80838" y="3691362"/>
            <a:ext cx="227732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3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72000" y="1219200"/>
            <a:ext cx="4419600" cy="734713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Deal with </a:t>
            </a:r>
            <a:r>
              <a:rPr lang="en-US" b="1" dirty="0" smtClean="0"/>
              <a:t>(</a:t>
            </a:r>
            <a:r>
              <a:rPr lang="en-US" b="1" dirty="0" err="1" smtClean="0"/>
              <a:t>sth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8915400" cy="1752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Do something in order to solve a problem or achieve something .</a:t>
            </a:r>
          </a:p>
          <a:p>
            <a:r>
              <a:rPr lang="en-US" sz="3600" b="1" dirty="0"/>
              <a:t>Example : </a:t>
            </a:r>
            <a:r>
              <a:rPr lang="en-US" sz="3600" dirty="0" smtClean="0"/>
              <a:t>I’ve to deal with a lot of difficult customers as part of my job.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85800"/>
            <a:ext cx="41910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4105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05000" y="3048000"/>
            <a:ext cx="5029200" cy="7347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Check into </a:t>
            </a:r>
            <a:r>
              <a:rPr lang="en-US" sz="2400" dirty="0" smtClean="0"/>
              <a:t>(somewhere)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610600" cy="1752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Go to the reception desk to say you have arrived and to get the key to your room:</a:t>
            </a:r>
          </a:p>
          <a:p>
            <a:r>
              <a:rPr lang="en-US" sz="3600" b="1" dirty="0"/>
              <a:t>Example : </a:t>
            </a:r>
            <a:r>
              <a:rPr lang="en-US" sz="3600" b="1" dirty="0" smtClean="0"/>
              <a:t> </a:t>
            </a:r>
            <a:r>
              <a:rPr lang="en-US" sz="3600" dirty="0" smtClean="0"/>
              <a:t>Have you checked into the hotel yet?</a:t>
            </a:r>
            <a:endParaRPr lang="en-US" sz="3600" dirty="0"/>
          </a:p>
        </p:txBody>
      </p:sp>
      <p:pic>
        <p:nvPicPr>
          <p:cNvPr id="6" name="Picture 5" descr="hotel-check-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89"/>
            <a:ext cx="487680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عرض على الشاشة (3:4)‏</PresentationFormat>
  <Paragraphs>29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نسق Office</vt:lpstr>
      <vt:lpstr>عرض تقديمي في PowerPoint</vt:lpstr>
      <vt:lpstr>عرض تقديمي في PowerPoint</vt:lpstr>
      <vt:lpstr>Do you like to collect souvenirs from different countries?</vt:lpstr>
      <vt:lpstr>3 The tourist trade</vt:lpstr>
      <vt:lpstr>Vocabulary  phrasal verbs (1) travel  What is a phrasal verb ? A phrasal verb is a verb plus a preposition or adverb which creates a meaning different from the original verb.</vt:lpstr>
      <vt:lpstr>Set off</vt:lpstr>
      <vt:lpstr>Get around</vt:lpstr>
      <vt:lpstr>Bring (sTh) back from a place</vt:lpstr>
      <vt:lpstr>Deal with (sth)</vt:lpstr>
      <vt:lpstr>Check into (somewhere)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asma</dc:creator>
  <cp:lastModifiedBy>asma</cp:lastModifiedBy>
  <cp:revision>1</cp:revision>
  <dcterms:created xsi:type="dcterms:W3CDTF">2013-05-27T13:37:00Z</dcterms:created>
  <dcterms:modified xsi:type="dcterms:W3CDTF">2013-05-27T13:37:36Z</dcterms:modified>
</cp:coreProperties>
</file>