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24"/>
  </p:notesMasterIdLst>
  <p:handoutMasterIdLst>
    <p:handoutMasterId r:id="rId25"/>
  </p:handoutMasterIdLst>
  <p:sldIdLst>
    <p:sldId id="307" r:id="rId2"/>
    <p:sldId id="257" r:id="rId3"/>
    <p:sldId id="258" r:id="rId4"/>
    <p:sldId id="259" r:id="rId5"/>
    <p:sldId id="260" r:id="rId6"/>
    <p:sldId id="261" r:id="rId7"/>
    <p:sldId id="308" r:id="rId8"/>
    <p:sldId id="309" r:id="rId9"/>
    <p:sldId id="262" r:id="rId10"/>
    <p:sldId id="263" r:id="rId11"/>
    <p:sldId id="310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97" r:id="rId20"/>
    <p:sldId id="271" r:id="rId21"/>
    <p:sldId id="311" r:id="rId22"/>
    <p:sldId id="298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190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EFE176A6-CB25-4AB9-8AE6-B076ABB6B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E30C0CD4-0C30-455B-B626-615CE6CB28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0C0CD4-0C30-455B-B626-615CE6CB282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0C0CD4-0C30-455B-B626-615CE6CB282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ea typeface="ＭＳ Ｐゴシック" charset="-128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ea typeface="ＭＳ Ｐゴシック" charset="-128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6B10291-0B5B-4DC5-A539-FD386DAB141B}" type="datetime4">
              <a:rPr lang="en-US" smtClean="0"/>
              <a:pPr>
                <a:defRPr/>
              </a:pPr>
              <a:t>September 22, 2013</a:t>
            </a:fld>
            <a:endParaRPr lang="en-US" dirty="0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 lvl="1">
              <a:defRPr/>
            </a:lvl2pPr>
            <a:extLst/>
          </a:lstStyle>
          <a:p>
            <a:pPr lvl="1">
              <a:defRPr/>
            </a:pPr>
            <a:fld id="{3158A18F-D993-4034-9C20-4FE55C0EF061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BD5C8-1311-4548-BF95-954D95A12FE5}" type="datetime4">
              <a:rPr lang="en-US" smtClean="0"/>
              <a:pPr>
                <a:defRPr/>
              </a:pPr>
              <a:t>September 22, 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F757AFF6-B032-4051-9FAB-00DEE09CCC03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7780717-96DC-460B-BEC0-2A0AC90D1211}" type="datetime4">
              <a:rPr lang="en-US" smtClean="0"/>
              <a:pPr>
                <a:defRPr/>
              </a:pPr>
              <a:t>September 22, 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44E4CCD8-430D-4F12-A11E-69F21C01BE62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EDC34E-ECC4-4646-B36A-028B5BF45111}" type="datetime4">
              <a:rPr lang="en-US" smtClean="0"/>
              <a:pPr>
                <a:defRPr/>
              </a:pPr>
              <a:t>September 22,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8D79E96B-C9F4-4F71-9AE9-28BB61726A2F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7520754-762E-45DB-95B2-E4B5834F8760}" type="datetime4">
              <a:rPr lang="en-US" smtClean="0"/>
              <a:pPr>
                <a:defRPr/>
              </a:pPr>
              <a:t>September 22,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B53C4BA5-9109-4178-BEF9-324AA1AEA6E4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7AA9EB-47C3-47AB-9080-107FAEFD3B74}" type="datetime4">
              <a:rPr lang="en-US" smtClean="0"/>
              <a:pPr>
                <a:defRPr/>
              </a:pPr>
              <a:t>September 22,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2CB29081-AA54-440E-BCF1-81883F5CB510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3AF25-AFC8-4548-8905-253BA2B63754}" type="datetime4">
              <a:rPr lang="en-US" smtClean="0"/>
              <a:pPr>
                <a:defRPr/>
              </a:pPr>
              <a:t>September 22, 2013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A23AAD4A-5AAE-4971-BE4E-F486B0D734BE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9CF712-4402-4F59-84C8-56F82C886494}" type="datetime4">
              <a:rPr lang="en-US" smtClean="0"/>
              <a:pPr>
                <a:defRPr/>
              </a:pPr>
              <a:t>September 22,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  <a:extLst/>
          </a:lstStyle>
          <a:p>
            <a:pPr lvl="1">
              <a:defRPr/>
            </a:pPr>
            <a:fld id="{8422C482-1010-44ED-B9E8-50A037A5AED8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CDFB1EB-78F8-4402-89F2-7391097E6A9A}" type="datetime4">
              <a:rPr lang="en-US" smtClean="0"/>
              <a:pPr>
                <a:defRPr/>
              </a:pPr>
              <a:t>September 22, 2013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lvl="1">
              <a:defRPr/>
            </a:lvl2pPr>
            <a:extLst/>
          </a:lstStyle>
          <a:p>
            <a:pPr lvl="1">
              <a:defRPr/>
            </a:pPr>
            <a:fld id="{292B7C1C-3280-4D99-A9EE-F284FE4A8B4F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0DAE3-9B17-40C4-AE69-7E158467980B}" type="datetime4">
              <a:rPr lang="en-US" smtClean="0"/>
              <a:pPr>
                <a:defRPr/>
              </a:pPr>
              <a:t>September 22, 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A55A06E5-A8C4-46DA-B98E-E96A8A8C6485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3300A-3BB1-4941-94BF-BE7F17DCB144}" type="datetime4">
              <a:rPr lang="en-US" smtClean="0"/>
              <a:pPr>
                <a:defRPr/>
              </a:pPr>
              <a:t>September 22, 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4BEF44AE-37BE-46EB-87EA-07444A4A4C1D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ea typeface="ＭＳ Ｐゴシック" charset="-128"/>
              </a:defRPr>
            </a:lvl1pPr>
            <a:extLst/>
          </a:lstStyle>
          <a:p>
            <a:pPr>
              <a:defRPr/>
            </a:pPr>
            <a:fld id="{6B0F3E91-3007-4297-A074-952147B8B17B}" type="datetime4">
              <a:rPr lang="en-US" smtClean="0"/>
              <a:pPr>
                <a:defRPr/>
              </a:pPr>
              <a:t>September 22, 2013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ea typeface="ＭＳ Ｐゴシック" charset="-128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lvl2pPr lvl="1">
              <a:defRPr>
                <a:ea typeface="ＭＳ Ｐゴシック" charset="-128"/>
              </a:defRPr>
            </a:lvl2pPr>
            <a:extLst/>
          </a:lstStyle>
          <a:p>
            <a:pPr lvl="1">
              <a:defRPr/>
            </a:pPr>
            <a:fld id="{EFD72CB8-9430-44E1-926E-0DA67A3E0C53}" type="slidenum">
              <a:rPr lang="es-ES"/>
              <a:pPr lvl="1"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7" r:id="rId2"/>
    <p:sldLayoutId id="2147483722" r:id="rId3"/>
    <p:sldLayoutId id="2147483723" r:id="rId4"/>
    <p:sldLayoutId id="2147483724" r:id="rId5"/>
    <p:sldLayoutId id="2147483725" r:id="rId6"/>
    <p:sldLayoutId id="2147483718" r:id="rId7"/>
    <p:sldLayoutId id="2147483726" r:id="rId8"/>
    <p:sldLayoutId id="2147483727" r:id="rId9"/>
    <p:sldLayoutId id="2147483719" r:id="rId10"/>
    <p:sldLayoutId id="214748372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</p:spPr>
        <p:txBody>
          <a:bodyPr>
            <a:normAutofit fontScale="90000"/>
          </a:bodyPr>
          <a:lstStyle/>
          <a:p>
            <a:pPr algn="ctr" rt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Computer Graphics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411</a:t>
            </a:r>
            <a:r>
              <a:rPr lang="ar-EG" dirty="0" smtClean="0"/>
              <a:t>حسب</a:t>
            </a:r>
            <a:endParaRPr lang="en-US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514600"/>
            <a:ext cx="8686800" cy="1828800"/>
          </a:xfrm>
        </p:spPr>
        <p:txBody>
          <a:bodyPr/>
          <a:lstStyle/>
          <a:p>
            <a:pPr marR="0" algn="ctr" eaLnBrk="1" hangingPunct="1"/>
            <a:endParaRPr lang="en-US" sz="3200" b="1" dirty="0" smtClean="0"/>
          </a:p>
          <a:p>
            <a:pPr marR="0" algn="ctr" eaLnBrk="1" hangingPunct="1"/>
            <a:r>
              <a:rPr lang="en-US" sz="3200" b="1" dirty="0" smtClean="0"/>
              <a:t>Instructor: Dr. </a:t>
            </a:r>
            <a:r>
              <a:rPr lang="en-US" sz="3200" b="1" dirty="0" err="1" smtClean="0"/>
              <a:t>Shereen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Aly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Taie</a:t>
            </a:r>
            <a:endParaRPr lang="en-US" sz="3200" b="1" dirty="0" smtClean="0"/>
          </a:p>
          <a:p>
            <a:pPr marR="0" algn="ctr" eaLnBrk="1" hangingPunct="1"/>
            <a:endParaRPr lang="en-US" sz="3200" b="1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408738"/>
            <a:ext cx="708025" cy="36512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lvl="1"/>
            <a:fld id="{9283690C-17F1-48B9-A924-61359C93447B}" type="slidenum">
              <a:rPr lang="es-ES" smtClean="0">
                <a:ea typeface="ＭＳ Ｐゴシック" pitchFamily="34" charset="-128"/>
              </a:rPr>
              <a:pPr lvl="1"/>
              <a:t>1</a:t>
            </a:fld>
            <a:endParaRPr lang="es-E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77200" y="6408738"/>
            <a:ext cx="9366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2</a:t>
            </a:fld>
            <a:endParaRPr lang="es-ES" dirty="0"/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19200"/>
            <a:ext cx="8001000" cy="4576763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</p:pic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0" y="3810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Text Book</a:t>
            </a:r>
            <a:r>
              <a:rPr lang="en-US" sz="32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"Computer Graphics", Hearn Baker.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3</a:t>
            </a:fld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9113" y="228600"/>
            <a:ext cx="8167687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53400" y="6408738"/>
            <a:ext cx="8604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4</a:t>
            </a:fld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8601"/>
            <a:ext cx="8229599" cy="556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229600" y="6408738"/>
            <a:ext cx="7842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5</a:t>
            </a:fld>
            <a:endParaRPr lang="es-E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6687"/>
            <a:ext cx="8305800" cy="570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438400" y="1295400"/>
            <a:ext cx="32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dirty="0" smtClean="0"/>
              <a:t>أجهزة إدخال وإخراج الرسوم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01000" y="6408738"/>
            <a:ext cx="10128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6</a:t>
            </a:fld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610599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53400" y="6408738"/>
            <a:ext cx="8604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7</a:t>
            </a:fld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76200"/>
            <a:ext cx="8458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77200" y="6408738"/>
            <a:ext cx="9366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8</a:t>
            </a:fld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" y="228600"/>
            <a:ext cx="859631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05800" y="6408738"/>
            <a:ext cx="7080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9</a:t>
            </a:fld>
            <a:endParaRPr lang="es-E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0"/>
            <a:ext cx="8229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124200" y="990600"/>
            <a:ext cx="2514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شاشات عرض الرسوم وخصائصها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772400" y="6408738"/>
            <a:ext cx="1241425" cy="449261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10</a:t>
            </a:fld>
            <a:endParaRPr lang="es-E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2400"/>
            <a:ext cx="8458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257800" y="1295400"/>
            <a:ext cx="2514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شاشات عرض الرسوم وخصائصها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209800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dirty="0" smtClean="0"/>
              <a:t>ثلاثي</a:t>
            </a:r>
            <a:endParaRPr lang="ar-EG" dirty="0"/>
          </a:p>
        </p:txBody>
      </p:sp>
      <p:sp>
        <p:nvSpPr>
          <p:cNvPr id="6" name="TextBox 5"/>
          <p:cNvSpPr txBox="1"/>
          <p:nvPr/>
        </p:nvSpPr>
        <p:spPr>
          <a:xfrm>
            <a:off x="4114800" y="2362200"/>
            <a:ext cx="91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dirty="0" smtClean="0"/>
              <a:t>غلاف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924800" y="6408738"/>
            <a:ext cx="10890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11</a:t>
            </a:fld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8763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924800" y="6408738"/>
            <a:ext cx="10890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12</a:t>
            </a:fld>
            <a:endParaRPr lang="es-E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1" y="152400"/>
            <a:ext cx="85344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848600" y="6408739"/>
            <a:ext cx="1165225" cy="2206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13</a:t>
            </a:fld>
            <a:endParaRPr lang="es-E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3812"/>
            <a:ext cx="8610600" cy="591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343400" y="10784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ar-SA" sz="1800" dirty="0" smtClean="0"/>
              <a:t>وحدات إخراج الرسوم والصور الملونة وتقنياتها</a:t>
            </a:r>
            <a:endParaRPr lang="ar-EG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848600" y="6408738"/>
            <a:ext cx="11652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14</a:t>
            </a:fld>
            <a:endParaRPr lang="es-E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75" y="61912"/>
            <a:ext cx="8734425" cy="57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96200" y="6408738"/>
            <a:ext cx="13176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15</a:t>
            </a:fld>
            <a:endParaRPr lang="es-E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76200"/>
            <a:ext cx="8610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924800" y="6408738"/>
            <a:ext cx="10890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16</a:t>
            </a:fld>
            <a:endParaRPr lang="es-E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0"/>
            <a:ext cx="8458200" cy="59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848600" y="6408738"/>
            <a:ext cx="11652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17</a:t>
            </a:fld>
            <a:endParaRPr lang="es-E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52400"/>
            <a:ext cx="8762999" cy="577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172200" y="990600"/>
            <a:ext cx="2895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وحدات إدخال الرسوم والصور وتقنياتها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391400" y="6408739"/>
            <a:ext cx="1622425" cy="2968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18</a:t>
            </a:fld>
            <a:endParaRPr lang="es-E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1"/>
            <a:ext cx="8458199" cy="563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20000" y="6408738"/>
            <a:ext cx="13938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19</a:t>
            </a:fld>
            <a:endParaRPr lang="es-E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81000"/>
            <a:ext cx="8610600" cy="549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848600" y="6408738"/>
            <a:ext cx="1165225" cy="4492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20</a:t>
            </a:fld>
            <a:endParaRPr lang="es-E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8610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848600" y="6408738"/>
            <a:ext cx="1165225" cy="365125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21</a:t>
            </a:fld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924800" y="6408739"/>
            <a:ext cx="1089025" cy="220662"/>
          </a:xfrm>
        </p:spPr>
        <p:txBody>
          <a:bodyPr/>
          <a:lstStyle/>
          <a:p>
            <a:pPr lvl="1">
              <a:defRPr/>
            </a:pPr>
            <a:fld id="{A23AAD4A-5AAE-4971-BE4E-F486B0D734BE}" type="slidenum">
              <a:rPr lang="es-ES" smtClean="0"/>
              <a:pPr lvl="1">
                <a:defRPr/>
              </a:pPr>
              <a:t>22</a:t>
            </a:fld>
            <a:endParaRPr lang="es-E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212" y="209550"/>
            <a:ext cx="8586788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2740</TotalTime>
  <Words>67</Words>
  <Application>Microsoft Office PowerPoint</Application>
  <PresentationFormat>On-screen Show (4:3)</PresentationFormat>
  <Paragraphs>35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Concourse</vt:lpstr>
      <vt:lpstr>Computer Graphics   411حسب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Angel</dc:creator>
  <cp:lastModifiedBy>Tiger</cp:lastModifiedBy>
  <cp:revision>96</cp:revision>
  <dcterms:created xsi:type="dcterms:W3CDTF">2002-08-02T19:17:07Z</dcterms:created>
  <dcterms:modified xsi:type="dcterms:W3CDTF">2013-09-22T18:46:45Z</dcterms:modified>
</cp:coreProperties>
</file>