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Override3.xml" ContentType="application/vnd.openxmlformats-officedocument.themeOverride+xml"/>
  <Override PartName="/ppt/theme/themeOverride4.xml" ContentType="application/vnd.openxmlformats-officedocument.themeOverrid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26"/>
  </p:notesMasterIdLst>
  <p:handoutMasterIdLst>
    <p:handoutMasterId r:id="rId27"/>
  </p:handoutMasterIdLst>
  <p:sldIdLst>
    <p:sldId id="256" r:id="rId2"/>
    <p:sldId id="272" r:id="rId3"/>
    <p:sldId id="305" r:id="rId4"/>
    <p:sldId id="306" r:id="rId5"/>
    <p:sldId id="307" r:id="rId6"/>
    <p:sldId id="308" r:id="rId7"/>
    <p:sldId id="310" r:id="rId8"/>
    <p:sldId id="311" r:id="rId9"/>
    <p:sldId id="312" r:id="rId10"/>
    <p:sldId id="313" r:id="rId11"/>
    <p:sldId id="314" r:id="rId12"/>
    <p:sldId id="315" r:id="rId13"/>
    <p:sldId id="316" r:id="rId14"/>
    <p:sldId id="317" r:id="rId15"/>
    <p:sldId id="318" r:id="rId16"/>
    <p:sldId id="319" r:id="rId17"/>
    <p:sldId id="332" r:id="rId18"/>
    <p:sldId id="333" r:id="rId19"/>
    <p:sldId id="322" r:id="rId20"/>
    <p:sldId id="334" r:id="rId21"/>
    <p:sldId id="323" r:id="rId22"/>
    <p:sldId id="324" r:id="rId23"/>
    <p:sldId id="325" r:id="rId24"/>
    <p:sldId id="326" r:id="rId2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3190" autoAdjust="0"/>
  </p:normalViewPr>
  <p:slideViewPr>
    <p:cSldViewPr>
      <p:cViewPr varScale="1">
        <p:scale>
          <a:sx n="69" d="100"/>
          <a:sy n="69" d="100"/>
        </p:scale>
        <p:origin x="-54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image" Target="../media/image18.wmf"/><Relationship Id="rId7" Type="http://schemas.openxmlformats.org/officeDocument/2006/relationships/image" Target="../media/image14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6" Type="http://schemas.openxmlformats.org/officeDocument/2006/relationships/image" Target="../media/image21.wmf"/><Relationship Id="rId5" Type="http://schemas.openxmlformats.org/officeDocument/2006/relationships/image" Target="../media/image20.wmf"/><Relationship Id="rId4" Type="http://schemas.openxmlformats.org/officeDocument/2006/relationships/image" Target="../media/image1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5" Type="http://schemas.openxmlformats.org/officeDocument/2006/relationships/image" Target="../media/image27.wmf"/><Relationship Id="rId4" Type="http://schemas.openxmlformats.org/officeDocument/2006/relationships/image" Target="../media/image2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fld id="{EFE176A6-CB25-4AB9-8AE6-B076ABB6B3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68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fld id="{E30C0CD4-0C30-455B-B626-615CE6CB28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>
                <a:ea typeface="ＭＳ Ｐゴシック" charset="-128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>
                <a:ea typeface="ＭＳ Ｐゴシック" charset="-128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eaLnBrk="1" hangingPunct="1">
                <a:defRPr/>
              </a:pPr>
              <a:endParaRPr lang="en-US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76B10291-0B5B-4DC5-A539-FD386DAB141B}" type="datetime4">
              <a:rPr lang="en-US" smtClean="0"/>
              <a:pPr>
                <a:defRPr/>
              </a:pPr>
              <a:t>October 26, 2013</a:t>
            </a:fld>
            <a:endParaRPr lang="en-US" dirty="0"/>
          </a:p>
        </p:txBody>
      </p:sp>
      <p:sp>
        <p:nvSpPr>
          <p:cNvPr id="12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 lvl="1">
              <a:defRPr/>
            </a:lvl2pPr>
            <a:extLst/>
          </a:lstStyle>
          <a:p>
            <a:pPr lvl="1">
              <a:defRPr/>
            </a:pPr>
            <a:fld id="{3158A18F-D993-4034-9C20-4FE55C0EF061}" type="slidenum">
              <a:rPr lang="es-ES"/>
              <a:pPr lvl="1"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BBD5C8-1311-4548-BF95-954D95A12FE5}" type="datetime4">
              <a:rPr lang="en-US" smtClean="0"/>
              <a:pPr>
                <a:defRPr/>
              </a:pPr>
              <a:t>October 26, 2013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F757AFF6-B032-4051-9FAB-00DEE09CCC03}" type="slidenum">
              <a:rPr lang="es-ES"/>
              <a:pPr lvl="1"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5" name="Chevron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7780717-96DC-460B-BEC0-2A0AC90D1211}" type="datetime4">
              <a:rPr lang="en-US" smtClean="0"/>
              <a:pPr>
                <a:defRPr/>
              </a:pPr>
              <a:t>October 26, 2013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  <a:extLst/>
          </a:lstStyle>
          <a:p>
            <a:pPr lvl="1">
              <a:defRPr/>
            </a:pPr>
            <a:fld id="{44E4CCD8-430D-4F12-A11E-69F21C01BE62}" type="slidenum">
              <a:rPr lang="es-ES"/>
              <a:pPr lvl="1">
                <a:defRPr/>
              </a:pPr>
              <a:t>‹#›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CEDC34E-ECC4-4646-B36A-028B5BF45111}" type="datetime4">
              <a:rPr lang="en-US" smtClean="0"/>
              <a:pPr>
                <a:defRPr/>
              </a:pPr>
              <a:t>October 26, 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  <a:extLst/>
          </a:lstStyle>
          <a:p>
            <a:pPr lvl="1">
              <a:defRPr/>
            </a:pPr>
            <a:fld id="{8D79E96B-C9F4-4F71-9AE9-28BB61726A2F}" type="slidenum">
              <a:rPr lang="es-ES"/>
              <a:pPr lvl="1">
                <a:defRPr/>
              </a:pPr>
              <a:t>‹#›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7520754-762E-45DB-95B2-E4B5834F8760}" type="datetime4">
              <a:rPr lang="en-US" smtClean="0"/>
              <a:pPr>
                <a:defRPr/>
              </a:pPr>
              <a:t>October 26, 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  <a:extLst/>
          </a:lstStyle>
          <a:p>
            <a:pPr lvl="1">
              <a:defRPr/>
            </a:pPr>
            <a:fld id="{B53C4BA5-9109-4178-BEF9-324AA1AEA6E4}" type="slidenum">
              <a:rPr lang="es-ES"/>
              <a:pPr lvl="1">
                <a:defRPr/>
              </a:pPr>
              <a:t>‹#›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57AA9EB-47C3-47AB-9080-107FAEFD3B74}" type="datetime4">
              <a:rPr lang="en-US" smtClean="0"/>
              <a:pPr>
                <a:defRPr/>
              </a:pPr>
              <a:t>October 26, 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  <a:extLst/>
          </a:lstStyle>
          <a:p>
            <a:pPr lvl="1">
              <a:defRPr/>
            </a:pPr>
            <a:fld id="{2CB29081-AA54-440E-BCF1-81883F5CB510}" type="slidenum">
              <a:rPr lang="es-ES"/>
              <a:pPr lvl="1">
                <a:defRPr/>
              </a:pPr>
              <a:t>‹#›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F3AF25-AFC8-4548-8905-253BA2B63754}" type="datetime4">
              <a:rPr lang="en-US" smtClean="0"/>
              <a:pPr>
                <a:defRPr/>
              </a:pPr>
              <a:t>October 26, 2013</a:t>
            </a:fld>
            <a:endParaRPr lang="en-US" dirty="0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A23AAD4A-5AAE-4971-BE4E-F486B0D734BE}" type="slidenum">
              <a:rPr lang="es-ES"/>
              <a:pPr lvl="1"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49CF712-4402-4F59-84C8-56F82C886494}" type="datetime4">
              <a:rPr lang="en-US" smtClean="0"/>
              <a:pPr>
                <a:defRPr/>
              </a:pPr>
              <a:t>October 26, 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  <a:extLst/>
          </a:lstStyle>
          <a:p>
            <a:pPr lvl="1">
              <a:defRPr/>
            </a:pPr>
            <a:fld id="{8422C482-1010-44ED-B9E8-50A037A5AED8}" type="slidenum">
              <a:rPr lang="es-ES"/>
              <a:pPr lvl="1">
                <a:defRPr/>
              </a:pPr>
              <a:t>‹#›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ea typeface="ＭＳ Ｐゴシック" charset="-128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ea typeface="ＭＳ Ｐゴシック" charset="-128"/>
            </a:endParaRPr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0" name="Chevron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3CDFB1EB-78F8-4402-89F2-7391097E6A9A}" type="datetime4">
              <a:rPr lang="en-US" smtClean="0"/>
              <a:pPr>
                <a:defRPr/>
              </a:pPr>
              <a:t>October 26, 2013</a:t>
            </a:fld>
            <a:endParaRPr lang="en-US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 lvl="1">
              <a:defRPr/>
            </a:lvl2pPr>
            <a:extLst/>
          </a:lstStyle>
          <a:p>
            <a:pPr lvl="1">
              <a:defRPr/>
            </a:pPr>
            <a:fld id="{292B7C1C-3280-4D99-A9EE-F284FE4A8B4F}" type="slidenum">
              <a:rPr lang="es-ES"/>
              <a:pPr lvl="1">
                <a:defRPr/>
              </a:pPr>
              <a:t>‹#›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30DAE3-9B17-40C4-AE69-7E158467980B}" type="datetime4">
              <a:rPr lang="en-US" smtClean="0"/>
              <a:pPr>
                <a:defRPr/>
              </a:pPr>
              <a:t>October 26, 2013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A55A06E5-A8C4-46DA-B98E-E96A8A8C6485}" type="slidenum">
              <a:rPr lang="es-ES"/>
              <a:pPr lvl="1"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33300A-3BB1-4941-94BF-BE7F17DCB144}" type="datetime4">
              <a:rPr lang="en-US" smtClean="0"/>
              <a:pPr>
                <a:defRPr/>
              </a:pPr>
              <a:t>October 26, 2013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4BEF44AE-37BE-46EB-87EA-07444A4A4C1D}" type="slidenum">
              <a:rPr lang="es-ES"/>
              <a:pPr lvl="1"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ea typeface="ＭＳ Ｐゴシック" charset="-128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ea typeface="ＭＳ Ｐゴシック" charset="-128"/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57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  <a:ea typeface="ＭＳ Ｐゴシック" charset="-128"/>
              </a:defRPr>
            </a:lvl1pPr>
            <a:extLst/>
          </a:lstStyle>
          <a:p>
            <a:pPr>
              <a:defRPr/>
            </a:pPr>
            <a:fld id="{6B0F3E91-3007-4297-A074-952147B8B17B}" type="datetime4">
              <a:rPr lang="en-US" smtClean="0"/>
              <a:pPr>
                <a:defRPr/>
              </a:pPr>
              <a:t>October 26, 2013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  <a:ea typeface="ＭＳ Ｐゴシック" charset="-128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lvl2pPr lvl="1">
              <a:defRPr>
                <a:ea typeface="ＭＳ Ｐゴシック" charset="-128"/>
              </a:defRPr>
            </a:lvl2pPr>
            <a:extLst/>
          </a:lstStyle>
          <a:p>
            <a:pPr lvl="1">
              <a:defRPr/>
            </a:pPr>
            <a:fld id="{EFD72CB8-9430-44E1-926E-0DA67A3E0C53}" type="slidenum">
              <a:rPr lang="es-ES"/>
              <a:pPr lvl="1">
                <a:defRPr/>
              </a:pPr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17" r:id="rId2"/>
    <p:sldLayoutId id="2147483722" r:id="rId3"/>
    <p:sldLayoutId id="2147483723" r:id="rId4"/>
    <p:sldLayoutId id="2147483724" r:id="rId5"/>
    <p:sldLayoutId id="2147483725" r:id="rId6"/>
    <p:sldLayoutId id="2147483718" r:id="rId7"/>
    <p:sldLayoutId id="2147483726" r:id="rId8"/>
    <p:sldLayoutId id="2147483727" r:id="rId9"/>
    <p:sldLayoutId id="2147483719" r:id="rId10"/>
    <p:sldLayoutId id="2147483720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10" Type="http://schemas.openxmlformats.org/officeDocument/2006/relationships/oleObject" Target="../embeddings/oleObject10.bin"/><Relationship Id="rId4" Type="http://schemas.openxmlformats.org/officeDocument/2006/relationships/oleObject" Target="../embeddings/oleObject4.bin"/><Relationship Id="rId9" Type="http://schemas.openxmlformats.org/officeDocument/2006/relationships/oleObject" Target="../embeddings/oleObject9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5.bin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19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22.bin"/><Relationship Id="rId4" Type="http://schemas.openxmlformats.org/officeDocument/2006/relationships/oleObject" Target="../embeddings/oleObject21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oleObject" Target="../embeddings/oleObject24.bin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600200"/>
            <a:ext cx="7772400" cy="1143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/>
              <a:t>Computer Graphics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CSC342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00400"/>
            <a:ext cx="6400800" cy="1752600"/>
          </a:xfrm>
        </p:spPr>
        <p:txBody>
          <a:bodyPr/>
          <a:lstStyle/>
          <a:p>
            <a:pPr marR="0" algn="ctr" eaLnBrk="1" hangingPunct="1"/>
            <a:endParaRPr lang="en-US" sz="3200" b="1" dirty="0" smtClean="0"/>
          </a:p>
          <a:p>
            <a:pPr marR="0" algn="ctr" eaLnBrk="1" hangingPunct="1"/>
            <a:r>
              <a:rPr lang="en-US" sz="3200" b="1" dirty="0" smtClean="0"/>
              <a:t>Instructor: Dr. </a:t>
            </a:r>
            <a:r>
              <a:rPr lang="en-US" sz="3200" b="1" dirty="0" err="1" smtClean="0"/>
              <a:t>Shereen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Aly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Taie</a:t>
            </a:r>
            <a:endParaRPr lang="en-US" sz="3200" b="1" dirty="0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305800" y="6408738"/>
            <a:ext cx="708025" cy="365125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lvl="1"/>
            <a:fld id="{E93DEE52-4D88-46CC-A34F-F0BE6CA05106}" type="slidenum">
              <a:rPr lang="es-ES" smtClean="0">
                <a:ea typeface="ＭＳ Ｐゴシック" pitchFamily="34" charset="-128"/>
              </a:rPr>
              <a:pPr lvl="1"/>
              <a:t>1</a:t>
            </a:fld>
            <a:endParaRPr lang="es-E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696200" y="6408738"/>
            <a:ext cx="1317625" cy="449262"/>
          </a:xfrm>
        </p:spPr>
        <p:txBody>
          <a:bodyPr/>
          <a:lstStyle/>
          <a:p>
            <a:pPr lvl="1">
              <a:defRPr/>
            </a:pPr>
            <a:fld id="{A23AAD4A-5AAE-4971-BE4E-F486B0D734BE}" type="slidenum">
              <a:rPr lang="es-ES" smtClean="0"/>
              <a:pPr lvl="1">
                <a:defRPr/>
              </a:pPr>
              <a:t>2</a:t>
            </a:fld>
            <a:endParaRPr lang="es-ES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95262"/>
            <a:ext cx="8763000" cy="551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620000" y="6408738"/>
            <a:ext cx="1393825" cy="365125"/>
          </a:xfrm>
        </p:spPr>
        <p:txBody>
          <a:bodyPr/>
          <a:lstStyle/>
          <a:p>
            <a:pPr lvl="1">
              <a:defRPr/>
            </a:pPr>
            <a:fld id="{A23AAD4A-5AAE-4971-BE4E-F486B0D734BE}" type="slidenum">
              <a:rPr lang="es-ES" smtClean="0"/>
              <a:pPr lvl="1">
                <a:defRPr/>
              </a:pPr>
              <a:t>3</a:t>
            </a:fld>
            <a:endParaRPr lang="es-ES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066800"/>
            <a:ext cx="7391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381000"/>
            <a:ext cx="372427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077200" y="6408738"/>
            <a:ext cx="936625" cy="365125"/>
          </a:xfrm>
        </p:spPr>
        <p:txBody>
          <a:bodyPr/>
          <a:lstStyle/>
          <a:p>
            <a:pPr lvl="1">
              <a:defRPr/>
            </a:pPr>
            <a:fld id="{A23AAD4A-5AAE-4971-BE4E-F486B0D734BE}" type="slidenum">
              <a:rPr lang="es-ES" smtClean="0"/>
              <a:pPr lvl="1">
                <a:defRPr/>
              </a:pPr>
              <a:t>4</a:t>
            </a:fld>
            <a:endParaRPr lang="es-ES" dirty="0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457200"/>
            <a:ext cx="66294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0"/>
            <a:ext cx="4191000" cy="356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001000" y="6408738"/>
            <a:ext cx="1012825" cy="365125"/>
          </a:xfrm>
        </p:spPr>
        <p:txBody>
          <a:bodyPr/>
          <a:lstStyle/>
          <a:p>
            <a:pPr lvl="1">
              <a:defRPr/>
            </a:pPr>
            <a:fld id="{A23AAD4A-5AAE-4971-BE4E-F486B0D734BE}" type="slidenum">
              <a:rPr lang="es-ES" smtClean="0"/>
              <a:pPr lvl="1">
                <a:defRPr/>
              </a:pPr>
              <a:t>5</a:t>
            </a:fld>
            <a:endParaRPr lang="es-ES"/>
          </a:p>
        </p:txBody>
      </p:sp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304800"/>
            <a:ext cx="50292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848600" y="6569075"/>
            <a:ext cx="1165225" cy="365125"/>
          </a:xfrm>
        </p:spPr>
        <p:txBody>
          <a:bodyPr/>
          <a:lstStyle/>
          <a:p>
            <a:pPr lvl="1">
              <a:defRPr/>
            </a:pPr>
            <a:fld id="{A23AAD4A-5AAE-4971-BE4E-F486B0D734BE}" type="slidenum">
              <a:rPr lang="es-ES" smtClean="0"/>
              <a:pPr lvl="1">
                <a:defRPr/>
              </a:pPr>
              <a:t>6</a:t>
            </a:fld>
            <a:endParaRPr lang="es-ES" dirty="0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152400"/>
            <a:ext cx="43434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7400" y="4114800"/>
            <a:ext cx="65532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19725" y="542925"/>
            <a:ext cx="3724275" cy="334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362200" y="1209675"/>
            <a:ext cx="212407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00400" y="1809750"/>
            <a:ext cx="121920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870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73794" y="1476375"/>
            <a:ext cx="907806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4495800" y="1752600"/>
            <a:ext cx="838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If  (P&gt;0)</a:t>
            </a:r>
            <a:endParaRPr lang="en-US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IE" smtClean="0"/>
              <a:t>A Simple Circle Drawing Algorithm</a:t>
            </a:r>
            <a:endParaRPr lang="en-US" smtClean="0"/>
          </a:p>
        </p:txBody>
      </p:sp>
      <p:sp>
        <p:nvSpPr>
          <p:cNvPr id="922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en-IE" dirty="0" smtClean="0"/>
              <a:t>The </a:t>
            </a:r>
            <a:r>
              <a:rPr lang="en-IE" dirty="0" smtClean="0">
                <a:solidFill>
                  <a:srgbClr val="FF0000"/>
                </a:solidFill>
              </a:rPr>
              <a:t>equation for a circle </a:t>
            </a:r>
            <a:r>
              <a:rPr lang="en-IE" dirty="0" smtClean="0"/>
              <a:t>is:</a:t>
            </a:r>
          </a:p>
          <a:p>
            <a:pPr marL="0" indent="0" eaLnBrk="1" hangingPunct="1">
              <a:buFontTx/>
              <a:buNone/>
            </a:pPr>
            <a:endParaRPr lang="en-IE" sz="4000" dirty="0" smtClean="0"/>
          </a:p>
          <a:p>
            <a:pPr marL="0" indent="0" eaLnBrk="1" hangingPunct="1">
              <a:buFontTx/>
              <a:buNone/>
            </a:pPr>
            <a:r>
              <a:rPr lang="en-IE" dirty="0" smtClean="0"/>
              <a:t>where </a:t>
            </a:r>
            <a:r>
              <a:rPr lang="en-IE" sz="3600" i="1" dirty="0" smtClean="0">
                <a:solidFill>
                  <a:srgbClr val="FF0000"/>
                </a:solidFill>
                <a:latin typeface="Times New Roman" pitchFamily="18" charset="0"/>
              </a:rPr>
              <a:t>r</a:t>
            </a:r>
            <a:r>
              <a:rPr lang="en-IE" dirty="0" smtClean="0">
                <a:solidFill>
                  <a:srgbClr val="FF0000"/>
                </a:solidFill>
              </a:rPr>
              <a:t> is the radius </a:t>
            </a:r>
            <a:r>
              <a:rPr lang="en-IE" dirty="0" smtClean="0"/>
              <a:t>of the circle</a:t>
            </a:r>
          </a:p>
          <a:p>
            <a:pPr marL="0" indent="0" eaLnBrk="1" hangingPunct="1">
              <a:buFontTx/>
              <a:buNone/>
            </a:pPr>
            <a:r>
              <a:rPr lang="en-IE" dirty="0" smtClean="0"/>
              <a:t>So, we can write a simple circle drawing algorithm </a:t>
            </a:r>
            <a:r>
              <a:rPr lang="en-IE" dirty="0" smtClean="0">
                <a:solidFill>
                  <a:srgbClr val="FF0000"/>
                </a:solidFill>
              </a:rPr>
              <a:t>by solving the equation for </a:t>
            </a:r>
            <a:r>
              <a:rPr lang="en-IE" sz="3600" i="1" dirty="0" smtClean="0">
                <a:solidFill>
                  <a:srgbClr val="FF0000"/>
                </a:solidFill>
                <a:latin typeface="Times New Roman" pitchFamily="18" charset="0"/>
              </a:rPr>
              <a:t>y</a:t>
            </a:r>
            <a:r>
              <a:rPr lang="en-IE" dirty="0" smtClean="0">
                <a:solidFill>
                  <a:srgbClr val="FF0000"/>
                </a:solidFill>
              </a:rPr>
              <a:t> </a:t>
            </a:r>
            <a:r>
              <a:rPr lang="en-IE" dirty="0" smtClean="0"/>
              <a:t>at unit </a:t>
            </a:r>
            <a:r>
              <a:rPr lang="en-IE" sz="3600" i="1" dirty="0" smtClean="0">
                <a:latin typeface="Times New Roman" pitchFamily="18" charset="0"/>
              </a:rPr>
              <a:t>x</a:t>
            </a:r>
            <a:r>
              <a:rPr lang="en-IE" dirty="0" smtClean="0"/>
              <a:t> intervals using:</a:t>
            </a:r>
          </a:p>
          <a:p>
            <a:pPr marL="0" indent="0" eaLnBrk="1" hangingPunct="1">
              <a:buFontTx/>
              <a:buNone/>
            </a:pPr>
            <a:endParaRPr lang="en-IE" sz="4800" dirty="0" smtClean="0"/>
          </a:p>
        </p:txBody>
      </p:sp>
      <p:graphicFrame>
        <p:nvGraphicFramePr>
          <p:cNvPr id="9218" name="Object 4"/>
          <p:cNvGraphicFramePr>
            <a:graphicFrameLocks noChangeAspect="1"/>
          </p:cNvGraphicFramePr>
          <p:nvPr/>
        </p:nvGraphicFramePr>
        <p:xfrm>
          <a:off x="3565525" y="1925638"/>
          <a:ext cx="1981200" cy="593725"/>
        </p:xfrm>
        <a:graphic>
          <a:graphicData uri="http://schemas.openxmlformats.org/presentationml/2006/ole">
            <p:oleObj spid="_x0000_s1026" name="Equation" r:id="rId3" imgW="761760" imgH="228600" progId="Equation.3">
              <p:embed/>
            </p:oleObj>
          </a:graphicData>
        </a:graphic>
      </p:graphicFrame>
      <p:graphicFrame>
        <p:nvGraphicFramePr>
          <p:cNvPr id="9219" name="Object 5"/>
          <p:cNvGraphicFramePr>
            <a:graphicFrameLocks noChangeAspect="1"/>
          </p:cNvGraphicFramePr>
          <p:nvPr/>
        </p:nvGraphicFramePr>
        <p:xfrm>
          <a:off x="3375025" y="5102225"/>
          <a:ext cx="2378075" cy="693738"/>
        </p:xfrm>
        <a:graphic>
          <a:graphicData uri="http://schemas.openxmlformats.org/presentationml/2006/ole">
            <p:oleObj spid="_x0000_s1027" name="Equation" r:id="rId4" imgW="914400" imgH="2664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762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IE" sz="3600" dirty="0" smtClean="0"/>
              <a:t>A Simple Circle Drawing Algorithm (cont…)</a:t>
            </a:r>
            <a:endParaRPr lang="en-US" sz="3600" dirty="0" smtClean="0"/>
          </a:p>
        </p:txBody>
      </p:sp>
      <p:grpSp>
        <p:nvGrpSpPr>
          <p:cNvPr id="2" name="Group 589"/>
          <p:cNvGrpSpPr>
            <a:grpSpLocks/>
          </p:cNvGrpSpPr>
          <p:nvPr/>
        </p:nvGrpSpPr>
        <p:grpSpPr bwMode="auto">
          <a:xfrm>
            <a:off x="-3117850" y="1790700"/>
            <a:ext cx="7967663" cy="7608888"/>
            <a:chOff x="-827" y="1553"/>
            <a:chExt cx="5019" cy="4793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1482" y="1691"/>
              <a:ext cx="2710" cy="2392"/>
              <a:chOff x="1001" y="1700"/>
              <a:chExt cx="1499" cy="1927"/>
            </a:xfrm>
          </p:grpSpPr>
          <p:sp>
            <p:nvSpPr>
              <p:cNvPr id="10814" name="Line 6"/>
              <p:cNvSpPr>
                <a:spLocks noChangeShapeType="1"/>
              </p:cNvSpPr>
              <p:nvPr/>
            </p:nvSpPr>
            <p:spPr bwMode="auto">
              <a:xfrm rot="5400000">
                <a:off x="1751" y="2527"/>
                <a:ext cx="0" cy="149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  <p:sp>
            <p:nvSpPr>
              <p:cNvPr id="10815" name="Line 7"/>
              <p:cNvSpPr>
                <a:spLocks noChangeShapeType="1"/>
              </p:cNvSpPr>
              <p:nvPr/>
            </p:nvSpPr>
            <p:spPr bwMode="auto">
              <a:xfrm rot="5400000">
                <a:off x="1750" y="2703"/>
                <a:ext cx="0" cy="1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  <p:sp>
            <p:nvSpPr>
              <p:cNvPr id="10816" name="Line 8"/>
              <p:cNvSpPr>
                <a:spLocks noChangeShapeType="1"/>
              </p:cNvSpPr>
              <p:nvPr/>
            </p:nvSpPr>
            <p:spPr bwMode="auto">
              <a:xfrm rot="5400000">
                <a:off x="1751" y="2877"/>
                <a:ext cx="0" cy="149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  <p:sp>
            <p:nvSpPr>
              <p:cNvPr id="10817" name="Line 9"/>
              <p:cNvSpPr>
                <a:spLocks noChangeShapeType="1"/>
              </p:cNvSpPr>
              <p:nvPr/>
            </p:nvSpPr>
            <p:spPr bwMode="auto">
              <a:xfrm rot="5400000">
                <a:off x="1751" y="2351"/>
                <a:ext cx="0" cy="149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  <p:sp>
            <p:nvSpPr>
              <p:cNvPr id="10818" name="Line 10"/>
              <p:cNvSpPr>
                <a:spLocks noChangeShapeType="1"/>
              </p:cNvSpPr>
              <p:nvPr/>
            </p:nvSpPr>
            <p:spPr bwMode="auto">
              <a:xfrm rot="5400000">
                <a:off x="1750" y="2178"/>
                <a:ext cx="0" cy="1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  <p:sp>
            <p:nvSpPr>
              <p:cNvPr id="10819" name="Line 11"/>
              <p:cNvSpPr>
                <a:spLocks noChangeShapeType="1"/>
              </p:cNvSpPr>
              <p:nvPr/>
            </p:nvSpPr>
            <p:spPr bwMode="auto">
              <a:xfrm rot="5400000">
                <a:off x="1751" y="2003"/>
                <a:ext cx="0" cy="149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  <p:sp>
            <p:nvSpPr>
              <p:cNvPr id="10820" name="Line 12"/>
              <p:cNvSpPr>
                <a:spLocks noChangeShapeType="1"/>
              </p:cNvSpPr>
              <p:nvPr/>
            </p:nvSpPr>
            <p:spPr bwMode="auto">
              <a:xfrm rot="5400000">
                <a:off x="1751" y="1475"/>
                <a:ext cx="0" cy="149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  <p:sp>
            <p:nvSpPr>
              <p:cNvPr id="10821" name="Line 13"/>
              <p:cNvSpPr>
                <a:spLocks noChangeShapeType="1"/>
              </p:cNvSpPr>
              <p:nvPr/>
            </p:nvSpPr>
            <p:spPr bwMode="auto">
              <a:xfrm rot="5400000">
                <a:off x="1750" y="1650"/>
                <a:ext cx="0" cy="1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  <p:sp>
            <p:nvSpPr>
              <p:cNvPr id="10822" name="Line 14"/>
              <p:cNvSpPr>
                <a:spLocks noChangeShapeType="1"/>
              </p:cNvSpPr>
              <p:nvPr/>
            </p:nvSpPr>
            <p:spPr bwMode="auto">
              <a:xfrm rot="5400000">
                <a:off x="1751" y="1825"/>
                <a:ext cx="0" cy="149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  <p:sp>
            <p:nvSpPr>
              <p:cNvPr id="10823" name="Line 15"/>
              <p:cNvSpPr>
                <a:spLocks noChangeShapeType="1"/>
              </p:cNvSpPr>
              <p:nvPr/>
            </p:nvSpPr>
            <p:spPr bwMode="auto">
              <a:xfrm rot="5400000">
                <a:off x="1751" y="1299"/>
                <a:ext cx="0" cy="149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  <p:sp>
            <p:nvSpPr>
              <p:cNvPr id="10824" name="Line 16"/>
              <p:cNvSpPr>
                <a:spLocks noChangeShapeType="1"/>
              </p:cNvSpPr>
              <p:nvPr/>
            </p:nvSpPr>
            <p:spPr bwMode="auto">
              <a:xfrm rot="5400000">
                <a:off x="1750" y="1126"/>
                <a:ext cx="0" cy="1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  <p:sp>
            <p:nvSpPr>
              <p:cNvPr id="10825" name="Line 17"/>
              <p:cNvSpPr>
                <a:spLocks noChangeShapeType="1"/>
              </p:cNvSpPr>
              <p:nvPr/>
            </p:nvSpPr>
            <p:spPr bwMode="auto">
              <a:xfrm rot="5400000">
                <a:off x="1751" y="950"/>
                <a:ext cx="0" cy="149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  <p:sp>
            <p:nvSpPr>
              <p:cNvPr id="10826" name="Line 18"/>
              <p:cNvSpPr>
                <a:spLocks noChangeShapeType="1"/>
              </p:cNvSpPr>
              <p:nvPr/>
            </p:nvSpPr>
            <p:spPr bwMode="auto">
              <a:xfrm rot="5400000">
                <a:off x="1751" y="2615"/>
                <a:ext cx="0" cy="149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  <p:sp>
            <p:nvSpPr>
              <p:cNvPr id="10827" name="Line 19"/>
              <p:cNvSpPr>
                <a:spLocks noChangeShapeType="1"/>
              </p:cNvSpPr>
              <p:nvPr/>
            </p:nvSpPr>
            <p:spPr bwMode="auto">
              <a:xfrm rot="5400000">
                <a:off x="1750" y="2791"/>
                <a:ext cx="0" cy="1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  <p:sp>
            <p:nvSpPr>
              <p:cNvPr id="10828" name="Line 20"/>
              <p:cNvSpPr>
                <a:spLocks noChangeShapeType="1"/>
              </p:cNvSpPr>
              <p:nvPr/>
            </p:nvSpPr>
            <p:spPr bwMode="auto">
              <a:xfrm rot="5400000">
                <a:off x="1751" y="2439"/>
                <a:ext cx="0" cy="149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  <p:sp>
            <p:nvSpPr>
              <p:cNvPr id="10829" name="Line 21"/>
              <p:cNvSpPr>
                <a:spLocks noChangeShapeType="1"/>
              </p:cNvSpPr>
              <p:nvPr/>
            </p:nvSpPr>
            <p:spPr bwMode="auto">
              <a:xfrm rot="5400000">
                <a:off x="1750" y="2266"/>
                <a:ext cx="0" cy="1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  <p:sp>
            <p:nvSpPr>
              <p:cNvPr id="10830" name="Line 22"/>
              <p:cNvSpPr>
                <a:spLocks noChangeShapeType="1"/>
              </p:cNvSpPr>
              <p:nvPr/>
            </p:nvSpPr>
            <p:spPr bwMode="auto">
              <a:xfrm rot="5400000">
                <a:off x="1751" y="2091"/>
                <a:ext cx="0" cy="149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  <p:sp>
            <p:nvSpPr>
              <p:cNvPr id="10831" name="Line 23"/>
              <p:cNvSpPr>
                <a:spLocks noChangeShapeType="1"/>
              </p:cNvSpPr>
              <p:nvPr/>
            </p:nvSpPr>
            <p:spPr bwMode="auto">
              <a:xfrm rot="5400000">
                <a:off x="1751" y="1563"/>
                <a:ext cx="0" cy="149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  <p:sp>
            <p:nvSpPr>
              <p:cNvPr id="10832" name="Line 24"/>
              <p:cNvSpPr>
                <a:spLocks noChangeShapeType="1"/>
              </p:cNvSpPr>
              <p:nvPr/>
            </p:nvSpPr>
            <p:spPr bwMode="auto">
              <a:xfrm rot="5400000">
                <a:off x="1750" y="1738"/>
                <a:ext cx="0" cy="1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  <p:sp>
            <p:nvSpPr>
              <p:cNvPr id="10833" name="Line 25"/>
              <p:cNvSpPr>
                <a:spLocks noChangeShapeType="1"/>
              </p:cNvSpPr>
              <p:nvPr/>
            </p:nvSpPr>
            <p:spPr bwMode="auto">
              <a:xfrm rot="5400000">
                <a:off x="1751" y="1913"/>
                <a:ext cx="0" cy="149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  <p:sp>
            <p:nvSpPr>
              <p:cNvPr id="10834" name="Line 26"/>
              <p:cNvSpPr>
                <a:spLocks noChangeShapeType="1"/>
              </p:cNvSpPr>
              <p:nvPr/>
            </p:nvSpPr>
            <p:spPr bwMode="auto">
              <a:xfrm rot="5400000">
                <a:off x="1751" y="1387"/>
                <a:ext cx="0" cy="149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  <p:sp>
            <p:nvSpPr>
              <p:cNvPr id="10835" name="Line 27"/>
              <p:cNvSpPr>
                <a:spLocks noChangeShapeType="1"/>
              </p:cNvSpPr>
              <p:nvPr/>
            </p:nvSpPr>
            <p:spPr bwMode="auto">
              <a:xfrm rot="5400000">
                <a:off x="1750" y="1214"/>
                <a:ext cx="0" cy="1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  <p:sp>
            <p:nvSpPr>
              <p:cNvPr id="10836" name="Line 28"/>
              <p:cNvSpPr>
                <a:spLocks noChangeShapeType="1"/>
              </p:cNvSpPr>
              <p:nvPr/>
            </p:nvSpPr>
            <p:spPr bwMode="auto">
              <a:xfrm rot="5400000">
                <a:off x="1751" y="1039"/>
                <a:ext cx="0" cy="149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</p:grpSp>
        <p:sp>
          <p:nvSpPr>
            <p:cNvPr id="10255" name="Line 29"/>
            <p:cNvSpPr>
              <a:spLocks noChangeShapeType="1"/>
            </p:cNvSpPr>
            <p:nvPr/>
          </p:nvSpPr>
          <p:spPr bwMode="auto">
            <a:xfrm>
              <a:off x="1638" y="1553"/>
              <a:ext cx="1" cy="266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10256" name="Line 30"/>
            <p:cNvSpPr>
              <a:spLocks noChangeShapeType="1"/>
            </p:cNvSpPr>
            <p:nvPr/>
          </p:nvSpPr>
          <p:spPr bwMode="auto">
            <a:xfrm>
              <a:off x="1855" y="1553"/>
              <a:ext cx="1" cy="265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10257" name="Line 31"/>
            <p:cNvSpPr>
              <a:spLocks noChangeShapeType="1"/>
            </p:cNvSpPr>
            <p:nvPr/>
          </p:nvSpPr>
          <p:spPr bwMode="auto">
            <a:xfrm>
              <a:off x="2074" y="1553"/>
              <a:ext cx="1" cy="266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10258" name="Line 32"/>
            <p:cNvSpPr>
              <a:spLocks noChangeShapeType="1"/>
            </p:cNvSpPr>
            <p:nvPr/>
          </p:nvSpPr>
          <p:spPr bwMode="auto">
            <a:xfrm>
              <a:off x="2290" y="1553"/>
              <a:ext cx="1" cy="266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10259" name="Line 33"/>
            <p:cNvSpPr>
              <a:spLocks noChangeShapeType="1"/>
            </p:cNvSpPr>
            <p:nvPr/>
          </p:nvSpPr>
          <p:spPr bwMode="auto">
            <a:xfrm>
              <a:off x="2521" y="1553"/>
              <a:ext cx="1" cy="266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10260" name="Line 34"/>
            <p:cNvSpPr>
              <a:spLocks noChangeShapeType="1"/>
            </p:cNvSpPr>
            <p:nvPr/>
          </p:nvSpPr>
          <p:spPr bwMode="auto">
            <a:xfrm>
              <a:off x="2734" y="1553"/>
              <a:ext cx="1" cy="265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10261" name="Line 35"/>
            <p:cNvSpPr>
              <a:spLocks noChangeShapeType="1"/>
            </p:cNvSpPr>
            <p:nvPr/>
          </p:nvSpPr>
          <p:spPr bwMode="auto">
            <a:xfrm>
              <a:off x="2953" y="1553"/>
              <a:ext cx="1" cy="266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10262" name="Line 36"/>
            <p:cNvSpPr>
              <a:spLocks noChangeShapeType="1"/>
            </p:cNvSpPr>
            <p:nvPr/>
          </p:nvSpPr>
          <p:spPr bwMode="auto">
            <a:xfrm>
              <a:off x="3170" y="1553"/>
              <a:ext cx="1" cy="266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10263" name="Line 37"/>
            <p:cNvSpPr>
              <a:spLocks noChangeShapeType="1"/>
            </p:cNvSpPr>
            <p:nvPr/>
          </p:nvSpPr>
          <p:spPr bwMode="auto">
            <a:xfrm>
              <a:off x="3404" y="1553"/>
              <a:ext cx="1" cy="266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10264" name="Line 38"/>
            <p:cNvSpPr>
              <a:spLocks noChangeShapeType="1"/>
            </p:cNvSpPr>
            <p:nvPr/>
          </p:nvSpPr>
          <p:spPr bwMode="auto">
            <a:xfrm>
              <a:off x="3621" y="1553"/>
              <a:ext cx="1" cy="265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10265" name="Line 39"/>
            <p:cNvSpPr>
              <a:spLocks noChangeShapeType="1"/>
            </p:cNvSpPr>
            <p:nvPr/>
          </p:nvSpPr>
          <p:spPr bwMode="auto">
            <a:xfrm>
              <a:off x="3839" y="1553"/>
              <a:ext cx="1" cy="266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10266" name="Line 40"/>
            <p:cNvSpPr>
              <a:spLocks noChangeShapeType="1"/>
            </p:cNvSpPr>
            <p:nvPr/>
          </p:nvSpPr>
          <p:spPr bwMode="auto">
            <a:xfrm>
              <a:off x="4055" y="1553"/>
              <a:ext cx="1" cy="266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10267" name="Line 41"/>
            <p:cNvSpPr>
              <a:spLocks noChangeShapeType="1"/>
            </p:cNvSpPr>
            <p:nvPr/>
          </p:nvSpPr>
          <p:spPr bwMode="auto">
            <a:xfrm>
              <a:off x="1747" y="1553"/>
              <a:ext cx="1" cy="266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10268" name="Line 42"/>
            <p:cNvSpPr>
              <a:spLocks noChangeShapeType="1"/>
            </p:cNvSpPr>
            <p:nvPr/>
          </p:nvSpPr>
          <p:spPr bwMode="auto">
            <a:xfrm>
              <a:off x="1965" y="1553"/>
              <a:ext cx="1" cy="265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10269" name="Line 43"/>
            <p:cNvSpPr>
              <a:spLocks noChangeShapeType="1"/>
            </p:cNvSpPr>
            <p:nvPr/>
          </p:nvSpPr>
          <p:spPr bwMode="auto">
            <a:xfrm>
              <a:off x="2183" y="1553"/>
              <a:ext cx="1" cy="266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10270" name="Line 44"/>
            <p:cNvSpPr>
              <a:spLocks noChangeShapeType="1"/>
            </p:cNvSpPr>
            <p:nvPr/>
          </p:nvSpPr>
          <p:spPr bwMode="auto">
            <a:xfrm>
              <a:off x="2399" y="1553"/>
              <a:ext cx="1" cy="266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10271" name="Line 45"/>
            <p:cNvSpPr>
              <a:spLocks noChangeShapeType="1"/>
            </p:cNvSpPr>
            <p:nvPr/>
          </p:nvSpPr>
          <p:spPr bwMode="auto">
            <a:xfrm>
              <a:off x="2630" y="1553"/>
              <a:ext cx="1" cy="266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10272" name="Line 46"/>
            <p:cNvSpPr>
              <a:spLocks noChangeShapeType="1"/>
            </p:cNvSpPr>
            <p:nvPr/>
          </p:nvSpPr>
          <p:spPr bwMode="auto">
            <a:xfrm>
              <a:off x="2844" y="1553"/>
              <a:ext cx="1" cy="265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10273" name="Line 47"/>
            <p:cNvSpPr>
              <a:spLocks noChangeShapeType="1"/>
            </p:cNvSpPr>
            <p:nvPr/>
          </p:nvSpPr>
          <p:spPr bwMode="auto">
            <a:xfrm>
              <a:off x="3062" y="1553"/>
              <a:ext cx="1" cy="266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10274" name="Line 48"/>
            <p:cNvSpPr>
              <a:spLocks noChangeShapeType="1"/>
            </p:cNvSpPr>
            <p:nvPr/>
          </p:nvSpPr>
          <p:spPr bwMode="auto">
            <a:xfrm>
              <a:off x="3279" y="1553"/>
              <a:ext cx="1" cy="266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10275" name="Line 49"/>
            <p:cNvSpPr>
              <a:spLocks noChangeShapeType="1"/>
            </p:cNvSpPr>
            <p:nvPr/>
          </p:nvSpPr>
          <p:spPr bwMode="auto">
            <a:xfrm>
              <a:off x="3513" y="1553"/>
              <a:ext cx="1" cy="266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10276" name="Line 50"/>
            <p:cNvSpPr>
              <a:spLocks noChangeShapeType="1"/>
            </p:cNvSpPr>
            <p:nvPr/>
          </p:nvSpPr>
          <p:spPr bwMode="auto">
            <a:xfrm>
              <a:off x="3730" y="1553"/>
              <a:ext cx="1" cy="265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10277" name="Line 51"/>
            <p:cNvSpPr>
              <a:spLocks noChangeShapeType="1"/>
            </p:cNvSpPr>
            <p:nvPr/>
          </p:nvSpPr>
          <p:spPr bwMode="auto">
            <a:xfrm>
              <a:off x="3949" y="1553"/>
              <a:ext cx="1" cy="266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10278" name="Oval 52"/>
            <p:cNvSpPr>
              <a:spLocks noChangeArrowheads="1"/>
            </p:cNvSpPr>
            <p:nvPr/>
          </p:nvSpPr>
          <p:spPr bwMode="auto">
            <a:xfrm>
              <a:off x="1602" y="3615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279" name="Oval 53"/>
            <p:cNvSpPr>
              <a:spLocks noChangeArrowheads="1"/>
            </p:cNvSpPr>
            <p:nvPr/>
          </p:nvSpPr>
          <p:spPr bwMode="auto">
            <a:xfrm>
              <a:off x="2259" y="3615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280" name="Oval 54"/>
            <p:cNvSpPr>
              <a:spLocks noChangeArrowheads="1"/>
            </p:cNvSpPr>
            <p:nvPr/>
          </p:nvSpPr>
          <p:spPr bwMode="auto">
            <a:xfrm>
              <a:off x="1821" y="3615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281" name="Oval 55"/>
            <p:cNvSpPr>
              <a:spLocks noChangeArrowheads="1"/>
            </p:cNvSpPr>
            <p:nvPr/>
          </p:nvSpPr>
          <p:spPr bwMode="auto">
            <a:xfrm>
              <a:off x="2039" y="3615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282" name="Oval 56"/>
            <p:cNvSpPr>
              <a:spLocks noChangeArrowheads="1"/>
            </p:cNvSpPr>
            <p:nvPr/>
          </p:nvSpPr>
          <p:spPr bwMode="auto">
            <a:xfrm>
              <a:off x="1603" y="3830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283" name="Oval 57"/>
            <p:cNvSpPr>
              <a:spLocks noChangeArrowheads="1"/>
            </p:cNvSpPr>
            <p:nvPr/>
          </p:nvSpPr>
          <p:spPr bwMode="auto">
            <a:xfrm>
              <a:off x="2259" y="3830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284" name="Oval 58"/>
            <p:cNvSpPr>
              <a:spLocks noChangeArrowheads="1"/>
            </p:cNvSpPr>
            <p:nvPr/>
          </p:nvSpPr>
          <p:spPr bwMode="auto">
            <a:xfrm>
              <a:off x="1822" y="3830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285" name="Oval 59"/>
            <p:cNvSpPr>
              <a:spLocks noChangeArrowheads="1"/>
            </p:cNvSpPr>
            <p:nvPr/>
          </p:nvSpPr>
          <p:spPr bwMode="auto">
            <a:xfrm>
              <a:off x="2040" y="3830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286" name="Oval 60"/>
            <p:cNvSpPr>
              <a:spLocks noChangeArrowheads="1"/>
            </p:cNvSpPr>
            <p:nvPr/>
          </p:nvSpPr>
          <p:spPr bwMode="auto">
            <a:xfrm>
              <a:off x="1602" y="4051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287" name="Oval 61"/>
            <p:cNvSpPr>
              <a:spLocks noChangeArrowheads="1"/>
            </p:cNvSpPr>
            <p:nvPr/>
          </p:nvSpPr>
          <p:spPr bwMode="auto">
            <a:xfrm>
              <a:off x="2259" y="4051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288" name="Oval 62"/>
            <p:cNvSpPr>
              <a:spLocks noChangeArrowheads="1"/>
            </p:cNvSpPr>
            <p:nvPr/>
          </p:nvSpPr>
          <p:spPr bwMode="auto">
            <a:xfrm>
              <a:off x="1821" y="4051"/>
              <a:ext cx="72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289" name="Oval 63"/>
            <p:cNvSpPr>
              <a:spLocks noChangeArrowheads="1"/>
            </p:cNvSpPr>
            <p:nvPr/>
          </p:nvSpPr>
          <p:spPr bwMode="auto">
            <a:xfrm>
              <a:off x="2040" y="4051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290" name="Oval 64"/>
            <p:cNvSpPr>
              <a:spLocks noChangeArrowheads="1"/>
            </p:cNvSpPr>
            <p:nvPr/>
          </p:nvSpPr>
          <p:spPr bwMode="auto">
            <a:xfrm>
              <a:off x="1603" y="3396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291" name="Oval 65"/>
            <p:cNvSpPr>
              <a:spLocks noChangeArrowheads="1"/>
            </p:cNvSpPr>
            <p:nvPr/>
          </p:nvSpPr>
          <p:spPr bwMode="auto">
            <a:xfrm>
              <a:off x="2260" y="3396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292" name="Oval 66"/>
            <p:cNvSpPr>
              <a:spLocks noChangeArrowheads="1"/>
            </p:cNvSpPr>
            <p:nvPr/>
          </p:nvSpPr>
          <p:spPr bwMode="auto">
            <a:xfrm>
              <a:off x="1823" y="3396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293" name="Oval 67"/>
            <p:cNvSpPr>
              <a:spLocks noChangeArrowheads="1"/>
            </p:cNvSpPr>
            <p:nvPr/>
          </p:nvSpPr>
          <p:spPr bwMode="auto">
            <a:xfrm>
              <a:off x="2042" y="3396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294" name="Oval 68"/>
            <p:cNvSpPr>
              <a:spLocks noChangeArrowheads="1"/>
            </p:cNvSpPr>
            <p:nvPr/>
          </p:nvSpPr>
          <p:spPr bwMode="auto">
            <a:xfrm>
              <a:off x="2485" y="3616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295" name="Oval 69"/>
            <p:cNvSpPr>
              <a:spLocks noChangeArrowheads="1"/>
            </p:cNvSpPr>
            <p:nvPr/>
          </p:nvSpPr>
          <p:spPr bwMode="auto">
            <a:xfrm>
              <a:off x="3138" y="3616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296" name="Oval 70"/>
            <p:cNvSpPr>
              <a:spLocks noChangeArrowheads="1"/>
            </p:cNvSpPr>
            <p:nvPr/>
          </p:nvSpPr>
          <p:spPr bwMode="auto">
            <a:xfrm>
              <a:off x="2700" y="3616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297" name="Oval 71"/>
            <p:cNvSpPr>
              <a:spLocks noChangeArrowheads="1"/>
            </p:cNvSpPr>
            <p:nvPr/>
          </p:nvSpPr>
          <p:spPr bwMode="auto">
            <a:xfrm>
              <a:off x="2918" y="3616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298" name="Oval 72"/>
            <p:cNvSpPr>
              <a:spLocks noChangeArrowheads="1"/>
            </p:cNvSpPr>
            <p:nvPr/>
          </p:nvSpPr>
          <p:spPr bwMode="auto">
            <a:xfrm>
              <a:off x="2485" y="3830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299" name="Oval 73"/>
            <p:cNvSpPr>
              <a:spLocks noChangeArrowheads="1"/>
            </p:cNvSpPr>
            <p:nvPr/>
          </p:nvSpPr>
          <p:spPr bwMode="auto">
            <a:xfrm>
              <a:off x="3138" y="3830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00" name="Oval 74"/>
            <p:cNvSpPr>
              <a:spLocks noChangeArrowheads="1"/>
            </p:cNvSpPr>
            <p:nvPr/>
          </p:nvSpPr>
          <p:spPr bwMode="auto">
            <a:xfrm>
              <a:off x="2701" y="3830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01" name="Oval 75"/>
            <p:cNvSpPr>
              <a:spLocks noChangeArrowheads="1"/>
            </p:cNvSpPr>
            <p:nvPr/>
          </p:nvSpPr>
          <p:spPr bwMode="auto">
            <a:xfrm>
              <a:off x="2919" y="3830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02" name="Oval 76"/>
            <p:cNvSpPr>
              <a:spLocks noChangeArrowheads="1"/>
            </p:cNvSpPr>
            <p:nvPr/>
          </p:nvSpPr>
          <p:spPr bwMode="auto">
            <a:xfrm>
              <a:off x="2485" y="4051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03" name="Oval 77"/>
            <p:cNvSpPr>
              <a:spLocks noChangeArrowheads="1"/>
            </p:cNvSpPr>
            <p:nvPr/>
          </p:nvSpPr>
          <p:spPr bwMode="auto">
            <a:xfrm>
              <a:off x="3138" y="4051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04" name="Oval 78"/>
            <p:cNvSpPr>
              <a:spLocks noChangeArrowheads="1"/>
            </p:cNvSpPr>
            <p:nvPr/>
          </p:nvSpPr>
          <p:spPr bwMode="auto">
            <a:xfrm>
              <a:off x="2700" y="4051"/>
              <a:ext cx="72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05" name="Oval 79"/>
            <p:cNvSpPr>
              <a:spLocks noChangeArrowheads="1"/>
            </p:cNvSpPr>
            <p:nvPr/>
          </p:nvSpPr>
          <p:spPr bwMode="auto">
            <a:xfrm>
              <a:off x="2919" y="4051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06" name="Oval 80"/>
            <p:cNvSpPr>
              <a:spLocks noChangeArrowheads="1"/>
            </p:cNvSpPr>
            <p:nvPr/>
          </p:nvSpPr>
          <p:spPr bwMode="auto">
            <a:xfrm>
              <a:off x="2485" y="3398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07" name="Oval 81"/>
            <p:cNvSpPr>
              <a:spLocks noChangeArrowheads="1"/>
            </p:cNvSpPr>
            <p:nvPr/>
          </p:nvSpPr>
          <p:spPr bwMode="auto">
            <a:xfrm>
              <a:off x="3139" y="3398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08" name="Oval 82"/>
            <p:cNvSpPr>
              <a:spLocks noChangeArrowheads="1"/>
            </p:cNvSpPr>
            <p:nvPr/>
          </p:nvSpPr>
          <p:spPr bwMode="auto">
            <a:xfrm>
              <a:off x="2702" y="3398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09" name="Oval 83"/>
            <p:cNvSpPr>
              <a:spLocks noChangeArrowheads="1"/>
            </p:cNvSpPr>
            <p:nvPr/>
          </p:nvSpPr>
          <p:spPr bwMode="auto">
            <a:xfrm>
              <a:off x="2921" y="3398"/>
              <a:ext cx="70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10" name="Oval 84"/>
            <p:cNvSpPr>
              <a:spLocks noChangeArrowheads="1"/>
            </p:cNvSpPr>
            <p:nvPr/>
          </p:nvSpPr>
          <p:spPr bwMode="auto">
            <a:xfrm>
              <a:off x="1602" y="3182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11" name="Oval 85"/>
            <p:cNvSpPr>
              <a:spLocks noChangeArrowheads="1"/>
            </p:cNvSpPr>
            <p:nvPr/>
          </p:nvSpPr>
          <p:spPr bwMode="auto">
            <a:xfrm>
              <a:off x="2258" y="3182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12" name="Oval 86"/>
            <p:cNvSpPr>
              <a:spLocks noChangeArrowheads="1"/>
            </p:cNvSpPr>
            <p:nvPr/>
          </p:nvSpPr>
          <p:spPr bwMode="auto">
            <a:xfrm>
              <a:off x="1821" y="3182"/>
              <a:ext cx="70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13" name="Oval 87"/>
            <p:cNvSpPr>
              <a:spLocks noChangeArrowheads="1"/>
            </p:cNvSpPr>
            <p:nvPr/>
          </p:nvSpPr>
          <p:spPr bwMode="auto">
            <a:xfrm>
              <a:off x="2039" y="3182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14" name="Oval 88"/>
            <p:cNvSpPr>
              <a:spLocks noChangeArrowheads="1"/>
            </p:cNvSpPr>
            <p:nvPr/>
          </p:nvSpPr>
          <p:spPr bwMode="auto">
            <a:xfrm>
              <a:off x="1603" y="2963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15" name="Oval 89"/>
            <p:cNvSpPr>
              <a:spLocks noChangeArrowheads="1"/>
            </p:cNvSpPr>
            <p:nvPr/>
          </p:nvSpPr>
          <p:spPr bwMode="auto">
            <a:xfrm>
              <a:off x="2260" y="2963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16" name="Oval 90"/>
            <p:cNvSpPr>
              <a:spLocks noChangeArrowheads="1"/>
            </p:cNvSpPr>
            <p:nvPr/>
          </p:nvSpPr>
          <p:spPr bwMode="auto">
            <a:xfrm>
              <a:off x="1823" y="2963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17" name="Oval 91"/>
            <p:cNvSpPr>
              <a:spLocks noChangeArrowheads="1"/>
            </p:cNvSpPr>
            <p:nvPr/>
          </p:nvSpPr>
          <p:spPr bwMode="auto">
            <a:xfrm>
              <a:off x="2042" y="2963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18" name="Oval 92"/>
            <p:cNvSpPr>
              <a:spLocks noChangeArrowheads="1"/>
            </p:cNvSpPr>
            <p:nvPr/>
          </p:nvSpPr>
          <p:spPr bwMode="auto">
            <a:xfrm>
              <a:off x="2485" y="3182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19" name="Oval 93"/>
            <p:cNvSpPr>
              <a:spLocks noChangeArrowheads="1"/>
            </p:cNvSpPr>
            <p:nvPr/>
          </p:nvSpPr>
          <p:spPr bwMode="auto">
            <a:xfrm>
              <a:off x="3137" y="3182"/>
              <a:ext cx="70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20" name="Oval 94"/>
            <p:cNvSpPr>
              <a:spLocks noChangeArrowheads="1"/>
            </p:cNvSpPr>
            <p:nvPr/>
          </p:nvSpPr>
          <p:spPr bwMode="auto">
            <a:xfrm>
              <a:off x="2700" y="3182"/>
              <a:ext cx="70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21" name="Oval 95"/>
            <p:cNvSpPr>
              <a:spLocks noChangeArrowheads="1"/>
            </p:cNvSpPr>
            <p:nvPr/>
          </p:nvSpPr>
          <p:spPr bwMode="auto">
            <a:xfrm>
              <a:off x="2918" y="3182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22" name="Oval 96"/>
            <p:cNvSpPr>
              <a:spLocks noChangeArrowheads="1"/>
            </p:cNvSpPr>
            <p:nvPr/>
          </p:nvSpPr>
          <p:spPr bwMode="auto">
            <a:xfrm>
              <a:off x="2485" y="2963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23" name="Oval 97"/>
            <p:cNvSpPr>
              <a:spLocks noChangeArrowheads="1"/>
            </p:cNvSpPr>
            <p:nvPr/>
          </p:nvSpPr>
          <p:spPr bwMode="auto">
            <a:xfrm>
              <a:off x="3139" y="2963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24" name="Oval 98"/>
            <p:cNvSpPr>
              <a:spLocks noChangeArrowheads="1"/>
            </p:cNvSpPr>
            <p:nvPr/>
          </p:nvSpPr>
          <p:spPr bwMode="auto">
            <a:xfrm>
              <a:off x="2702" y="2963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25" name="Oval 99"/>
            <p:cNvSpPr>
              <a:spLocks noChangeArrowheads="1"/>
            </p:cNvSpPr>
            <p:nvPr/>
          </p:nvSpPr>
          <p:spPr bwMode="auto">
            <a:xfrm>
              <a:off x="2921" y="2963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26" name="Oval 100"/>
            <p:cNvSpPr>
              <a:spLocks noChangeArrowheads="1"/>
            </p:cNvSpPr>
            <p:nvPr/>
          </p:nvSpPr>
          <p:spPr bwMode="auto">
            <a:xfrm>
              <a:off x="3368" y="3614"/>
              <a:ext cx="70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27" name="Oval 101"/>
            <p:cNvSpPr>
              <a:spLocks noChangeArrowheads="1"/>
            </p:cNvSpPr>
            <p:nvPr/>
          </p:nvSpPr>
          <p:spPr bwMode="auto">
            <a:xfrm>
              <a:off x="4024" y="3614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28" name="Oval 102"/>
            <p:cNvSpPr>
              <a:spLocks noChangeArrowheads="1"/>
            </p:cNvSpPr>
            <p:nvPr/>
          </p:nvSpPr>
          <p:spPr bwMode="auto">
            <a:xfrm>
              <a:off x="3586" y="3614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29" name="Oval 103"/>
            <p:cNvSpPr>
              <a:spLocks noChangeArrowheads="1"/>
            </p:cNvSpPr>
            <p:nvPr/>
          </p:nvSpPr>
          <p:spPr bwMode="auto">
            <a:xfrm>
              <a:off x="3805" y="3614"/>
              <a:ext cx="70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30" name="Oval 104"/>
            <p:cNvSpPr>
              <a:spLocks noChangeArrowheads="1"/>
            </p:cNvSpPr>
            <p:nvPr/>
          </p:nvSpPr>
          <p:spPr bwMode="auto">
            <a:xfrm>
              <a:off x="3369" y="3828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31" name="Oval 105"/>
            <p:cNvSpPr>
              <a:spLocks noChangeArrowheads="1"/>
            </p:cNvSpPr>
            <p:nvPr/>
          </p:nvSpPr>
          <p:spPr bwMode="auto">
            <a:xfrm>
              <a:off x="4024" y="3828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32" name="Oval 106"/>
            <p:cNvSpPr>
              <a:spLocks noChangeArrowheads="1"/>
            </p:cNvSpPr>
            <p:nvPr/>
          </p:nvSpPr>
          <p:spPr bwMode="auto">
            <a:xfrm>
              <a:off x="3587" y="3828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33" name="Oval 107"/>
            <p:cNvSpPr>
              <a:spLocks noChangeArrowheads="1"/>
            </p:cNvSpPr>
            <p:nvPr/>
          </p:nvSpPr>
          <p:spPr bwMode="auto">
            <a:xfrm>
              <a:off x="3806" y="3828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34" name="Oval 108"/>
            <p:cNvSpPr>
              <a:spLocks noChangeArrowheads="1"/>
            </p:cNvSpPr>
            <p:nvPr/>
          </p:nvSpPr>
          <p:spPr bwMode="auto">
            <a:xfrm>
              <a:off x="3368" y="4049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35" name="Oval 109"/>
            <p:cNvSpPr>
              <a:spLocks noChangeArrowheads="1"/>
            </p:cNvSpPr>
            <p:nvPr/>
          </p:nvSpPr>
          <p:spPr bwMode="auto">
            <a:xfrm>
              <a:off x="4024" y="4049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36" name="Oval 110"/>
            <p:cNvSpPr>
              <a:spLocks noChangeArrowheads="1"/>
            </p:cNvSpPr>
            <p:nvPr/>
          </p:nvSpPr>
          <p:spPr bwMode="auto">
            <a:xfrm>
              <a:off x="3586" y="4049"/>
              <a:ext cx="72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37" name="Oval 111"/>
            <p:cNvSpPr>
              <a:spLocks noChangeArrowheads="1"/>
            </p:cNvSpPr>
            <p:nvPr/>
          </p:nvSpPr>
          <p:spPr bwMode="auto">
            <a:xfrm>
              <a:off x="3806" y="4049"/>
              <a:ext cx="71" cy="71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38" name="Oval 112"/>
            <p:cNvSpPr>
              <a:spLocks noChangeArrowheads="1"/>
            </p:cNvSpPr>
            <p:nvPr/>
          </p:nvSpPr>
          <p:spPr bwMode="auto">
            <a:xfrm>
              <a:off x="3369" y="3395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39" name="Oval 113"/>
            <p:cNvSpPr>
              <a:spLocks noChangeArrowheads="1"/>
            </p:cNvSpPr>
            <p:nvPr/>
          </p:nvSpPr>
          <p:spPr bwMode="auto">
            <a:xfrm>
              <a:off x="4026" y="3395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40" name="Oval 114"/>
            <p:cNvSpPr>
              <a:spLocks noChangeArrowheads="1"/>
            </p:cNvSpPr>
            <p:nvPr/>
          </p:nvSpPr>
          <p:spPr bwMode="auto">
            <a:xfrm>
              <a:off x="3589" y="3395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41" name="Oval 115"/>
            <p:cNvSpPr>
              <a:spLocks noChangeArrowheads="1"/>
            </p:cNvSpPr>
            <p:nvPr/>
          </p:nvSpPr>
          <p:spPr bwMode="auto">
            <a:xfrm>
              <a:off x="3807" y="3395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42" name="Oval 116"/>
            <p:cNvSpPr>
              <a:spLocks noChangeArrowheads="1"/>
            </p:cNvSpPr>
            <p:nvPr/>
          </p:nvSpPr>
          <p:spPr bwMode="auto">
            <a:xfrm>
              <a:off x="3368" y="3180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43" name="Oval 117"/>
            <p:cNvSpPr>
              <a:spLocks noChangeArrowheads="1"/>
            </p:cNvSpPr>
            <p:nvPr/>
          </p:nvSpPr>
          <p:spPr bwMode="auto">
            <a:xfrm>
              <a:off x="4023" y="3180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44" name="Oval 118"/>
            <p:cNvSpPr>
              <a:spLocks noChangeArrowheads="1"/>
            </p:cNvSpPr>
            <p:nvPr/>
          </p:nvSpPr>
          <p:spPr bwMode="auto">
            <a:xfrm>
              <a:off x="3586" y="3180"/>
              <a:ext cx="71" cy="71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45" name="Oval 119"/>
            <p:cNvSpPr>
              <a:spLocks noChangeArrowheads="1"/>
            </p:cNvSpPr>
            <p:nvPr/>
          </p:nvSpPr>
          <p:spPr bwMode="auto">
            <a:xfrm>
              <a:off x="3805" y="3180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46" name="Oval 120"/>
            <p:cNvSpPr>
              <a:spLocks noChangeArrowheads="1"/>
            </p:cNvSpPr>
            <p:nvPr/>
          </p:nvSpPr>
          <p:spPr bwMode="auto">
            <a:xfrm>
              <a:off x="3369" y="2962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47" name="Oval 121"/>
            <p:cNvSpPr>
              <a:spLocks noChangeArrowheads="1"/>
            </p:cNvSpPr>
            <p:nvPr/>
          </p:nvSpPr>
          <p:spPr bwMode="auto">
            <a:xfrm>
              <a:off x="4026" y="2962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48" name="Oval 122"/>
            <p:cNvSpPr>
              <a:spLocks noChangeArrowheads="1"/>
            </p:cNvSpPr>
            <p:nvPr/>
          </p:nvSpPr>
          <p:spPr bwMode="auto">
            <a:xfrm>
              <a:off x="3589" y="2962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49" name="Oval 123"/>
            <p:cNvSpPr>
              <a:spLocks noChangeArrowheads="1"/>
            </p:cNvSpPr>
            <p:nvPr/>
          </p:nvSpPr>
          <p:spPr bwMode="auto">
            <a:xfrm>
              <a:off x="3807" y="2962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50" name="Oval 124"/>
            <p:cNvSpPr>
              <a:spLocks noChangeArrowheads="1"/>
            </p:cNvSpPr>
            <p:nvPr/>
          </p:nvSpPr>
          <p:spPr bwMode="auto">
            <a:xfrm>
              <a:off x="1602" y="2309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51" name="Oval 125"/>
            <p:cNvSpPr>
              <a:spLocks noChangeArrowheads="1"/>
            </p:cNvSpPr>
            <p:nvPr/>
          </p:nvSpPr>
          <p:spPr bwMode="auto">
            <a:xfrm>
              <a:off x="2258" y="2309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52" name="Oval 126"/>
            <p:cNvSpPr>
              <a:spLocks noChangeArrowheads="1"/>
            </p:cNvSpPr>
            <p:nvPr/>
          </p:nvSpPr>
          <p:spPr bwMode="auto">
            <a:xfrm>
              <a:off x="1819" y="2309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53" name="Oval 127"/>
            <p:cNvSpPr>
              <a:spLocks noChangeArrowheads="1"/>
            </p:cNvSpPr>
            <p:nvPr/>
          </p:nvSpPr>
          <p:spPr bwMode="auto">
            <a:xfrm>
              <a:off x="2038" y="2309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54" name="Oval 128"/>
            <p:cNvSpPr>
              <a:spLocks noChangeArrowheads="1"/>
            </p:cNvSpPr>
            <p:nvPr/>
          </p:nvSpPr>
          <p:spPr bwMode="auto">
            <a:xfrm>
              <a:off x="1602" y="2524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55" name="Oval 129"/>
            <p:cNvSpPr>
              <a:spLocks noChangeArrowheads="1"/>
            </p:cNvSpPr>
            <p:nvPr/>
          </p:nvSpPr>
          <p:spPr bwMode="auto">
            <a:xfrm>
              <a:off x="2258" y="2524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56" name="Oval 130"/>
            <p:cNvSpPr>
              <a:spLocks noChangeArrowheads="1"/>
            </p:cNvSpPr>
            <p:nvPr/>
          </p:nvSpPr>
          <p:spPr bwMode="auto">
            <a:xfrm>
              <a:off x="1821" y="2524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57" name="Oval 131"/>
            <p:cNvSpPr>
              <a:spLocks noChangeArrowheads="1"/>
            </p:cNvSpPr>
            <p:nvPr/>
          </p:nvSpPr>
          <p:spPr bwMode="auto">
            <a:xfrm>
              <a:off x="2039" y="2524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58" name="Oval 132"/>
            <p:cNvSpPr>
              <a:spLocks noChangeArrowheads="1"/>
            </p:cNvSpPr>
            <p:nvPr/>
          </p:nvSpPr>
          <p:spPr bwMode="auto">
            <a:xfrm>
              <a:off x="1602" y="2745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59" name="Oval 133"/>
            <p:cNvSpPr>
              <a:spLocks noChangeArrowheads="1"/>
            </p:cNvSpPr>
            <p:nvPr/>
          </p:nvSpPr>
          <p:spPr bwMode="auto">
            <a:xfrm>
              <a:off x="2258" y="2745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60" name="Oval 134"/>
            <p:cNvSpPr>
              <a:spLocks noChangeArrowheads="1"/>
            </p:cNvSpPr>
            <p:nvPr/>
          </p:nvSpPr>
          <p:spPr bwMode="auto">
            <a:xfrm>
              <a:off x="1819" y="2745"/>
              <a:ext cx="72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61" name="Oval 135"/>
            <p:cNvSpPr>
              <a:spLocks noChangeArrowheads="1"/>
            </p:cNvSpPr>
            <p:nvPr/>
          </p:nvSpPr>
          <p:spPr bwMode="auto">
            <a:xfrm>
              <a:off x="2039" y="2745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62" name="Oval 136"/>
            <p:cNvSpPr>
              <a:spLocks noChangeArrowheads="1"/>
            </p:cNvSpPr>
            <p:nvPr/>
          </p:nvSpPr>
          <p:spPr bwMode="auto">
            <a:xfrm>
              <a:off x="1603" y="2091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63" name="Oval 137"/>
            <p:cNvSpPr>
              <a:spLocks noChangeArrowheads="1"/>
            </p:cNvSpPr>
            <p:nvPr/>
          </p:nvSpPr>
          <p:spPr bwMode="auto">
            <a:xfrm>
              <a:off x="2259" y="2091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64" name="Oval 138"/>
            <p:cNvSpPr>
              <a:spLocks noChangeArrowheads="1"/>
            </p:cNvSpPr>
            <p:nvPr/>
          </p:nvSpPr>
          <p:spPr bwMode="auto">
            <a:xfrm>
              <a:off x="1822" y="2091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65" name="Oval 139"/>
            <p:cNvSpPr>
              <a:spLocks noChangeArrowheads="1"/>
            </p:cNvSpPr>
            <p:nvPr/>
          </p:nvSpPr>
          <p:spPr bwMode="auto">
            <a:xfrm>
              <a:off x="2040" y="2091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66" name="Oval 140"/>
            <p:cNvSpPr>
              <a:spLocks noChangeArrowheads="1"/>
            </p:cNvSpPr>
            <p:nvPr/>
          </p:nvSpPr>
          <p:spPr bwMode="auto">
            <a:xfrm>
              <a:off x="2486" y="2310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67" name="Oval 141"/>
            <p:cNvSpPr>
              <a:spLocks noChangeArrowheads="1"/>
            </p:cNvSpPr>
            <p:nvPr/>
          </p:nvSpPr>
          <p:spPr bwMode="auto">
            <a:xfrm>
              <a:off x="3137" y="2310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68" name="Oval 142"/>
            <p:cNvSpPr>
              <a:spLocks noChangeArrowheads="1"/>
            </p:cNvSpPr>
            <p:nvPr/>
          </p:nvSpPr>
          <p:spPr bwMode="auto">
            <a:xfrm>
              <a:off x="2698" y="2310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69" name="Oval 143"/>
            <p:cNvSpPr>
              <a:spLocks noChangeArrowheads="1"/>
            </p:cNvSpPr>
            <p:nvPr/>
          </p:nvSpPr>
          <p:spPr bwMode="auto">
            <a:xfrm>
              <a:off x="2917" y="2310"/>
              <a:ext cx="71" cy="71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70" name="Oval 144"/>
            <p:cNvSpPr>
              <a:spLocks noChangeArrowheads="1"/>
            </p:cNvSpPr>
            <p:nvPr/>
          </p:nvSpPr>
          <p:spPr bwMode="auto">
            <a:xfrm>
              <a:off x="2486" y="2524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71" name="Oval 145"/>
            <p:cNvSpPr>
              <a:spLocks noChangeArrowheads="1"/>
            </p:cNvSpPr>
            <p:nvPr/>
          </p:nvSpPr>
          <p:spPr bwMode="auto">
            <a:xfrm>
              <a:off x="3137" y="2524"/>
              <a:ext cx="70" cy="71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72" name="Oval 146"/>
            <p:cNvSpPr>
              <a:spLocks noChangeArrowheads="1"/>
            </p:cNvSpPr>
            <p:nvPr/>
          </p:nvSpPr>
          <p:spPr bwMode="auto">
            <a:xfrm>
              <a:off x="2700" y="2524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73" name="Oval 147"/>
            <p:cNvSpPr>
              <a:spLocks noChangeArrowheads="1"/>
            </p:cNvSpPr>
            <p:nvPr/>
          </p:nvSpPr>
          <p:spPr bwMode="auto">
            <a:xfrm>
              <a:off x="2918" y="2524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74" name="Oval 148"/>
            <p:cNvSpPr>
              <a:spLocks noChangeArrowheads="1"/>
            </p:cNvSpPr>
            <p:nvPr/>
          </p:nvSpPr>
          <p:spPr bwMode="auto">
            <a:xfrm>
              <a:off x="2486" y="2745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75" name="Oval 149"/>
            <p:cNvSpPr>
              <a:spLocks noChangeArrowheads="1"/>
            </p:cNvSpPr>
            <p:nvPr/>
          </p:nvSpPr>
          <p:spPr bwMode="auto">
            <a:xfrm>
              <a:off x="3137" y="2745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76" name="Oval 150"/>
            <p:cNvSpPr>
              <a:spLocks noChangeArrowheads="1"/>
            </p:cNvSpPr>
            <p:nvPr/>
          </p:nvSpPr>
          <p:spPr bwMode="auto">
            <a:xfrm>
              <a:off x="2698" y="2745"/>
              <a:ext cx="72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77" name="Oval 151"/>
            <p:cNvSpPr>
              <a:spLocks noChangeArrowheads="1"/>
            </p:cNvSpPr>
            <p:nvPr/>
          </p:nvSpPr>
          <p:spPr bwMode="auto">
            <a:xfrm>
              <a:off x="2918" y="2745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78" name="Oval 152"/>
            <p:cNvSpPr>
              <a:spLocks noChangeArrowheads="1"/>
            </p:cNvSpPr>
            <p:nvPr/>
          </p:nvSpPr>
          <p:spPr bwMode="auto">
            <a:xfrm>
              <a:off x="2486" y="2092"/>
              <a:ext cx="71" cy="71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79" name="Oval 153"/>
            <p:cNvSpPr>
              <a:spLocks noChangeArrowheads="1"/>
            </p:cNvSpPr>
            <p:nvPr/>
          </p:nvSpPr>
          <p:spPr bwMode="auto">
            <a:xfrm>
              <a:off x="3138" y="2092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80" name="Oval 154"/>
            <p:cNvSpPr>
              <a:spLocks noChangeArrowheads="1"/>
            </p:cNvSpPr>
            <p:nvPr/>
          </p:nvSpPr>
          <p:spPr bwMode="auto">
            <a:xfrm>
              <a:off x="2701" y="2092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81" name="Oval 155"/>
            <p:cNvSpPr>
              <a:spLocks noChangeArrowheads="1"/>
            </p:cNvSpPr>
            <p:nvPr/>
          </p:nvSpPr>
          <p:spPr bwMode="auto">
            <a:xfrm>
              <a:off x="2919" y="2092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82" name="Oval 156"/>
            <p:cNvSpPr>
              <a:spLocks noChangeArrowheads="1"/>
            </p:cNvSpPr>
            <p:nvPr/>
          </p:nvSpPr>
          <p:spPr bwMode="auto">
            <a:xfrm>
              <a:off x="1602" y="1876"/>
              <a:ext cx="71" cy="71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83" name="Oval 157"/>
            <p:cNvSpPr>
              <a:spLocks noChangeArrowheads="1"/>
            </p:cNvSpPr>
            <p:nvPr/>
          </p:nvSpPr>
          <p:spPr bwMode="auto">
            <a:xfrm>
              <a:off x="2256" y="1876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84" name="Oval 158"/>
            <p:cNvSpPr>
              <a:spLocks noChangeArrowheads="1"/>
            </p:cNvSpPr>
            <p:nvPr/>
          </p:nvSpPr>
          <p:spPr bwMode="auto">
            <a:xfrm>
              <a:off x="1819" y="1876"/>
              <a:ext cx="71" cy="71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85" name="Oval 159"/>
            <p:cNvSpPr>
              <a:spLocks noChangeArrowheads="1"/>
            </p:cNvSpPr>
            <p:nvPr/>
          </p:nvSpPr>
          <p:spPr bwMode="auto">
            <a:xfrm>
              <a:off x="2038" y="1876"/>
              <a:ext cx="71" cy="71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86" name="Oval 160"/>
            <p:cNvSpPr>
              <a:spLocks noChangeArrowheads="1"/>
            </p:cNvSpPr>
            <p:nvPr/>
          </p:nvSpPr>
          <p:spPr bwMode="auto">
            <a:xfrm>
              <a:off x="1602" y="1656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87" name="Oval 161"/>
            <p:cNvSpPr>
              <a:spLocks noChangeArrowheads="1"/>
            </p:cNvSpPr>
            <p:nvPr/>
          </p:nvSpPr>
          <p:spPr bwMode="auto">
            <a:xfrm>
              <a:off x="2259" y="1656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88" name="Oval 162"/>
            <p:cNvSpPr>
              <a:spLocks noChangeArrowheads="1"/>
            </p:cNvSpPr>
            <p:nvPr/>
          </p:nvSpPr>
          <p:spPr bwMode="auto">
            <a:xfrm>
              <a:off x="1822" y="1656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89" name="Oval 163"/>
            <p:cNvSpPr>
              <a:spLocks noChangeArrowheads="1"/>
            </p:cNvSpPr>
            <p:nvPr/>
          </p:nvSpPr>
          <p:spPr bwMode="auto">
            <a:xfrm>
              <a:off x="2040" y="1656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90" name="Oval 164"/>
            <p:cNvSpPr>
              <a:spLocks noChangeArrowheads="1"/>
            </p:cNvSpPr>
            <p:nvPr/>
          </p:nvSpPr>
          <p:spPr bwMode="auto">
            <a:xfrm>
              <a:off x="2486" y="1876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91" name="Oval 165"/>
            <p:cNvSpPr>
              <a:spLocks noChangeArrowheads="1"/>
            </p:cNvSpPr>
            <p:nvPr/>
          </p:nvSpPr>
          <p:spPr bwMode="auto">
            <a:xfrm>
              <a:off x="3135" y="1876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92" name="Oval 166"/>
            <p:cNvSpPr>
              <a:spLocks noChangeArrowheads="1"/>
            </p:cNvSpPr>
            <p:nvPr/>
          </p:nvSpPr>
          <p:spPr bwMode="auto">
            <a:xfrm>
              <a:off x="2698" y="1876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93" name="Oval 167"/>
            <p:cNvSpPr>
              <a:spLocks noChangeArrowheads="1"/>
            </p:cNvSpPr>
            <p:nvPr/>
          </p:nvSpPr>
          <p:spPr bwMode="auto">
            <a:xfrm>
              <a:off x="2917" y="1876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94" name="Oval 168"/>
            <p:cNvSpPr>
              <a:spLocks noChangeArrowheads="1"/>
            </p:cNvSpPr>
            <p:nvPr/>
          </p:nvSpPr>
          <p:spPr bwMode="auto">
            <a:xfrm>
              <a:off x="2486" y="1656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95" name="Oval 169"/>
            <p:cNvSpPr>
              <a:spLocks noChangeArrowheads="1"/>
            </p:cNvSpPr>
            <p:nvPr/>
          </p:nvSpPr>
          <p:spPr bwMode="auto">
            <a:xfrm>
              <a:off x="3138" y="1656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96" name="Oval 170"/>
            <p:cNvSpPr>
              <a:spLocks noChangeArrowheads="1"/>
            </p:cNvSpPr>
            <p:nvPr/>
          </p:nvSpPr>
          <p:spPr bwMode="auto">
            <a:xfrm>
              <a:off x="2701" y="1656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97" name="Oval 171"/>
            <p:cNvSpPr>
              <a:spLocks noChangeArrowheads="1"/>
            </p:cNvSpPr>
            <p:nvPr/>
          </p:nvSpPr>
          <p:spPr bwMode="auto">
            <a:xfrm>
              <a:off x="2919" y="1656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98" name="Oval 172"/>
            <p:cNvSpPr>
              <a:spLocks noChangeArrowheads="1"/>
            </p:cNvSpPr>
            <p:nvPr/>
          </p:nvSpPr>
          <p:spPr bwMode="auto">
            <a:xfrm>
              <a:off x="3368" y="2308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399" name="Oval 173"/>
            <p:cNvSpPr>
              <a:spLocks noChangeArrowheads="1"/>
            </p:cNvSpPr>
            <p:nvPr/>
          </p:nvSpPr>
          <p:spPr bwMode="auto">
            <a:xfrm>
              <a:off x="4023" y="2308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00" name="Oval 174"/>
            <p:cNvSpPr>
              <a:spLocks noChangeArrowheads="1"/>
            </p:cNvSpPr>
            <p:nvPr/>
          </p:nvSpPr>
          <p:spPr bwMode="auto">
            <a:xfrm>
              <a:off x="3585" y="2308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01" name="Oval 175"/>
            <p:cNvSpPr>
              <a:spLocks noChangeArrowheads="1"/>
            </p:cNvSpPr>
            <p:nvPr/>
          </p:nvSpPr>
          <p:spPr bwMode="auto">
            <a:xfrm>
              <a:off x="3803" y="2308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02" name="Oval 176"/>
            <p:cNvSpPr>
              <a:spLocks noChangeArrowheads="1"/>
            </p:cNvSpPr>
            <p:nvPr/>
          </p:nvSpPr>
          <p:spPr bwMode="auto">
            <a:xfrm>
              <a:off x="3368" y="2523"/>
              <a:ext cx="70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03" name="Oval 177"/>
            <p:cNvSpPr>
              <a:spLocks noChangeArrowheads="1"/>
            </p:cNvSpPr>
            <p:nvPr/>
          </p:nvSpPr>
          <p:spPr bwMode="auto">
            <a:xfrm>
              <a:off x="4023" y="2523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04" name="Oval 178"/>
            <p:cNvSpPr>
              <a:spLocks noChangeArrowheads="1"/>
            </p:cNvSpPr>
            <p:nvPr/>
          </p:nvSpPr>
          <p:spPr bwMode="auto">
            <a:xfrm>
              <a:off x="3586" y="2523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05" name="Oval 179"/>
            <p:cNvSpPr>
              <a:spLocks noChangeArrowheads="1"/>
            </p:cNvSpPr>
            <p:nvPr/>
          </p:nvSpPr>
          <p:spPr bwMode="auto">
            <a:xfrm>
              <a:off x="3805" y="2523"/>
              <a:ext cx="70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06" name="Oval 180"/>
            <p:cNvSpPr>
              <a:spLocks noChangeArrowheads="1"/>
            </p:cNvSpPr>
            <p:nvPr/>
          </p:nvSpPr>
          <p:spPr bwMode="auto">
            <a:xfrm>
              <a:off x="3368" y="2744"/>
              <a:ext cx="70" cy="70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07" name="Oval 181"/>
            <p:cNvSpPr>
              <a:spLocks noChangeArrowheads="1"/>
            </p:cNvSpPr>
            <p:nvPr/>
          </p:nvSpPr>
          <p:spPr bwMode="auto">
            <a:xfrm>
              <a:off x="4023" y="2744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08" name="Oval 182"/>
            <p:cNvSpPr>
              <a:spLocks noChangeArrowheads="1"/>
            </p:cNvSpPr>
            <p:nvPr/>
          </p:nvSpPr>
          <p:spPr bwMode="auto">
            <a:xfrm>
              <a:off x="3585" y="2744"/>
              <a:ext cx="72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09" name="Oval 183"/>
            <p:cNvSpPr>
              <a:spLocks noChangeArrowheads="1"/>
            </p:cNvSpPr>
            <p:nvPr/>
          </p:nvSpPr>
          <p:spPr bwMode="auto">
            <a:xfrm>
              <a:off x="3805" y="2744"/>
              <a:ext cx="70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10" name="Oval 184"/>
            <p:cNvSpPr>
              <a:spLocks noChangeArrowheads="1"/>
            </p:cNvSpPr>
            <p:nvPr/>
          </p:nvSpPr>
          <p:spPr bwMode="auto">
            <a:xfrm>
              <a:off x="3369" y="2089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11" name="Oval 185"/>
            <p:cNvSpPr>
              <a:spLocks noChangeArrowheads="1"/>
            </p:cNvSpPr>
            <p:nvPr/>
          </p:nvSpPr>
          <p:spPr bwMode="auto">
            <a:xfrm>
              <a:off x="4024" y="2089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12" name="Oval 186"/>
            <p:cNvSpPr>
              <a:spLocks noChangeArrowheads="1"/>
            </p:cNvSpPr>
            <p:nvPr/>
          </p:nvSpPr>
          <p:spPr bwMode="auto">
            <a:xfrm>
              <a:off x="3587" y="2089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13" name="Oval 187"/>
            <p:cNvSpPr>
              <a:spLocks noChangeArrowheads="1"/>
            </p:cNvSpPr>
            <p:nvPr/>
          </p:nvSpPr>
          <p:spPr bwMode="auto">
            <a:xfrm>
              <a:off x="3806" y="2089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14" name="Oval 188"/>
            <p:cNvSpPr>
              <a:spLocks noChangeArrowheads="1"/>
            </p:cNvSpPr>
            <p:nvPr/>
          </p:nvSpPr>
          <p:spPr bwMode="auto">
            <a:xfrm>
              <a:off x="3368" y="1875"/>
              <a:ext cx="70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15" name="Oval 189"/>
            <p:cNvSpPr>
              <a:spLocks noChangeArrowheads="1"/>
            </p:cNvSpPr>
            <p:nvPr/>
          </p:nvSpPr>
          <p:spPr bwMode="auto">
            <a:xfrm>
              <a:off x="4022" y="1875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16" name="Oval 190"/>
            <p:cNvSpPr>
              <a:spLocks noChangeArrowheads="1"/>
            </p:cNvSpPr>
            <p:nvPr/>
          </p:nvSpPr>
          <p:spPr bwMode="auto">
            <a:xfrm>
              <a:off x="3585" y="1875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17" name="Oval 191"/>
            <p:cNvSpPr>
              <a:spLocks noChangeArrowheads="1"/>
            </p:cNvSpPr>
            <p:nvPr/>
          </p:nvSpPr>
          <p:spPr bwMode="auto">
            <a:xfrm>
              <a:off x="3803" y="1875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18" name="Oval 192"/>
            <p:cNvSpPr>
              <a:spLocks noChangeArrowheads="1"/>
            </p:cNvSpPr>
            <p:nvPr/>
          </p:nvSpPr>
          <p:spPr bwMode="auto">
            <a:xfrm>
              <a:off x="3368" y="1656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19" name="Oval 193"/>
            <p:cNvSpPr>
              <a:spLocks noChangeArrowheads="1"/>
            </p:cNvSpPr>
            <p:nvPr/>
          </p:nvSpPr>
          <p:spPr bwMode="auto">
            <a:xfrm>
              <a:off x="4024" y="1656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20" name="Oval 194"/>
            <p:cNvSpPr>
              <a:spLocks noChangeArrowheads="1"/>
            </p:cNvSpPr>
            <p:nvPr/>
          </p:nvSpPr>
          <p:spPr bwMode="auto">
            <a:xfrm>
              <a:off x="3587" y="1656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21" name="Oval 195"/>
            <p:cNvSpPr>
              <a:spLocks noChangeArrowheads="1"/>
            </p:cNvSpPr>
            <p:nvPr/>
          </p:nvSpPr>
          <p:spPr bwMode="auto">
            <a:xfrm>
              <a:off x="3806" y="1656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22" name="Oval 196"/>
            <p:cNvSpPr>
              <a:spLocks noChangeArrowheads="1"/>
            </p:cNvSpPr>
            <p:nvPr/>
          </p:nvSpPr>
          <p:spPr bwMode="auto">
            <a:xfrm>
              <a:off x="1600" y="3724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23" name="Oval 197"/>
            <p:cNvSpPr>
              <a:spLocks noChangeArrowheads="1"/>
            </p:cNvSpPr>
            <p:nvPr/>
          </p:nvSpPr>
          <p:spPr bwMode="auto">
            <a:xfrm>
              <a:off x="2256" y="3724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24" name="Oval 198"/>
            <p:cNvSpPr>
              <a:spLocks noChangeArrowheads="1"/>
            </p:cNvSpPr>
            <p:nvPr/>
          </p:nvSpPr>
          <p:spPr bwMode="auto">
            <a:xfrm>
              <a:off x="1818" y="3724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25" name="Oval 199"/>
            <p:cNvSpPr>
              <a:spLocks noChangeArrowheads="1"/>
            </p:cNvSpPr>
            <p:nvPr/>
          </p:nvSpPr>
          <p:spPr bwMode="auto">
            <a:xfrm>
              <a:off x="2037" y="3724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26" name="Oval 200"/>
            <p:cNvSpPr>
              <a:spLocks noChangeArrowheads="1"/>
            </p:cNvSpPr>
            <p:nvPr/>
          </p:nvSpPr>
          <p:spPr bwMode="auto">
            <a:xfrm>
              <a:off x="1601" y="3939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27" name="Oval 201"/>
            <p:cNvSpPr>
              <a:spLocks noChangeArrowheads="1"/>
            </p:cNvSpPr>
            <p:nvPr/>
          </p:nvSpPr>
          <p:spPr bwMode="auto">
            <a:xfrm>
              <a:off x="2256" y="3939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28" name="Oval 202"/>
            <p:cNvSpPr>
              <a:spLocks noChangeArrowheads="1"/>
            </p:cNvSpPr>
            <p:nvPr/>
          </p:nvSpPr>
          <p:spPr bwMode="auto">
            <a:xfrm>
              <a:off x="1819" y="3939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29" name="Oval 203"/>
            <p:cNvSpPr>
              <a:spLocks noChangeArrowheads="1"/>
            </p:cNvSpPr>
            <p:nvPr/>
          </p:nvSpPr>
          <p:spPr bwMode="auto">
            <a:xfrm>
              <a:off x="2038" y="3939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30" name="Oval 204"/>
            <p:cNvSpPr>
              <a:spLocks noChangeArrowheads="1"/>
            </p:cNvSpPr>
            <p:nvPr/>
          </p:nvSpPr>
          <p:spPr bwMode="auto">
            <a:xfrm>
              <a:off x="1601" y="3506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31" name="Oval 205"/>
            <p:cNvSpPr>
              <a:spLocks noChangeArrowheads="1"/>
            </p:cNvSpPr>
            <p:nvPr/>
          </p:nvSpPr>
          <p:spPr bwMode="auto">
            <a:xfrm>
              <a:off x="2258" y="3506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32" name="Oval 206"/>
            <p:cNvSpPr>
              <a:spLocks noChangeArrowheads="1"/>
            </p:cNvSpPr>
            <p:nvPr/>
          </p:nvSpPr>
          <p:spPr bwMode="auto">
            <a:xfrm>
              <a:off x="1821" y="3506"/>
              <a:ext cx="70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33" name="Oval 207"/>
            <p:cNvSpPr>
              <a:spLocks noChangeArrowheads="1"/>
            </p:cNvSpPr>
            <p:nvPr/>
          </p:nvSpPr>
          <p:spPr bwMode="auto">
            <a:xfrm>
              <a:off x="2039" y="3506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34" name="Oval 208"/>
            <p:cNvSpPr>
              <a:spLocks noChangeArrowheads="1"/>
            </p:cNvSpPr>
            <p:nvPr/>
          </p:nvSpPr>
          <p:spPr bwMode="auto">
            <a:xfrm>
              <a:off x="2482" y="3725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35" name="Oval 209"/>
            <p:cNvSpPr>
              <a:spLocks noChangeArrowheads="1"/>
            </p:cNvSpPr>
            <p:nvPr/>
          </p:nvSpPr>
          <p:spPr bwMode="auto">
            <a:xfrm>
              <a:off x="3135" y="3725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36" name="Oval 210"/>
            <p:cNvSpPr>
              <a:spLocks noChangeArrowheads="1"/>
            </p:cNvSpPr>
            <p:nvPr/>
          </p:nvSpPr>
          <p:spPr bwMode="auto">
            <a:xfrm>
              <a:off x="2697" y="3725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37" name="Oval 211"/>
            <p:cNvSpPr>
              <a:spLocks noChangeArrowheads="1"/>
            </p:cNvSpPr>
            <p:nvPr/>
          </p:nvSpPr>
          <p:spPr bwMode="auto">
            <a:xfrm>
              <a:off x="2916" y="3725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38" name="Oval 212"/>
            <p:cNvSpPr>
              <a:spLocks noChangeArrowheads="1"/>
            </p:cNvSpPr>
            <p:nvPr/>
          </p:nvSpPr>
          <p:spPr bwMode="auto">
            <a:xfrm>
              <a:off x="2482" y="3939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39" name="Oval 213"/>
            <p:cNvSpPr>
              <a:spLocks noChangeArrowheads="1"/>
            </p:cNvSpPr>
            <p:nvPr/>
          </p:nvSpPr>
          <p:spPr bwMode="auto">
            <a:xfrm>
              <a:off x="3135" y="3939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40" name="Oval 214"/>
            <p:cNvSpPr>
              <a:spLocks noChangeArrowheads="1"/>
            </p:cNvSpPr>
            <p:nvPr/>
          </p:nvSpPr>
          <p:spPr bwMode="auto">
            <a:xfrm>
              <a:off x="2698" y="3939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41" name="Oval 215"/>
            <p:cNvSpPr>
              <a:spLocks noChangeArrowheads="1"/>
            </p:cNvSpPr>
            <p:nvPr/>
          </p:nvSpPr>
          <p:spPr bwMode="auto">
            <a:xfrm>
              <a:off x="2917" y="3939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42" name="Oval 216"/>
            <p:cNvSpPr>
              <a:spLocks noChangeArrowheads="1"/>
            </p:cNvSpPr>
            <p:nvPr/>
          </p:nvSpPr>
          <p:spPr bwMode="auto">
            <a:xfrm>
              <a:off x="2482" y="3507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43" name="Oval 217"/>
            <p:cNvSpPr>
              <a:spLocks noChangeArrowheads="1"/>
            </p:cNvSpPr>
            <p:nvPr/>
          </p:nvSpPr>
          <p:spPr bwMode="auto">
            <a:xfrm>
              <a:off x="3137" y="3507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44" name="Oval 218"/>
            <p:cNvSpPr>
              <a:spLocks noChangeArrowheads="1"/>
            </p:cNvSpPr>
            <p:nvPr/>
          </p:nvSpPr>
          <p:spPr bwMode="auto">
            <a:xfrm>
              <a:off x="2700" y="3507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45" name="Oval 219"/>
            <p:cNvSpPr>
              <a:spLocks noChangeArrowheads="1"/>
            </p:cNvSpPr>
            <p:nvPr/>
          </p:nvSpPr>
          <p:spPr bwMode="auto">
            <a:xfrm>
              <a:off x="2918" y="3507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46" name="Oval 220"/>
            <p:cNvSpPr>
              <a:spLocks noChangeArrowheads="1"/>
            </p:cNvSpPr>
            <p:nvPr/>
          </p:nvSpPr>
          <p:spPr bwMode="auto">
            <a:xfrm>
              <a:off x="1600" y="3291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47" name="Oval 221"/>
            <p:cNvSpPr>
              <a:spLocks noChangeArrowheads="1"/>
            </p:cNvSpPr>
            <p:nvPr/>
          </p:nvSpPr>
          <p:spPr bwMode="auto">
            <a:xfrm>
              <a:off x="2255" y="3291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48" name="Oval 222"/>
            <p:cNvSpPr>
              <a:spLocks noChangeArrowheads="1"/>
            </p:cNvSpPr>
            <p:nvPr/>
          </p:nvSpPr>
          <p:spPr bwMode="auto">
            <a:xfrm>
              <a:off x="1818" y="3291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49" name="Oval 223"/>
            <p:cNvSpPr>
              <a:spLocks noChangeArrowheads="1"/>
            </p:cNvSpPr>
            <p:nvPr/>
          </p:nvSpPr>
          <p:spPr bwMode="auto">
            <a:xfrm>
              <a:off x="2037" y="3291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50" name="Oval 224"/>
            <p:cNvSpPr>
              <a:spLocks noChangeArrowheads="1"/>
            </p:cNvSpPr>
            <p:nvPr/>
          </p:nvSpPr>
          <p:spPr bwMode="auto">
            <a:xfrm>
              <a:off x="1601" y="3072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51" name="Oval 225"/>
            <p:cNvSpPr>
              <a:spLocks noChangeArrowheads="1"/>
            </p:cNvSpPr>
            <p:nvPr/>
          </p:nvSpPr>
          <p:spPr bwMode="auto">
            <a:xfrm>
              <a:off x="2258" y="3072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52" name="Oval 226"/>
            <p:cNvSpPr>
              <a:spLocks noChangeArrowheads="1"/>
            </p:cNvSpPr>
            <p:nvPr/>
          </p:nvSpPr>
          <p:spPr bwMode="auto">
            <a:xfrm>
              <a:off x="1821" y="3072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53" name="Oval 227"/>
            <p:cNvSpPr>
              <a:spLocks noChangeArrowheads="1"/>
            </p:cNvSpPr>
            <p:nvPr/>
          </p:nvSpPr>
          <p:spPr bwMode="auto">
            <a:xfrm>
              <a:off x="2039" y="3072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54" name="Oval 228"/>
            <p:cNvSpPr>
              <a:spLocks noChangeArrowheads="1"/>
            </p:cNvSpPr>
            <p:nvPr/>
          </p:nvSpPr>
          <p:spPr bwMode="auto">
            <a:xfrm>
              <a:off x="2482" y="3291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55" name="Oval 229"/>
            <p:cNvSpPr>
              <a:spLocks noChangeArrowheads="1"/>
            </p:cNvSpPr>
            <p:nvPr/>
          </p:nvSpPr>
          <p:spPr bwMode="auto">
            <a:xfrm>
              <a:off x="3134" y="3291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56" name="Oval 230"/>
            <p:cNvSpPr>
              <a:spLocks noChangeArrowheads="1"/>
            </p:cNvSpPr>
            <p:nvPr/>
          </p:nvSpPr>
          <p:spPr bwMode="auto">
            <a:xfrm>
              <a:off x="2697" y="3291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57" name="Oval 231"/>
            <p:cNvSpPr>
              <a:spLocks noChangeArrowheads="1"/>
            </p:cNvSpPr>
            <p:nvPr/>
          </p:nvSpPr>
          <p:spPr bwMode="auto">
            <a:xfrm>
              <a:off x="2916" y="3291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58" name="Oval 232"/>
            <p:cNvSpPr>
              <a:spLocks noChangeArrowheads="1"/>
            </p:cNvSpPr>
            <p:nvPr/>
          </p:nvSpPr>
          <p:spPr bwMode="auto">
            <a:xfrm>
              <a:off x="2482" y="3072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59" name="Oval 233"/>
            <p:cNvSpPr>
              <a:spLocks noChangeArrowheads="1"/>
            </p:cNvSpPr>
            <p:nvPr/>
          </p:nvSpPr>
          <p:spPr bwMode="auto">
            <a:xfrm>
              <a:off x="3137" y="3072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60" name="Oval 234"/>
            <p:cNvSpPr>
              <a:spLocks noChangeArrowheads="1"/>
            </p:cNvSpPr>
            <p:nvPr/>
          </p:nvSpPr>
          <p:spPr bwMode="auto">
            <a:xfrm>
              <a:off x="2700" y="3072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61" name="Oval 235"/>
            <p:cNvSpPr>
              <a:spLocks noChangeArrowheads="1"/>
            </p:cNvSpPr>
            <p:nvPr/>
          </p:nvSpPr>
          <p:spPr bwMode="auto">
            <a:xfrm>
              <a:off x="2918" y="3072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62" name="Oval 236"/>
            <p:cNvSpPr>
              <a:spLocks noChangeArrowheads="1"/>
            </p:cNvSpPr>
            <p:nvPr/>
          </p:nvSpPr>
          <p:spPr bwMode="auto">
            <a:xfrm>
              <a:off x="3365" y="3723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63" name="Oval 237"/>
            <p:cNvSpPr>
              <a:spLocks noChangeArrowheads="1"/>
            </p:cNvSpPr>
            <p:nvPr/>
          </p:nvSpPr>
          <p:spPr bwMode="auto">
            <a:xfrm>
              <a:off x="4022" y="3723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64" name="Oval 238"/>
            <p:cNvSpPr>
              <a:spLocks noChangeArrowheads="1"/>
            </p:cNvSpPr>
            <p:nvPr/>
          </p:nvSpPr>
          <p:spPr bwMode="auto">
            <a:xfrm>
              <a:off x="3584" y="3723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65" name="Oval 239"/>
            <p:cNvSpPr>
              <a:spLocks noChangeArrowheads="1"/>
            </p:cNvSpPr>
            <p:nvPr/>
          </p:nvSpPr>
          <p:spPr bwMode="auto">
            <a:xfrm>
              <a:off x="3802" y="3723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66" name="Oval 240"/>
            <p:cNvSpPr>
              <a:spLocks noChangeArrowheads="1"/>
            </p:cNvSpPr>
            <p:nvPr/>
          </p:nvSpPr>
          <p:spPr bwMode="auto">
            <a:xfrm>
              <a:off x="3366" y="3938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67" name="Oval 241"/>
            <p:cNvSpPr>
              <a:spLocks noChangeArrowheads="1"/>
            </p:cNvSpPr>
            <p:nvPr/>
          </p:nvSpPr>
          <p:spPr bwMode="auto">
            <a:xfrm>
              <a:off x="4022" y="3938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68" name="Oval 242"/>
            <p:cNvSpPr>
              <a:spLocks noChangeArrowheads="1"/>
            </p:cNvSpPr>
            <p:nvPr/>
          </p:nvSpPr>
          <p:spPr bwMode="auto">
            <a:xfrm>
              <a:off x="3585" y="3938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69" name="Oval 243"/>
            <p:cNvSpPr>
              <a:spLocks noChangeArrowheads="1"/>
            </p:cNvSpPr>
            <p:nvPr/>
          </p:nvSpPr>
          <p:spPr bwMode="auto">
            <a:xfrm>
              <a:off x="3803" y="3938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70" name="Oval 244"/>
            <p:cNvSpPr>
              <a:spLocks noChangeArrowheads="1"/>
            </p:cNvSpPr>
            <p:nvPr/>
          </p:nvSpPr>
          <p:spPr bwMode="auto">
            <a:xfrm>
              <a:off x="3366" y="3504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71" name="Oval 245"/>
            <p:cNvSpPr>
              <a:spLocks noChangeArrowheads="1"/>
            </p:cNvSpPr>
            <p:nvPr/>
          </p:nvSpPr>
          <p:spPr bwMode="auto">
            <a:xfrm>
              <a:off x="4023" y="3504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72" name="Oval 246"/>
            <p:cNvSpPr>
              <a:spLocks noChangeArrowheads="1"/>
            </p:cNvSpPr>
            <p:nvPr/>
          </p:nvSpPr>
          <p:spPr bwMode="auto">
            <a:xfrm>
              <a:off x="3586" y="3504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73" name="Oval 247"/>
            <p:cNvSpPr>
              <a:spLocks noChangeArrowheads="1"/>
            </p:cNvSpPr>
            <p:nvPr/>
          </p:nvSpPr>
          <p:spPr bwMode="auto">
            <a:xfrm>
              <a:off x="3805" y="3504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74" name="Oval 248"/>
            <p:cNvSpPr>
              <a:spLocks noChangeArrowheads="1"/>
            </p:cNvSpPr>
            <p:nvPr/>
          </p:nvSpPr>
          <p:spPr bwMode="auto">
            <a:xfrm>
              <a:off x="3365" y="3290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75" name="Oval 249"/>
            <p:cNvSpPr>
              <a:spLocks noChangeArrowheads="1"/>
            </p:cNvSpPr>
            <p:nvPr/>
          </p:nvSpPr>
          <p:spPr bwMode="auto">
            <a:xfrm>
              <a:off x="4021" y="3290"/>
              <a:ext cx="70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76" name="Oval 250"/>
            <p:cNvSpPr>
              <a:spLocks noChangeArrowheads="1"/>
            </p:cNvSpPr>
            <p:nvPr/>
          </p:nvSpPr>
          <p:spPr bwMode="auto">
            <a:xfrm>
              <a:off x="3584" y="3290"/>
              <a:ext cx="70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77" name="Oval 251"/>
            <p:cNvSpPr>
              <a:spLocks noChangeArrowheads="1"/>
            </p:cNvSpPr>
            <p:nvPr/>
          </p:nvSpPr>
          <p:spPr bwMode="auto">
            <a:xfrm>
              <a:off x="3802" y="3290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78" name="Oval 252"/>
            <p:cNvSpPr>
              <a:spLocks noChangeArrowheads="1"/>
            </p:cNvSpPr>
            <p:nvPr/>
          </p:nvSpPr>
          <p:spPr bwMode="auto">
            <a:xfrm>
              <a:off x="3366" y="3071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79" name="Oval 253"/>
            <p:cNvSpPr>
              <a:spLocks noChangeArrowheads="1"/>
            </p:cNvSpPr>
            <p:nvPr/>
          </p:nvSpPr>
          <p:spPr bwMode="auto">
            <a:xfrm>
              <a:off x="4023" y="3071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80" name="Oval 254"/>
            <p:cNvSpPr>
              <a:spLocks noChangeArrowheads="1"/>
            </p:cNvSpPr>
            <p:nvPr/>
          </p:nvSpPr>
          <p:spPr bwMode="auto">
            <a:xfrm>
              <a:off x="3586" y="3071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81" name="Oval 255"/>
            <p:cNvSpPr>
              <a:spLocks noChangeArrowheads="1"/>
            </p:cNvSpPr>
            <p:nvPr/>
          </p:nvSpPr>
          <p:spPr bwMode="auto">
            <a:xfrm>
              <a:off x="3805" y="3071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82" name="Oval 256"/>
            <p:cNvSpPr>
              <a:spLocks noChangeArrowheads="1"/>
            </p:cNvSpPr>
            <p:nvPr/>
          </p:nvSpPr>
          <p:spPr bwMode="auto">
            <a:xfrm>
              <a:off x="1600" y="2418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83" name="Oval 257"/>
            <p:cNvSpPr>
              <a:spLocks noChangeArrowheads="1"/>
            </p:cNvSpPr>
            <p:nvPr/>
          </p:nvSpPr>
          <p:spPr bwMode="auto">
            <a:xfrm>
              <a:off x="2255" y="2418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84" name="Oval 258"/>
            <p:cNvSpPr>
              <a:spLocks noChangeArrowheads="1"/>
            </p:cNvSpPr>
            <p:nvPr/>
          </p:nvSpPr>
          <p:spPr bwMode="auto">
            <a:xfrm>
              <a:off x="1817" y="2418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85" name="Oval 259"/>
            <p:cNvSpPr>
              <a:spLocks noChangeArrowheads="1"/>
            </p:cNvSpPr>
            <p:nvPr/>
          </p:nvSpPr>
          <p:spPr bwMode="auto">
            <a:xfrm>
              <a:off x="2036" y="2418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86" name="Oval 260"/>
            <p:cNvSpPr>
              <a:spLocks noChangeArrowheads="1"/>
            </p:cNvSpPr>
            <p:nvPr/>
          </p:nvSpPr>
          <p:spPr bwMode="auto">
            <a:xfrm>
              <a:off x="1600" y="2633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87" name="Oval 261"/>
            <p:cNvSpPr>
              <a:spLocks noChangeArrowheads="1"/>
            </p:cNvSpPr>
            <p:nvPr/>
          </p:nvSpPr>
          <p:spPr bwMode="auto">
            <a:xfrm>
              <a:off x="2255" y="2633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88" name="Oval 262"/>
            <p:cNvSpPr>
              <a:spLocks noChangeArrowheads="1"/>
            </p:cNvSpPr>
            <p:nvPr/>
          </p:nvSpPr>
          <p:spPr bwMode="auto">
            <a:xfrm>
              <a:off x="1818" y="2633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89" name="Oval 263"/>
            <p:cNvSpPr>
              <a:spLocks noChangeArrowheads="1"/>
            </p:cNvSpPr>
            <p:nvPr/>
          </p:nvSpPr>
          <p:spPr bwMode="auto">
            <a:xfrm>
              <a:off x="2037" y="2633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90" name="Oval 264"/>
            <p:cNvSpPr>
              <a:spLocks noChangeArrowheads="1"/>
            </p:cNvSpPr>
            <p:nvPr/>
          </p:nvSpPr>
          <p:spPr bwMode="auto">
            <a:xfrm>
              <a:off x="1600" y="2854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91" name="Oval 265"/>
            <p:cNvSpPr>
              <a:spLocks noChangeArrowheads="1"/>
            </p:cNvSpPr>
            <p:nvPr/>
          </p:nvSpPr>
          <p:spPr bwMode="auto">
            <a:xfrm>
              <a:off x="2255" y="2854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92" name="Oval 266"/>
            <p:cNvSpPr>
              <a:spLocks noChangeArrowheads="1"/>
            </p:cNvSpPr>
            <p:nvPr/>
          </p:nvSpPr>
          <p:spPr bwMode="auto">
            <a:xfrm>
              <a:off x="1817" y="2854"/>
              <a:ext cx="72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93" name="Oval 267"/>
            <p:cNvSpPr>
              <a:spLocks noChangeArrowheads="1"/>
            </p:cNvSpPr>
            <p:nvPr/>
          </p:nvSpPr>
          <p:spPr bwMode="auto">
            <a:xfrm>
              <a:off x="2037" y="2854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94" name="Oval 268"/>
            <p:cNvSpPr>
              <a:spLocks noChangeArrowheads="1"/>
            </p:cNvSpPr>
            <p:nvPr/>
          </p:nvSpPr>
          <p:spPr bwMode="auto">
            <a:xfrm>
              <a:off x="1601" y="2200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95" name="Oval 269"/>
            <p:cNvSpPr>
              <a:spLocks noChangeArrowheads="1"/>
            </p:cNvSpPr>
            <p:nvPr/>
          </p:nvSpPr>
          <p:spPr bwMode="auto">
            <a:xfrm>
              <a:off x="2256" y="2200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96" name="Oval 270"/>
            <p:cNvSpPr>
              <a:spLocks noChangeArrowheads="1"/>
            </p:cNvSpPr>
            <p:nvPr/>
          </p:nvSpPr>
          <p:spPr bwMode="auto">
            <a:xfrm>
              <a:off x="1819" y="2200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97" name="Oval 271"/>
            <p:cNvSpPr>
              <a:spLocks noChangeArrowheads="1"/>
            </p:cNvSpPr>
            <p:nvPr/>
          </p:nvSpPr>
          <p:spPr bwMode="auto">
            <a:xfrm>
              <a:off x="2038" y="2200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98" name="Oval 272"/>
            <p:cNvSpPr>
              <a:spLocks noChangeArrowheads="1"/>
            </p:cNvSpPr>
            <p:nvPr/>
          </p:nvSpPr>
          <p:spPr bwMode="auto">
            <a:xfrm>
              <a:off x="2484" y="2420"/>
              <a:ext cx="70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499" name="Oval 273"/>
            <p:cNvSpPr>
              <a:spLocks noChangeArrowheads="1"/>
            </p:cNvSpPr>
            <p:nvPr/>
          </p:nvSpPr>
          <p:spPr bwMode="auto">
            <a:xfrm>
              <a:off x="3134" y="2420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00" name="Oval 274"/>
            <p:cNvSpPr>
              <a:spLocks noChangeArrowheads="1"/>
            </p:cNvSpPr>
            <p:nvPr/>
          </p:nvSpPr>
          <p:spPr bwMode="auto">
            <a:xfrm>
              <a:off x="2696" y="2420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01" name="Oval 275"/>
            <p:cNvSpPr>
              <a:spLocks noChangeArrowheads="1"/>
            </p:cNvSpPr>
            <p:nvPr/>
          </p:nvSpPr>
          <p:spPr bwMode="auto">
            <a:xfrm>
              <a:off x="2914" y="2420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02" name="Oval 276"/>
            <p:cNvSpPr>
              <a:spLocks noChangeArrowheads="1"/>
            </p:cNvSpPr>
            <p:nvPr/>
          </p:nvSpPr>
          <p:spPr bwMode="auto">
            <a:xfrm>
              <a:off x="2484" y="2633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03" name="Oval 277"/>
            <p:cNvSpPr>
              <a:spLocks noChangeArrowheads="1"/>
            </p:cNvSpPr>
            <p:nvPr/>
          </p:nvSpPr>
          <p:spPr bwMode="auto">
            <a:xfrm>
              <a:off x="3134" y="2633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04" name="Oval 278"/>
            <p:cNvSpPr>
              <a:spLocks noChangeArrowheads="1"/>
            </p:cNvSpPr>
            <p:nvPr/>
          </p:nvSpPr>
          <p:spPr bwMode="auto">
            <a:xfrm>
              <a:off x="2697" y="2633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05" name="Oval 279"/>
            <p:cNvSpPr>
              <a:spLocks noChangeArrowheads="1"/>
            </p:cNvSpPr>
            <p:nvPr/>
          </p:nvSpPr>
          <p:spPr bwMode="auto">
            <a:xfrm>
              <a:off x="2916" y="2633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06" name="Oval 280"/>
            <p:cNvSpPr>
              <a:spLocks noChangeArrowheads="1"/>
            </p:cNvSpPr>
            <p:nvPr/>
          </p:nvSpPr>
          <p:spPr bwMode="auto">
            <a:xfrm>
              <a:off x="2484" y="2854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07" name="Oval 281"/>
            <p:cNvSpPr>
              <a:spLocks noChangeArrowheads="1"/>
            </p:cNvSpPr>
            <p:nvPr/>
          </p:nvSpPr>
          <p:spPr bwMode="auto">
            <a:xfrm>
              <a:off x="3134" y="2854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08" name="Oval 282"/>
            <p:cNvSpPr>
              <a:spLocks noChangeArrowheads="1"/>
            </p:cNvSpPr>
            <p:nvPr/>
          </p:nvSpPr>
          <p:spPr bwMode="auto">
            <a:xfrm>
              <a:off x="2696" y="2854"/>
              <a:ext cx="72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09" name="Oval 283"/>
            <p:cNvSpPr>
              <a:spLocks noChangeArrowheads="1"/>
            </p:cNvSpPr>
            <p:nvPr/>
          </p:nvSpPr>
          <p:spPr bwMode="auto">
            <a:xfrm>
              <a:off x="2916" y="2854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10" name="Oval 284"/>
            <p:cNvSpPr>
              <a:spLocks noChangeArrowheads="1"/>
            </p:cNvSpPr>
            <p:nvPr/>
          </p:nvSpPr>
          <p:spPr bwMode="auto">
            <a:xfrm>
              <a:off x="2484" y="2201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11" name="Oval 285"/>
            <p:cNvSpPr>
              <a:spLocks noChangeArrowheads="1"/>
            </p:cNvSpPr>
            <p:nvPr/>
          </p:nvSpPr>
          <p:spPr bwMode="auto">
            <a:xfrm>
              <a:off x="3135" y="2201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12" name="Oval 286"/>
            <p:cNvSpPr>
              <a:spLocks noChangeArrowheads="1"/>
            </p:cNvSpPr>
            <p:nvPr/>
          </p:nvSpPr>
          <p:spPr bwMode="auto">
            <a:xfrm>
              <a:off x="2698" y="2201"/>
              <a:ext cx="71" cy="71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13" name="Oval 287"/>
            <p:cNvSpPr>
              <a:spLocks noChangeArrowheads="1"/>
            </p:cNvSpPr>
            <p:nvPr/>
          </p:nvSpPr>
          <p:spPr bwMode="auto">
            <a:xfrm>
              <a:off x="2917" y="2201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14" name="Oval 288"/>
            <p:cNvSpPr>
              <a:spLocks noChangeArrowheads="1"/>
            </p:cNvSpPr>
            <p:nvPr/>
          </p:nvSpPr>
          <p:spPr bwMode="auto">
            <a:xfrm>
              <a:off x="1600" y="1985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15" name="Oval 289"/>
            <p:cNvSpPr>
              <a:spLocks noChangeArrowheads="1"/>
            </p:cNvSpPr>
            <p:nvPr/>
          </p:nvSpPr>
          <p:spPr bwMode="auto">
            <a:xfrm>
              <a:off x="2254" y="1985"/>
              <a:ext cx="71" cy="71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16" name="Oval 290"/>
            <p:cNvSpPr>
              <a:spLocks noChangeArrowheads="1"/>
            </p:cNvSpPr>
            <p:nvPr/>
          </p:nvSpPr>
          <p:spPr bwMode="auto">
            <a:xfrm>
              <a:off x="1817" y="1985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17" name="Oval 291"/>
            <p:cNvSpPr>
              <a:spLocks noChangeArrowheads="1"/>
            </p:cNvSpPr>
            <p:nvPr/>
          </p:nvSpPr>
          <p:spPr bwMode="auto">
            <a:xfrm>
              <a:off x="2036" y="1985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18" name="Oval 292"/>
            <p:cNvSpPr>
              <a:spLocks noChangeArrowheads="1"/>
            </p:cNvSpPr>
            <p:nvPr/>
          </p:nvSpPr>
          <p:spPr bwMode="auto">
            <a:xfrm>
              <a:off x="1600" y="1767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19" name="Oval 293"/>
            <p:cNvSpPr>
              <a:spLocks noChangeArrowheads="1"/>
            </p:cNvSpPr>
            <p:nvPr/>
          </p:nvSpPr>
          <p:spPr bwMode="auto">
            <a:xfrm>
              <a:off x="2256" y="1767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20" name="Oval 294"/>
            <p:cNvSpPr>
              <a:spLocks noChangeArrowheads="1"/>
            </p:cNvSpPr>
            <p:nvPr/>
          </p:nvSpPr>
          <p:spPr bwMode="auto">
            <a:xfrm>
              <a:off x="1819" y="1767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21" name="Oval 295"/>
            <p:cNvSpPr>
              <a:spLocks noChangeArrowheads="1"/>
            </p:cNvSpPr>
            <p:nvPr/>
          </p:nvSpPr>
          <p:spPr bwMode="auto">
            <a:xfrm>
              <a:off x="2038" y="1767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22" name="Oval 296"/>
            <p:cNvSpPr>
              <a:spLocks noChangeArrowheads="1"/>
            </p:cNvSpPr>
            <p:nvPr/>
          </p:nvSpPr>
          <p:spPr bwMode="auto">
            <a:xfrm>
              <a:off x="2484" y="1985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23" name="Oval 297"/>
            <p:cNvSpPr>
              <a:spLocks noChangeArrowheads="1"/>
            </p:cNvSpPr>
            <p:nvPr/>
          </p:nvSpPr>
          <p:spPr bwMode="auto">
            <a:xfrm>
              <a:off x="3133" y="1985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24" name="Oval 298"/>
            <p:cNvSpPr>
              <a:spLocks noChangeArrowheads="1"/>
            </p:cNvSpPr>
            <p:nvPr/>
          </p:nvSpPr>
          <p:spPr bwMode="auto">
            <a:xfrm>
              <a:off x="2696" y="1985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25" name="Oval 299"/>
            <p:cNvSpPr>
              <a:spLocks noChangeArrowheads="1"/>
            </p:cNvSpPr>
            <p:nvPr/>
          </p:nvSpPr>
          <p:spPr bwMode="auto">
            <a:xfrm>
              <a:off x="2914" y="1985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26" name="Oval 300"/>
            <p:cNvSpPr>
              <a:spLocks noChangeArrowheads="1"/>
            </p:cNvSpPr>
            <p:nvPr/>
          </p:nvSpPr>
          <p:spPr bwMode="auto">
            <a:xfrm>
              <a:off x="2484" y="1767"/>
              <a:ext cx="70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27" name="Oval 301"/>
            <p:cNvSpPr>
              <a:spLocks noChangeArrowheads="1"/>
            </p:cNvSpPr>
            <p:nvPr/>
          </p:nvSpPr>
          <p:spPr bwMode="auto">
            <a:xfrm>
              <a:off x="3135" y="1767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28" name="Oval 302"/>
            <p:cNvSpPr>
              <a:spLocks noChangeArrowheads="1"/>
            </p:cNvSpPr>
            <p:nvPr/>
          </p:nvSpPr>
          <p:spPr bwMode="auto">
            <a:xfrm>
              <a:off x="2698" y="1767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29" name="Oval 303"/>
            <p:cNvSpPr>
              <a:spLocks noChangeArrowheads="1"/>
            </p:cNvSpPr>
            <p:nvPr/>
          </p:nvSpPr>
          <p:spPr bwMode="auto">
            <a:xfrm>
              <a:off x="2917" y="1767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30" name="Oval 304"/>
            <p:cNvSpPr>
              <a:spLocks noChangeArrowheads="1"/>
            </p:cNvSpPr>
            <p:nvPr/>
          </p:nvSpPr>
          <p:spPr bwMode="auto">
            <a:xfrm>
              <a:off x="3365" y="2417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31" name="Oval 305"/>
            <p:cNvSpPr>
              <a:spLocks noChangeArrowheads="1"/>
            </p:cNvSpPr>
            <p:nvPr/>
          </p:nvSpPr>
          <p:spPr bwMode="auto">
            <a:xfrm>
              <a:off x="4021" y="2417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32" name="Oval 306"/>
            <p:cNvSpPr>
              <a:spLocks noChangeArrowheads="1"/>
            </p:cNvSpPr>
            <p:nvPr/>
          </p:nvSpPr>
          <p:spPr bwMode="auto">
            <a:xfrm>
              <a:off x="3582" y="2417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33" name="Oval 307"/>
            <p:cNvSpPr>
              <a:spLocks noChangeArrowheads="1"/>
            </p:cNvSpPr>
            <p:nvPr/>
          </p:nvSpPr>
          <p:spPr bwMode="auto">
            <a:xfrm>
              <a:off x="3801" y="2417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34" name="Oval 308"/>
            <p:cNvSpPr>
              <a:spLocks noChangeArrowheads="1"/>
            </p:cNvSpPr>
            <p:nvPr/>
          </p:nvSpPr>
          <p:spPr bwMode="auto">
            <a:xfrm>
              <a:off x="3365" y="2632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35" name="Oval 309"/>
            <p:cNvSpPr>
              <a:spLocks noChangeArrowheads="1"/>
            </p:cNvSpPr>
            <p:nvPr/>
          </p:nvSpPr>
          <p:spPr bwMode="auto">
            <a:xfrm>
              <a:off x="4021" y="2632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36" name="Oval 310"/>
            <p:cNvSpPr>
              <a:spLocks noChangeArrowheads="1"/>
            </p:cNvSpPr>
            <p:nvPr/>
          </p:nvSpPr>
          <p:spPr bwMode="auto">
            <a:xfrm>
              <a:off x="3584" y="2632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37" name="Oval 311"/>
            <p:cNvSpPr>
              <a:spLocks noChangeArrowheads="1"/>
            </p:cNvSpPr>
            <p:nvPr/>
          </p:nvSpPr>
          <p:spPr bwMode="auto">
            <a:xfrm>
              <a:off x="3802" y="2632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38" name="Oval 312"/>
            <p:cNvSpPr>
              <a:spLocks noChangeArrowheads="1"/>
            </p:cNvSpPr>
            <p:nvPr/>
          </p:nvSpPr>
          <p:spPr bwMode="auto">
            <a:xfrm>
              <a:off x="3365" y="2853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39" name="Oval 313"/>
            <p:cNvSpPr>
              <a:spLocks noChangeArrowheads="1"/>
            </p:cNvSpPr>
            <p:nvPr/>
          </p:nvSpPr>
          <p:spPr bwMode="auto">
            <a:xfrm>
              <a:off x="4021" y="2853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40" name="Oval 314"/>
            <p:cNvSpPr>
              <a:spLocks noChangeArrowheads="1"/>
            </p:cNvSpPr>
            <p:nvPr/>
          </p:nvSpPr>
          <p:spPr bwMode="auto">
            <a:xfrm>
              <a:off x="3582" y="2853"/>
              <a:ext cx="72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41" name="Oval 315"/>
            <p:cNvSpPr>
              <a:spLocks noChangeArrowheads="1"/>
            </p:cNvSpPr>
            <p:nvPr/>
          </p:nvSpPr>
          <p:spPr bwMode="auto">
            <a:xfrm>
              <a:off x="3802" y="2853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42" name="Oval 316"/>
            <p:cNvSpPr>
              <a:spLocks noChangeArrowheads="1"/>
            </p:cNvSpPr>
            <p:nvPr/>
          </p:nvSpPr>
          <p:spPr bwMode="auto">
            <a:xfrm>
              <a:off x="3366" y="2199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43" name="Oval 317"/>
            <p:cNvSpPr>
              <a:spLocks noChangeArrowheads="1"/>
            </p:cNvSpPr>
            <p:nvPr/>
          </p:nvSpPr>
          <p:spPr bwMode="auto">
            <a:xfrm>
              <a:off x="4022" y="2199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44" name="Oval 318"/>
            <p:cNvSpPr>
              <a:spLocks noChangeArrowheads="1"/>
            </p:cNvSpPr>
            <p:nvPr/>
          </p:nvSpPr>
          <p:spPr bwMode="auto">
            <a:xfrm>
              <a:off x="3585" y="2199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45" name="Oval 319"/>
            <p:cNvSpPr>
              <a:spLocks noChangeArrowheads="1"/>
            </p:cNvSpPr>
            <p:nvPr/>
          </p:nvSpPr>
          <p:spPr bwMode="auto">
            <a:xfrm>
              <a:off x="3803" y="2199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46" name="Oval 320"/>
            <p:cNvSpPr>
              <a:spLocks noChangeArrowheads="1"/>
            </p:cNvSpPr>
            <p:nvPr/>
          </p:nvSpPr>
          <p:spPr bwMode="auto">
            <a:xfrm>
              <a:off x="3365" y="1984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47" name="Oval 321"/>
            <p:cNvSpPr>
              <a:spLocks noChangeArrowheads="1"/>
            </p:cNvSpPr>
            <p:nvPr/>
          </p:nvSpPr>
          <p:spPr bwMode="auto">
            <a:xfrm>
              <a:off x="4019" y="1984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48" name="Oval 322"/>
            <p:cNvSpPr>
              <a:spLocks noChangeArrowheads="1"/>
            </p:cNvSpPr>
            <p:nvPr/>
          </p:nvSpPr>
          <p:spPr bwMode="auto">
            <a:xfrm>
              <a:off x="3582" y="1984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49" name="Oval 323"/>
            <p:cNvSpPr>
              <a:spLocks noChangeArrowheads="1"/>
            </p:cNvSpPr>
            <p:nvPr/>
          </p:nvSpPr>
          <p:spPr bwMode="auto">
            <a:xfrm>
              <a:off x="3801" y="1984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50" name="Oval 324"/>
            <p:cNvSpPr>
              <a:spLocks noChangeArrowheads="1"/>
            </p:cNvSpPr>
            <p:nvPr/>
          </p:nvSpPr>
          <p:spPr bwMode="auto">
            <a:xfrm>
              <a:off x="3365" y="1765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51" name="Oval 325"/>
            <p:cNvSpPr>
              <a:spLocks noChangeArrowheads="1"/>
            </p:cNvSpPr>
            <p:nvPr/>
          </p:nvSpPr>
          <p:spPr bwMode="auto">
            <a:xfrm>
              <a:off x="4022" y="1765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52" name="Oval 326"/>
            <p:cNvSpPr>
              <a:spLocks noChangeArrowheads="1"/>
            </p:cNvSpPr>
            <p:nvPr/>
          </p:nvSpPr>
          <p:spPr bwMode="auto">
            <a:xfrm>
              <a:off x="3585" y="1765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53" name="Oval 327"/>
            <p:cNvSpPr>
              <a:spLocks noChangeArrowheads="1"/>
            </p:cNvSpPr>
            <p:nvPr/>
          </p:nvSpPr>
          <p:spPr bwMode="auto">
            <a:xfrm>
              <a:off x="3803" y="1765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54" name="Oval 328"/>
            <p:cNvSpPr>
              <a:spLocks noChangeArrowheads="1"/>
            </p:cNvSpPr>
            <p:nvPr/>
          </p:nvSpPr>
          <p:spPr bwMode="auto">
            <a:xfrm>
              <a:off x="1711" y="3612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55" name="Oval 329"/>
            <p:cNvSpPr>
              <a:spLocks noChangeArrowheads="1"/>
            </p:cNvSpPr>
            <p:nvPr/>
          </p:nvSpPr>
          <p:spPr bwMode="auto">
            <a:xfrm>
              <a:off x="2368" y="3612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56" name="Oval 330"/>
            <p:cNvSpPr>
              <a:spLocks noChangeArrowheads="1"/>
            </p:cNvSpPr>
            <p:nvPr/>
          </p:nvSpPr>
          <p:spPr bwMode="auto">
            <a:xfrm>
              <a:off x="1930" y="3612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57" name="Oval 331"/>
            <p:cNvSpPr>
              <a:spLocks noChangeArrowheads="1"/>
            </p:cNvSpPr>
            <p:nvPr/>
          </p:nvSpPr>
          <p:spPr bwMode="auto">
            <a:xfrm>
              <a:off x="2148" y="3612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58" name="Oval 332"/>
            <p:cNvSpPr>
              <a:spLocks noChangeArrowheads="1"/>
            </p:cNvSpPr>
            <p:nvPr/>
          </p:nvSpPr>
          <p:spPr bwMode="auto">
            <a:xfrm>
              <a:off x="1713" y="3827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59" name="Oval 333"/>
            <p:cNvSpPr>
              <a:spLocks noChangeArrowheads="1"/>
            </p:cNvSpPr>
            <p:nvPr/>
          </p:nvSpPr>
          <p:spPr bwMode="auto">
            <a:xfrm>
              <a:off x="2368" y="3827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60" name="Oval 334"/>
            <p:cNvSpPr>
              <a:spLocks noChangeArrowheads="1"/>
            </p:cNvSpPr>
            <p:nvPr/>
          </p:nvSpPr>
          <p:spPr bwMode="auto">
            <a:xfrm>
              <a:off x="1931" y="3827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61" name="Oval 335"/>
            <p:cNvSpPr>
              <a:spLocks noChangeArrowheads="1"/>
            </p:cNvSpPr>
            <p:nvPr/>
          </p:nvSpPr>
          <p:spPr bwMode="auto">
            <a:xfrm>
              <a:off x="2150" y="3827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62" name="Oval 336"/>
            <p:cNvSpPr>
              <a:spLocks noChangeArrowheads="1"/>
            </p:cNvSpPr>
            <p:nvPr/>
          </p:nvSpPr>
          <p:spPr bwMode="auto">
            <a:xfrm>
              <a:off x="1711" y="4048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63" name="Oval 337"/>
            <p:cNvSpPr>
              <a:spLocks noChangeArrowheads="1"/>
            </p:cNvSpPr>
            <p:nvPr/>
          </p:nvSpPr>
          <p:spPr bwMode="auto">
            <a:xfrm>
              <a:off x="2368" y="4048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64" name="Oval 338"/>
            <p:cNvSpPr>
              <a:spLocks noChangeArrowheads="1"/>
            </p:cNvSpPr>
            <p:nvPr/>
          </p:nvSpPr>
          <p:spPr bwMode="auto">
            <a:xfrm>
              <a:off x="1930" y="4048"/>
              <a:ext cx="72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65" name="Oval 339"/>
            <p:cNvSpPr>
              <a:spLocks noChangeArrowheads="1"/>
            </p:cNvSpPr>
            <p:nvPr/>
          </p:nvSpPr>
          <p:spPr bwMode="auto">
            <a:xfrm>
              <a:off x="2150" y="4048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66" name="Oval 340"/>
            <p:cNvSpPr>
              <a:spLocks noChangeArrowheads="1"/>
            </p:cNvSpPr>
            <p:nvPr/>
          </p:nvSpPr>
          <p:spPr bwMode="auto">
            <a:xfrm>
              <a:off x="1713" y="3394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67" name="Oval 341"/>
            <p:cNvSpPr>
              <a:spLocks noChangeArrowheads="1"/>
            </p:cNvSpPr>
            <p:nvPr/>
          </p:nvSpPr>
          <p:spPr bwMode="auto">
            <a:xfrm>
              <a:off x="2369" y="3394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68" name="Oval 342"/>
            <p:cNvSpPr>
              <a:spLocks noChangeArrowheads="1"/>
            </p:cNvSpPr>
            <p:nvPr/>
          </p:nvSpPr>
          <p:spPr bwMode="auto">
            <a:xfrm>
              <a:off x="1932" y="3394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69" name="Oval 343"/>
            <p:cNvSpPr>
              <a:spLocks noChangeArrowheads="1"/>
            </p:cNvSpPr>
            <p:nvPr/>
          </p:nvSpPr>
          <p:spPr bwMode="auto">
            <a:xfrm>
              <a:off x="2151" y="3394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70" name="Oval 344"/>
            <p:cNvSpPr>
              <a:spLocks noChangeArrowheads="1"/>
            </p:cNvSpPr>
            <p:nvPr/>
          </p:nvSpPr>
          <p:spPr bwMode="auto">
            <a:xfrm>
              <a:off x="2594" y="3614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71" name="Oval 345"/>
            <p:cNvSpPr>
              <a:spLocks noChangeArrowheads="1"/>
            </p:cNvSpPr>
            <p:nvPr/>
          </p:nvSpPr>
          <p:spPr bwMode="auto">
            <a:xfrm>
              <a:off x="3247" y="3614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72" name="Oval 346"/>
            <p:cNvSpPr>
              <a:spLocks noChangeArrowheads="1"/>
            </p:cNvSpPr>
            <p:nvPr/>
          </p:nvSpPr>
          <p:spPr bwMode="auto">
            <a:xfrm>
              <a:off x="2809" y="3614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73" name="Oval 347"/>
            <p:cNvSpPr>
              <a:spLocks noChangeArrowheads="1"/>
            </p:cNvSpPr>
            <p:nvPr/>
          </p:nvSpPr>
          <p:spPr bwMode="auto">
            <a:xfrm>
              <a:off x="3027" y="3614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74" name="Oval 348"/>
            <p:cNvSpPr>
              <a:spLocks noChangeArrowheads="1"/>
            </p:cNvSpPr>
            <p:nvPr/>
          </p:nvSpPr>
          <p:spPr bwMode="auto">
            <a:xfrm>
              <a:off x="2594" y="3827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75" name="Oval 349"/>
            <p:cNvSpPr>
              <a:spLocks noChangeArrowheads="1"/>
            </p:cNvSpPr>
            <p:nvPr/>
          </p:nvSpPr>
          <p:spPr bwMode="auto">
            <a:xfrm>
              <a:off x="3247" y="3827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76" name="Oval 350"/>
            <p:cNvSpPr>
              <a:spLocks noChangeArrowheads="1"/>
            </p:cNvSpPr>
            <p:nvPr/>
          </p:nvSpPr>
          <p:spPr bwMode="auto">
            <a:xfrm>
              <a:off x="2810" y="3827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77" name="Oval 351"/>
            <p:cNvSpPr>
              <a:spLocks noChangeArrowheads="1"/>
            </p:cNvSpPr>
            <p:nvPr/>
          </p:nvSpPr>
          <p:spPr bwMode="auto">
            <a:xfrm>
              <a:off x="3029" y="3827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78" name="Oval 352"/>
            <p:cNvSpPr>
              <a:spLocks noChangeArrowheads="1"/>
            </p:cNvSpPr>
            <p:nvPr/>
          </p:nvSpPr>
          <p:spPr bwMode="auto">
            <a:xfrm>
              <a:off x="2594" y="4048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79" name="Oval 353"/>
            <p:cNvSpPr>
              <a:spLocks noChangeArrowheads="1"/>
            </p:cNvSpPr>
            <p:nvPr/>
          </p:nvSpPr>
          <p:spPr bwMode="auto">
            <a:xfrm>
              <a:off x="3247" y="4048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80" name="Oval 354"/>
            <p:cNvSpPr>
              <a:spLocks noChangeArrowheads="1"/>
            </p:cNvSpPr>
            <p:nvPr/>
          </p:nvSpPr>
          <p:spPr bwMode="auto">
            <a:xfrm>
              <a:off x="2809" y="4048"/>
              <a:ext cx="72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81" name="Oval 355"/>
            <p:cNvSpPr>
              <a:spLocks noChangeArrowheads="1"/>
            </p:cNvSpPr>
            <p:nvPr/>
          </p:nvSpPr>
          <p:spPr bwMode="auto">
            <a:xfrm>
              <a:off x="3029" y="4048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82" name="Oval 356"/>
            <p:cNvSpPr>
              <a:spLocks noChangeArrowheads="1"/>
            </p:cNvSpPr>
            <p:nvPr/>
          </p:nvSpPr>
          <p:spPr bwMode="auto">
            <a:xfrm>
              <a:off x="2594" y="3395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83" name="Oval 357"/>
            <p:cNvSpPr>
              <a:spLocks noChangeArrowheads="1"/>
            </p:cNvSpPr>
            <p:nvPr/>
          </p:nvSpPr>
          <p:spPr bwMode="auto">
            <a:xfrm>
              <a:off x="3248" y="3395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84" name="Oval 358"/>
            <p:cNvSpPr>
              <a:spLocks noChangeArrowheads="1"/>
            </p:cNvSpPr>
            <p:nvPr/>
          </p:nvSpPr>
          <p:spPr bwMode="auto">
            <a:xfrm>
              <a:off x="2811" y="3395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85" name="Oval 359"/>
            <p:cNvSpPr>
              <a:spLocks noChangeArrowheads="1"/>
            </p:cNvSpPr>
            <p:nvPr/>
          </p:nvSpPr>
          <p:spPr bwMode="auto">
            <a:xfrm>
              <a:off x="3030" y="3395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86" name="Oval 360"/>
            <p:cNvSpPr>
              <a:spLocks noChangeArrowheads="1"/>
            </p:cNvSpPr>
            <p:nvPr/>
          </p:nvSpPr>
          <p:spPr bwMode="auto">
            <a:xfrm>
              <a:off x="1711" y="3179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87" name="Oval 361"/>
            <p:cNvSpPr>
              <a:spLocks noChangeArrowheads="1"/>
            </p:cNvSpPr>
            <p:nvPr/>
          </p:nvSpPr>
          <p:spPr bwMode="auto">
            <a:xfrm>
              <a:off x="2367" y="3179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88" name="Oval 362"/>
            <p:cNvSpPr>
              <a:spLocks noChangeArrowheads="1"/>
            </p:cNvSpPr>
            <p:nvPr/>
          </p:nvSpPr>
          <p:spPr bwMode="auto">
            <a:xfrm>
              <a:off x="1930" y="3179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89" name="Oval 363"/>
            <p:cNvSpPr>
              <a:spLocks noChangeArrowheads="1"/>
            </p:cNvSpPr>
            <p:nvPr/>
          </p:nvSpPr>
          <p:spPr bwMode="auto">
            <a:xfrm>
              <a:off x="2148" y="3179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90" name="Oval 364"/>
            <p:cNvSpPr>
              <a:spLocks noChangeArrowheads="1"/>
            </p:cNvSpPr>
            <p:nvPr/>
          </p:nvSpPr>
          <p:spPr bwMode="auto">
            <a:xfrm>
              <a:off x="1713" y="2961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91" name="Oval 365"/>
            <p:cNvSpPr>
              <a:spLocks noChangeArrowheads="1"/>
            </p:cNvSpPr>
            <p:nvPr/>
          </p:nvSpPr>
          <p:spPr bwMode="auto">
            <a:xfrm>
              <a:off x="2369" y="2961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92" name="Oval 366"/>
            <p:cNvSpPr>
              <a:spLocks noChangeArrowheads="1"/>
            </p:cNvSpPr>
            <p:nvPr/>
          </p:nvSpPr>
          <p:spPr bwMode="auto">
            <a:xfrm>
              <a:off x="1932" y="2961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93" name="Oval 367"/>
            <p:cNvSpPr>
              <a:spLocks noChangeArrowheads="1"/>
            </p:cNvSpPr>
            <p:nvPr/>
          </p:nvSpPr>
          <p:spPr bwMode="auto">
            <a:xfrm>
              <a:off x="2151" y="2961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94" name="Oval 368"/>
            <p:cNvSpPr>
              <a:spLocks noChangeArrowheads="1"/>
            </p:cNvSpPr>
            <p:nvPr/>
          </p:nvSpPr>
          <p:spPr bwMode="auto">
            <a:xfrm>
              <a:off x="2594" y="3179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95" name="Oval 369"/>
            <p:cNvSpPr>
              <a:spLocks noChangeArrowheads="1"/>
            </p:cNvSpPr>
            <p:nvPr/>
          </p:nvSpPr>
          <p:spPr bwMode="auto">
            <a:xfrm>
              <a:off x="3246" y="3179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96" name="Oval 370"/>
            <p:cNvSpPr>
              <a:spLocks noChangeArrowheads="1"/>
            </p:cNvSpPr>
            <p:nvPr/>
          </p:nvSpPr>
          <p:spPr bwMode="auto">
            <a:xfrm>
              <a:off x="2809" y="3179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97" name="Oval 371"/>
            <p:cNvSpPr>
              <a:spLocks noChangeArrowheads="1"/>
            </p:cNvSpPr>
            <p:nvPr/>
          </p:nvSpPr>
          <p:spPr bwMode="auto">
            <a:xfrm>
              <a:off x="3027" y="3179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98" name="Oval 372"/>
            <p:cNvSpPr>
              <a:spLocks noChangeArrowheads="1"/>
            </p:cNvSpPr>
            <p:nvPr/>
          </p:nvSpPr>
          <p:spPr bwMode="auto">
            <a:xfrm>
              <a:off x="2594" y="2961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599" name="Oval 373"/>
            <p:cNvSpPr>
              <a:spLocks noChangeArrowheads="1"/>
            </p:cNvSpPr>
            <p:nvPr/>
          </p:nvSpPr>
          <p:spPr bwMode="auto">
            <a:xfrm>
              <a:off x="3248" y="2961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00" name="Oval 374"/>
            <p:cNvSpPr>
              <a:spLocks noChangeArrowheads="1"/>
            </p:cNvSpPr>
            <p:nvPr/>
          </p:nvSpPr>
          <p:spPr bwMode="auto">
            <a:xfrm>
              <a:off x="2811" y="2961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01" name="Oval 375"/>
            <p:cNvSpPr>
              <a:spLocks noChangeArrowheads="1"/>
            </p:cNvSpPr>
            <p:nvPr/>
          </p:nvSpPr>
          <p:spPr bwMode="auto">
            <a:xfrm>
              <a:off x="3030" y="2961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02" name="Oval 376"/>
            <p:cNvSpPr>
              <a:spLocks noChangeArrowheads="1"/>
            </p:cNvSpPr>
            <p:nvPr/>
          </p:nvSpPr>
          <p:spPr bwMode="auto">
            <a:xfrm>
              <a:off x="3477" y="3611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03" name="Oval 377"/>
            <p:cNvSpPr>
              <a:spLocks noChangeArrowheads="1"/>
            </p:cNvSpPr>
            <p:nvPr/>
          </p:nvSpPr>
          <p:spPr bwMode="auto">
            <a:xfrm>
              <a:off x="3695" y="3611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04" name="Oval 378"/>
            <p:cNvSpPr>
              <a:spLocks noChangeArrowheads="1"/>
            </p:cNvSpPr>
            <p:nvPr/>
          </p:nvSpPr>
          <p:spPr bwMode="auto">
            <a:xfrm>
              <a:off x="3914" y="3611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05" name="Oval 379"/>
            <p:cNvSpPr>
              <a:spLocks noChangeArrowheads="1"/>
            </p:cNvSpPr>
            <p:nvPr/>
          </p:nvSpPr>
          <p:spPr bwMode="auto">
            <a:xfrm>
              <a:off x="3478" y="3826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06" name="Oval 380"/>
            <p:cNvSpPr>
              <a:spLocks noChangeArrowheads="1"/>
            </p:cNvSpPr>
            <p:nvPr/>
          </p:nvSpPr>
          <p:spPr bwMode="auto">
            <a:xfrm>
              <a:off x="3697" y="3826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07" name="Oval 381"/>
            <p:cNvSpPr>
              <a:spLocks noChangeArrowheads="1"/>
            </p:cNvSpPr>
            <p:nvPr/>
          </p:nvSpPr>
          <p:spPr bwMode="auto">
            <a:xfrm>
              <a:off x="3915" y="3826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08" name="Oval 382"/>
            <p:cNvSpPr>
              <a:spLocks noChangeArrowheads="1"/>
            </p:cNvSpPr>
            <p:nvPr/>
          </p:nvSpPr>
          <p:spPr bwMode="auto">
            <a:xfrm>
              <a:off x="3477" y="4047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09" name="Oval 383"/>
            <p:cNvSpPr>
              <a:spLocks noChangeArrowheads="1"/>
            </p:cNvSpPr>
            <p:nvPr/>
          </p:nvSpPr>
          <p:spPr bwMode="auto">
            <a:xfrm>
              <a:off x="3695" y="4047"/>
              <a:ext cx="72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10" name="Oval 384"/>
            <p:cNvSpPr>
              <a:spLocks noChangeArrowheads="1"/>
            </p:cNvSpPr>
            <p:nvPr/>
          </p:nvSpPr>
          <p:spPr bwMode="auto">
            <a:xfrm>
              <a:off x="3915" y="4047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11" name="Oval 385"/>
            <p:cNvSpPr>
              <a:spLocks noChangeArrowheads="1"/>
            </p:cNvSpPr>
            <p:nvPr/>
          </p:nvSpPr>
          <p:spPr bwMode="auto">
            <a:xfrm>
              <a:off x="3478" y="3393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12" name="Oval 386"/>
            <p:cNvSpPr>
              <a:spLocks noChangeArrowheads="1"/>
            </p:cNvSpPr>
            <p:nvPr/>
          </p:nvSpPr>
          <p:spPr bwMode="auto">
            <a:xfrm>
              <a:off x="3698" y="3393"/>
              <a:ext cx="71" cy="71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13" name="Oval 387"/>
            <p:cNvSpPr>
              <a:spLocks noChangeArrowheads="1"/>
            </p:cNvSpPr>
            <p:nvPr/>
          </p:nvSpPr>
          <p:spPr bwMode="auto">
            <a:xfrm>
              <a:off x="3916" y="3393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14" name="Oval 388"/>
            <p:cNvSpPr>
              <a:spLocks noChangeArrowheads="1"/>
            </p:cNvSpPr>
            <p:nvPr/>
          </p:nvSpPr>
          <p:spPr bwMode="auto">
            <a:xfrm>
              <a:off x="3477" y="3178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15" name="Oval 389"/>
            <p:cNvSpPr>
              <a:spLocks noChangeArrowheads="1"/>
            </p:cNvSpPr>
            <p:nvPr/>
          </p:nvSpPr>
          <p:spPr bwMode="auto">
            <a:xfrm>
              <a:off x="3695" y="3178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16" name="Oval 390"/>
            <p:cNvSpPr>
              <a:spLocks noChangeArrowheads="1"/>
            </p:cNvSpPr>
            <p:nvPr/>
          </p:nvSpPr>
          <p:spPr bwMode="auto">
            <a:xfrm>
              <a:off x="3914" y="3178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17" name="Oval 391"/>
            <p:cNvSpPr>
              <a:spLocks noChangeArrowheads="1"/>
            </p:cNvSpPr>
            <p:nvPr/>
          </p:nvSpPr>
          <p:spPr bwMode="auto">
            <a:xfrm>
              <a:off x="3478" y="2960"/>
              <a:ext cx="71" cy="70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18" name="Oval 392"/>
            <p:cNvSpPr>
              <a:spLocks noChangeArrowheads="1"/>
            </p:cNvSpPr>
            <p:nvPr/>
          </p:nvSpPr>
          <p:spPr bwMode="auto">
            <a:xfrm>
              <a:off x="3698" y="2960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19" name="Oval 393"/>
            <p:cNvSpPr>
              <a:spLocks noChangeArrowheads="1"/>
            </p:cNvSpPr>
            <p:nvPr/>
          </p:nvSpPr>
          <p:spPr bwMode="auto">
            <a:xfrm>
              <a:off x="3916" y="2960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20" name="Oval 394"/>
            <p:cNvSpPr>
              <a:spLocks noChangeArrowheads="1"/>
            </p:cNvSpPr>
            <p:nvPr/>
          </p:nvSpPr>
          <p:spPr bwMode="auto">
            <a:xfrm>
              <a:off x="1711" y="2307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21" name="Oval 395"/>
            <p:cNvSpPr>
              <a:spLocks noChangeArrowheads="1"/>
            </p:cNvSpPr>
            <p:nvPr/>
          </p:nvSpPr>
          <p:spPr bwMode="auto">
            <a:xfrm>
              <a:off x="2367" y="2307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22" name="Oval 396"/>
            <p:cNvSpPr>
              <a:spLocks noChangeArrowheads="1"/>
            </p:cNvSpPr>
            <p:nvPr/>
          </p:nvSpPr>
          <p:spPr bwMode="auto">
            <a:xfrm>
              <a:off x="1929" y="2307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23" name="Oval 397"/>
            <p:cNvSpPr>
              <a:spLocks noChangeArrowheads="1"/>
            </p:cNvSpPr>
            <p:nvPr/>
          </p:nvSpPr>
          <p:spPr bwMode="auto">
            <a:xfrm>
              <a:off x="2147" y="2307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24" name="Oval 398"/>
            <p:cNvSpPr>
              <a:spLocks noChangeArrowheads="1"/>
            </p:cNvSpPr>
            <p:nvPr/>
          </p:nvSpPr>
          <p:spPr bwMode="auto">
            <a:xfrm>
              <a:off x="1711" y="2521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25" name="Oval 399"/>
            <p:cNvSpPr>
              <a:spLocks noChangeArrowheads="1"/>
            </p:cNvSpPr>
            <p:nvPr/>
          </p:nvSpPr>
          <p:spPr bwMode="auto">
            <a:xfrm>
              <a:off x="2367" y="2521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26" name="Oval 400"/>
            <p:cNvSpPr>
              <a:spLocks noChangeArrowheads="1"/>
            </p:cNvSpPr>
            <p:nvPr/>
          </p:nvSpPr>
          <p:spPr bwMode="auto">
            <a:xfrm>
              <a:off x="1930" y="2521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27" name="Oval 401"/>
            <p:cNvSpPr>
              <a:spLocks noChangeArrowheads="1"/>
            </p:cNvSpPr>
            <p:nvPr/>
          </p:nvSpPr>
          <p:spPr bwMode="auto">
            <a:xfrm>
              <a:off x="2148" y="2521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28" name="Oval 402"/>
            <p:cNvSpPr>
              <a:spLocks noChangeArrowheads="1"/>
            </p:cNvSpPr>
            <p:nvPr/>
          </p:nvSpPr>
          <p:spPr bwMode="auto">
            <a:xfrm>
              <a:off x="1711" y="2742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29" name="Oval 403"/>
            <p:cNvSpPr>
              <a:spLocks noChangeArrowheads="1"/>
            </p:cNvSpPr>
            <p:nvPr/>
          </p:nvSpPr>
          <p:spPr bwMode="auto">
            <a:xfrm>
              <a:off x="2367" y="2742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30" name="Oval 404"/>
            <p:cNvSpPr>
              <a:spLocks noChangeArrowheads="1"/>
            </p:cNvSpPr>
            <p:nvPr/>
          </p:nvSpPr>
          <p:spPr bwMode="auto">
            <a:xfrm>
              <a:off x="1929" y="2742"/>
              <a:ext cx="72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31" name="Oval 405"/>
            <p:cNvSpPr>
              <a:spLocks noChangeArrowheads="1"/>
            </p:cNvSpPr>
            <p:nvPr/>
          </p:nvSpPr>
          <p:spPr bwMode="auto">
            <a:xfrm>
              <a:off x="2148" y="2742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32" name="Oval 406"/>
            <p:cNvSpPr>
              <a:spLocks noChangeArrowheads="1"/>
            </p:cNvSpPr>
            <p:nvPr/>
          </p:nvSpPr>
          <p:spPr bwMode="auto">
            <a:xfrm>
              <a:off x="1713" y="2088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33" name="Oval 407"/>
            <p:cNvSpPr>
              <a:spLocks noChangeArrowheads="1"/>
            </p:cNvSpPr>
            <p:nvPr/>
          </p:nvSpPr>
          <p:spPr bwMode="auto">
            <a:xfrm>
              <a:off x="2368" y="2088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34" name="Oval 408"/>
            <p:cNvSpPr>
              <a:spLocks noChangeArrowheads="1"/>
            </p:cNvSpPr>
            <p:nvPr/>
          </p:nvSpPr>
          <p:spPr bwMode="auto">
            <a:xfrm>
              <a:off x="1931" y="2088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35" name="Oval 409"/>
            <p:cNvSpPr>
              <a:spLocks noChangeArrowheads="1"/>
            </p:cNvSpPr>
            <p:nvPr/>
          </p:nvSpPr>
          <p:spPr bwMode="auto">
            <a:xfrm>
              <a:off x="2150" y="2088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36" name="Oval 410"/>
            <p:cNvSpPr>
              <a:spLocks noChangeArrowheads="1"/>
            </p:cNvSpPr>
            <p:nvPr/>
          </p:nvSpPr>
          <p:spPr bwMode="auto">
            <a:xfrm>
              <a:off x="2595" y="2308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37" name="Oval 411"/>
            <p:cNvSpPr>
              <a:spLocks noChangeArrowheads="1"/>
            </p:cNvSpPr>
            <p:nvPr/>
          </p:nvSpPr>
          <p:spPr bwMode="auto">
            <a:xfrm>
              <a:off x="3246" y="2308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38" name="Oval 412"/>
            <p:cNvSpPr>
              <a:spLocks noChangeArrowheads="1"/>
            </p:cNvSpPr>
            <p:nvPr/>
          </p:nvSpPr>
          <p:spPr bwMode="auto">
            <a:xfrm>
              <a:off x="2808" y="2308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39" name="Oval 413"/>
            <p:cNvSpPr>
              <a:spLocks noChangeArrowheads="1"/>
            </p:cNvSpPr>
            <p:nvPr/>
          </p:nvSpPr>
          <p:spPr bwMode="auto">
            <a:xfrm>
              <a:off x="3026" y="2308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40" name="Oval 414"/>
            <p:cNvSpPr>
              <a:spLocks noChangeArrowheads="1"/>
            </p:cNvSpPr>
            <p:nvPr/>
          </p:nvSpPr>
          <p:spPr bwMode="auto">
            <a:xfrm>
              <a:off x="2595" y="2521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41" name="Oval 415"/>
            <p:cNvSpPr>
              <a:spLocks noChangeArrowheads="1"/>
            </p:cNvSpPr>
            <p:nvPr/>
          </p:nvSpPr>
          <p:spPr bwMode="auto">
            <a:xfrm>
              <a:off x="3246" y="2521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42" name="Oval 416"/>
            <p:cNvSpPr>
              <a:spLocks noChangeArrowheads="1"/>
            </p:cNvSpPr>
            <p:nvPr/>
          </p:nvSpPr>
          <p:spPr bwMode="auto">
            <a:xfrm>
              <a:off x="2809" y="2521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43" name="Oval 417"/>
            <p:cNvSpPr>
              <a:spLocks noChangeArrowheads="1"/>
            </p:cNvSpPr>
            <p:nvPr/>
          </p:nvSpPr>
          <p:spPr bwMode="auto">
            <a:xfrm>
              <a:off x="3027" y="2521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44" name="Oval 418"/>
            <p:cNvSpPr>
              <a:spLocks noChangeArrowheads="1"/>
            </p:cNvSpPr>
            <p:nvPr/>
          </p:nvSpPr>
          <p:spPr bwMode="auto">
            <a:xfrm>
              <a:off x="2595" y="2742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45" name="Oval 419"/>
            <p:cNvSpPr>
              <a:spLocks noChangeArrowheads="1"/>
            </p:cNvSpPr>
            <p:nvPr/>
          </p:nvSpPr>
          <p:spPr bwMode="auto">
            <a:xfrm>
              <a:off x="3246" y="2742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46" name="Oval 420"/>
            <p:cNvSpPr>
              <a:spLocks noChangeArrowheads="1"/>
            </p:cNvSpPr>
            <p:nvPr/>
          </p:nvSpPr>
          <p:spPr bwMode="auto">
            <a:xfrm>
              <a:off x="2808" y="2742"/>
              <a:ext cx="72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47" name="Oval 421"/>
            <p:cNvSpPr>
              <a:spLocks noChangeArrowheads="1"/>
            </p:cNvSpPr>
            <p:nvPr/>
          </p:nvSpPr>
          <p:spPr bwMode="auto">
            <a:xfrm>
              <a:off x="3027" y="2742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48" name="Oval 422"/>
            <p:cNvSpPr>
              <a:spLocks noChangeArrowheads="1"/>
            </p:cNvSpPr>
            <p:nvPr/>
          </p:nvSpPr>
          <p:spPr bwMode="auto">
            <a:xfrm>
              <a:off x="2595" y="2089"/>
              <a:ext cx="71" cy="71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49" name="Oval 423"/>
            <p:cNvSpPr>
              <a:spLocks noChangeArrowheads="1"/>
            </p:cNvSpPr>
            <p:nvPr/>
          </p:nvSpPr>
          <p:spPr bwMode="auto">
            <a:xfrm>
              <a:off x="3247" y="2089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50" name="Oval 424"/>
            <p:cNvSpPr>
              <a:spLocks noChangeArrowheads="1"/>
            </p:cNvSpPr>
            <p:nvPr/>
          </p:nvSpPr>
          <p:spPr bwMode="auto">
            <a:xfrm>
              <a:off x="2810" y="2089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51" name="Oval 425"/>
            <p:cNvSpPr>
              <a:spLocks noChangeArrowheads="1"/>
            </p:cNvSpPr>
            <p:nvPr/>
          </p:nvSpPr>
          <p:spPr bwMode="auto">
            <a:xfrm>
              <a:off x="3029" y="2089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52" name="Oval 426"/>
            <p:cNvSpPr>
              <a:spLocks noChangeArrowheads="1"/>
            </p:cNvSpPr>
            <p:nvPr/>
          </p:nvSpPr>
          <p:spPr bwMode="auto">
            <a:xfrm>
              <a:off x="1711" y="1873"/>
              <a:ext cx="71" cy="71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53" name="Oval 427"/>
            <p:cNvSpPr>
              <a:spLocks noChangeArrowheads="1"/>
            </p:cNvSpPr>
            <p:nvPr/>
          </p:nvSpPr>
          <p:spPr bwMode="auto">
            <a:xfrm>
              <a:off x="2366" y="1873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54" name="Oval 428"/>
            <p:cNvSpPr>
              <a:spLocks noChangeArrowheads="1"/>
            </p:cNvSpPr>
            <p:nvPr/>
          </p:nvSpPr>
          <p:spPr bwMode="auto">
            <a:xfrm>
              <a:off x="1929" y="1873"/>
              <a:ext cx="71" cy="71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55" name="Oval 429"/>
            <p:cNvSpPr>
              <a:spLocks noChangeArrowheads="1"/>
            </p:cNvSpPr>
            <p:nvPr/>
          </p:nvSpPr>
          <p:spPr bwMode="auto">
            <a:xfrm>
              <a:off x="2147" y="1873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56" name="Oval 430"/>
            <p:cNvSpPr>
              <a:spLocks noChangeArrowheads="1"/>
            </p:cNvSpPr>
            <p:nvPr/>
          </p:nvSpPr>
          <p:spPr bwMode="auto">
            <a:xfrm>
              <a:off x="1711" y="1655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57" name="Oval 431"/>
            <p:cNvSpPr>
              <a:spLocks noChangeArrowheads="1"/>
            </p:cNvSpPr>
            <p:nvPr/>
          </p:nvSpPr>
          <p:spPr bwMode="auto">
            <a:xfrm>
              <a:off x="2368" y="1655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58" name="Oval 432"/>
            <p:cNvSpPr>
              <a:spLocks noChangeArrowheads="1"/>
            </p:cNvSpPr>
            <p:nvPr/>
          </p:nvSpPr>
          <p:spPr bwMode="auto">
            <a:xfrm>
              <a:off x="1931" y="1655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59" name="Oval 433"/>
            <p:cNvSpPr>
              <a:spLocks noChangeArrowheads="1"/>
            </p:cNvSpPr>
            <p:nvPr/>
          </p:nvSpPr>
          <p:spPr bwMode="auto">
            <a:xfrm>
              <a:off x="2150" y="1655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60" name="Oval 434"/>
            <p:cNvSpPr>
              <a:spLocks noChangeArrowheads="1"/>
            </p:cNvSpPr>
            <p:nvPr/>
          </p:nvSpPr>
          <p:spPr bwMode="auto">
            <a:xfrm>
              <a:off x="2595" y="1873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61" name="Oval 435"/>
            <p:cNvSpPr>
              <a:spLocks noChangeArrowheads="1"/>
            </p:cNvSpPr>
            <p:nvPr/>
          </p:nvSpPr>
          <p:spPr bwMode="auto">
            <a:xfrm>
              <a:off x="3245" y="1873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62" name="Oval 436"/>
            <p:cNvSpPr>
              <a:spLocks noChangeArrowheads="1"/>
            </p:cNvSpPr>
            <p:nvPr/>
          </p:nvSpPr>
          <p:spPr bwMode="auto">
            <a:xfrm>
              <a:off x="2808" y="1873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63" name="Oval 437"/>
            <p:cNvSpPr>
              <a:spLocks noChangeArrowheads="1"/>
            </p:cNvSpPr>
            <p:nvPr/>
          </p:nvSpPr>
          <p:spPr bwMode="auto">
            <a:xfrm>
              <a:off x="3026" y="1873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64" name="Oval 438"/>
            <p:cNvSpPr>
              <a:spLocks noChangeArrowheads="1"/>
            </p:cNvSpPr>
            <p:nvPr/>
          </p:nvSpPr>
          <p:spPr bwMode="auto">
            <a:xfrm>
              <a:off x="2595" y="1655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65" name="Oval 439"/>
            <p:cNvSpPr>
              <a:spLocks noChangeArrowheads="1"/>
            </p:cNvSpPr>
            <p:nvPr/>
          </p:nvSpPr>
          <p:spPr bwMode="auto">
            <a:xfrm>
              <a:off x="3247" y="1655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66" name="Oval 440"/>
            <p:cNvSpPr>
              <a:spLocks noChangeArrowheads="1"/>
            </p:cNvSpPr>
            <p:nvPr/>
          </p:nvSpPr>
          <p:spPr bwMode="auto">
            <a:xfrm>
              <a:off x="2810" y="1655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67" name="Oval 441"/>
            <p:cNvSpPr>
              <a:spLocks noChangeArrowheads="1"/>
            </p:cNvSpPr>
            <p:nvPr/>
          </p:nvSpPr>
          <p:spPr bwMode="auto">
            <a:xfrm>
              <a:off x="3029" y="1655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68" name="Oval 442"/>
            <p:cNvSpPr>
              <a:spLocks noChangeArrowheads="1"/>
            </p:cNvSpPr>
            <p:nvPr/>
          </p:nvSpPr>
          <p:spPr bwMode="auto">
            <a:xfrm>
              <a:off x="3477" y="2305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69" name="Oval 443"/>
            <p:cNvSpPr>
              <a:spLocks noChangeArrowheads="1"/>
            </p:cNvSpPr>
            <p:nvPr/>
          </p:nvSpPr>
          <p:spPr bwMode="auto">
            <a:xfrm>
              <a:off x="3694" y="2305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70" name="Oval 444"/>
            <p:cNvSpPr>
              <a:spLocks noChangeArrowheads="1"/>
            </p:cNvSpPr>
            <p:nvPr/>
          </p:nvSpPr>
          <p:spPr bwMode="auto">
            <a:xfrm>
              <a:off x="3913" y="2305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71" name="Oval 445"/>
            <p:cNvSpPr>
              <a:spLocks noChangeArrowheads="1"/>
            </p:cNvSpPr>
            <p:nvPr/>
          </p:nvSpPr>
          <p:spPr bwMode="auto">
            <a:xfrm>
              <a:off x="3477" y="2520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72" name="Oval 446"/>
            <p:cNvSpPr>
              <a:spLocks noChangeArrowheads="1"/>
            </p:cNvSpPr>
            <p:nvPr/>
          </p:nvSpPr>
          <p:spPr bwMode="auto">
            <a:xfrm>
              <a:off x="3695" y="2520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73" name="Oval 447"/>
            <p:cNvSpPr>
              <a:spLocks noChangeArrowheads="1"/>
            </p:cNvSpPr>
            <p:nvPr/>
          </p:nvSpPr>
          <p:spPr bwMode="auto">
            <a:xfrm>
              <a:off x="3914" y="2520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74" name="Oval 448"/>
            <p:cNvSpPr>
              <a:spLocks noChangeArrowheads="1"/>
            </p:cNvSpPr>
            <p:nvPr/>
          </p:nvSpPr>
          <p:spPr bwMode="auto">
            <a:xfrm>
              <a:off x="3477" y="2741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75" name="Oval 449"/>
            <p:cNvSpPr>
              <a:spLocks noChangeArrowheads="1"/>
            </p:cNvSpPr>
            <p:nvPr/>
          </p:nvSpPr>
          <p:spPr bwMode="auto">
            <a:xfrm>
              <a:off x="3694" y="2741"/>
              <a:ext cx="72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76" name="Oval 450"/>
            <p:cNvSpPr>
              <a:spLocks noChangeArrowheads="1"/>
            </p:cNvSpPr>
            <p:nvPr/>
          </p:nvSpPr>
          <p:spPr bwMode="auto">
            <a:xfrm>
              <a:off x="3914" y="2741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77" name="Oval 451"/>
            <p:cNvSpPr>
              <a:spLocks noChangeArrowheads="1"/>
            </p:cNvSpPr>
            <p:nvPr/>
          </p:nvSpPr>
          <p:spPr bwMode="auto">
            <a:xfrm>
              <a:off x="3478" y="2087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78" name="Oval 452"/>
            <p:cNvSpPr>
              <a:spLocks noChangeArrowheads="1"/>
            </p:cNvSpPr>
            <p:nvPr/>
          </p:nvSpPr>
          <p:spPr bwMode="auto">
            <a:xfrm>
              <a:off x="3697" y="2087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79" name="Oval 453"/>
            <p:cNvSpPr>
              <a:spLocks noChangeArrowheads="1"/>
            </p:cNvSpPr>
            <p:nvPr/>
          </p:nvSpPr>
          <p:spPr bwMode="auto">
            <a:xfrm>
              <a:off x="3915" y="2087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80" name="Oval 454"/>
            <p:cNvSpPr>
              <a:spLocks noChangeArrowheads="1"/>
            </p:cNvSpPr>
            <p:nvPr/>
          </p:nvSpPr>
          <p:spPr bwMode="auto">
            <a:xfrm>
              <a:off x="3477" y="1872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81" name="Oval 455"/>
            <p:cNvSpPr>
              <a:spLocks noChangeArrowheads="1"/>
            </p:cNvSpPr>
            <p:nvPr/>
          </p:nvSpPr>
          <p:spPr bwMode="auto">
            <a:xfrm>
              <a:off x="3694" y="1872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82" name="Oval 456"/>
            <p:cNvSpPr>
              <a:spLocks noChangeArrowheads="1"/>
            </p:cNvSpPr>
            <p:nvPr/>
          </p:nvSpPr>
          <p:spPr bwMode="auto">
            <a:xfrm>
              <a:off x="3913" y="1872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83" name="Oval 457"/>
            <p:cNvSpPr>
              <a:spLocks noChangeArrowheads="1"/>
            </p:cNvSpPr>
            <p:nvPr/>
          </p:nvSpPr>
          <p:spPr bwMode="auto">
            <a:xfrm>
              <a:off x="3477" y="1655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84" name="Oval 458"/>
            <p:cNvSpPr>
              <a:spLocks noChangeArrowheads="1"/>
            </p:cNvSpPr>
            <p:nvPr/>
          </p:nvSpPr>
          <p:spPr bwMode="auto">
            <a:xfrm>
              <a:off x="3697" y="1655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85" name="Oval 459"/>
            <p:cNvSpPr>
              <a:spLocks noChangeArrowheads="1"/>
            </p:cNvSpPr>
            <p:nvPr/>
          </p:nvSpPr>
          <p:spPr bwMode="auto">
            <a:xfrm>
              <a:off x="3915" y="1655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86" name="Oval 460"/>
            <p:cNvSpPr>
              <a:spLocks noChangeArrowheads="1"/>
            </p:cNvSpPr>
            <p:nvPr/>
          </p:nvSpPr>
          <p:spPr bwMode="auto">
            <a:xfrm>
              <a:off x="1711" y="3724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87" name="Oval 461"/>
            <p:cNvSpPr>
              <a:spLocks noChangeArrowheads="1"/>
            </p:cNvSpPr>
            <p:nvPr/>
          </p:nvSpPr>
          <p:spPr bwMode="auto">
            <a:xfrm>
              <a:off x="2368" y="3724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88" name="Oval 462"/>
            <p:cNvSpPr>
              <a:spLocks noChangeArrowheads="1"/>
            </p:cNvSpPr>
            <p:nvPr/>
          </p:nvSpPr>
          <p:spPr bwMode="auto">
            <a:xfrm>
              <a:off x="1930" y="3724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89" name="Oval 463"/>
            <p:cNvSpPr>
              <a:spLocks noChangeArrowheads="1"/>
            </p:cNvSpPr>
            <p:nvPr/>
          </p:nvSpPr>
          <p:spPr bwMode="auto">
            <a:xfrm>
              <a:off x="2148" y="3724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90" name="Oval 464"/>
            <p:cNvSpPr>
              <a:spLocks noChangeArrowheads="1"/>
            </p:cNvSpPr>
            <p:nvPr/>
          </p:nvSpPr>
          <p:spPr bwMode="auto">
            <a:xfrm>
              <a:off x="1713" y="3939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91" name="Oval 465"/>
            <p:cNvSpPr>
              <a:spLocks noChangeArrowheads="1"/>
            </p:cNvSpPr>
            <p:nvPr/>
          </p:nvSpPr>
          <p:spPr bwMode="auto">
            <a:xfrm>
              <a:off x="2368" y="3939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92" name="Oval 466"/>
            <p:cNvSpPr>
              <a:spLocks noChangeArrowheads="1"/>
            </p:cNvSpPr>
            <p:nvPr/>
          </p:nvSpPr>
          <p:spPr bwMode="auto">
            <a:xfrm>
              <a:off x="1931" y="3939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93" name="Oval 467"/>
            <p:cNvSpPr>
              <a:spLocks noChangeArrowheads="1"/>
            </p:cNvSpPr>
            <p:nvPr/>
          </p:nvSpPr>
          <p:spPr bwMode="auto">
            <a:xfrm>
              <a:off x="2150" y="3939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94" name="Oval 468"/>
            <p:cNvSpPr>
              <a:spLocks noChangeArrowheads="1"/>
            </p:cNvSpPr>
            <p:nvPr/>
          </p:nvSpPr>
          <p:spPr bwMode="auto">
            <a:xfrm>
              <a:off x="1713" y="3506"/>
              <a:ext cx="70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95" name="Oval 469"/>
            <p:cNvSpPr>
              <a:spLocks noChangeArrowheads="1"/>
            </p:cNvSpPr>
            <p:nvPr/>
          </p:nvSpPr>
          <p:spPr bwMode="auto">
            <a:xfrm>
              <a:off x="2369" y="3506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96" name="Oval 470"/>
            <p:cNvSpPr>
              <a:spLocks noChangeArrowheads="1"/>
            </p:cNvSpPr>
            <p:nvPr/>
          </p:nvSpPr>
          <p:spPr bwMode="auto">
            <a:xfrm>
              <a:off x="1932" y="3506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97" name="Oval 471"/>
            <p:cNvSpPr>
              <a:spLocks noChangeArrowheads="1"/>
            </p:cNvSpPr>
            <p:nvPr/>
          </p:nvSpPr>
          <p:spPr bwMode="auto">
            <a:xfrm>
              <a:off x="2151" y="3506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98" name="Oval 472"/>
            <p:cNvSpPr>
              <a:spLocks noChangeArrowheads="1"/>
            </p:cNvSpPr>
            <p:nvPr/>
          </p:nvSpPr>
          <p:spPr bwMode="auto">
            <a:xfrm>
              <a:off x="2594" y="3725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699" name="Oval 473"/>
            <p:cNvSpPr>
              <a:spLocks noChangeArrowheads="1"/>
            </p:cNvSpPr>
            <p:nvPr/>
          </p:nvSpPr>
          <p:spPr bwMode="auto">
            <a:xfrm>
              <a:off x="3247" y="3725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00" name="Oval 474"/>
            <p:cNvSpPr>
              <a:spLocks noChangeArrowheads="1"/>
            </p:cNvSpPr>
            <p:nvPr/>
          </p:nvSpPr>
          <p:spPr bwMode="auto">
            <a:xfrm>
              <a:off x="2809" y="3725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01" name="Oval 475"/>
            <p:cNvSpPr>
              <a:spLocks noChangeArrowheads="1"/>
            </p:cNvSpPr>
            <p:nvPr/>
          </p:nvSpPr>
          <p:spPr bwMode="auto">
            <a:xfrm>
              <a:off x="3027" y="3725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02" name="Oval 476"/>
            <p:cNvSpPr>
              <a:spLocks noChangeArrowheads="1"/>
            </p:cNvSpPr>
            <p:nvPr/>
          </p:nvSpPr>
          <p:spPr bwMode="auto">
            <a:xfrm>
              <a:off x="2594" y="3939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03" name="Oval 477"/>
            <p:cNvSpPr>
              <a:spLocks noChangeArrowheads="1"/>
            </p:cNvSpPr>
            <p:nvPr/>
          </p:nvSpPr>
          <p:spPr bwMode="auto">
            <a:xfrm>
              <a:off x="3247" y="3939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04" name="Oval 478"/>
            <p:cNvSpPr>
              <a:spLocks noChangeArrowheads="1"/>
            </p:cNvSpPr>
            <p:nvPr/>
          </p:nvSpPr>
          <p:spPr bwMode="auto">
            <a:xfrm>
              <a:off x="2810" y="3939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05" name="Oval 479"/>
            <p:cNvSpPr>
              <a:spLocks noChangeArrowheads="1"/>
            </p:cNvSpPr>
            <p:nvPr/>
          </p:nvSpPr>
          <p:spPr bwMode="auto">
            <a:xfrm>
              <a:off x="3029" y="3939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06" name="Oval 480"/>
            <p:cNvSpPr>
              <a:spLocks noChangeArrowheads="1"/>
            </p:cNvSpPr>
            <p:nvPr/>
          </p:nvSpPr>
          <p:spPr bwMode="auto">
            <a:xfrm>
              <a:off x="2594" y="3507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07" name="Oval 481"/>
            <p:cNvSpPr>
              <a:spLocks noChangeArrowheads="1"/>
            </p:cNvSpPr>
            <p:nvPr/>
          </p:nvSpPr>
          <p:spPr bwMode="auto">
            <a:xfrm>
              <a:off x="3248" y="3507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08" name="Oval 482"/>
            <p:cNvSpPr>
              <a:spLocks noChangeArrowheads="1"/>
            </p:cNvSpPr>
            <p:nvPr/>
          </p:nvSpPr>
          <p:spPr bwMode="auto">
            <a:xfrm>
              <a:off x="2811" y="3507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09" name="Oval 483"/>
            <p:cNvSpPr>
              <a:spLocks noChangeArrowheads="1"/>
            </p:cNvSpPr>
            <p:nvPr/>
          </p:nvSpPr>
          <p:spPr bwMode="auto">
            <a:xfrm>
              <a:off x="3030" y="3507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10" name="Oval 484"/>
            <p:cNvSpPr>
              <a:spLocks noChangeArrowheads="1"/>
            </p:cNvSpPr>
            <p:nvPr/>
          </p:nvSpPr>
          <p:spPr bwMode="auto">
            <a:xfrm>
              <a:off x="1711" y="3291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11" name="Oval 485"/>
            <p:cNvSpPr>
              <a:spLocks noChangeArrowheads="1"/>
            </p:cNvSpPr>
            <p:nvPr/>
          </p:nvSpPr>
          <p:spPr bwMode="auto">
            <a:xfrm>
              <a:off x="2367" y="3291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12" name="Oval 486"/>
            <p:cNvSpPr>
              <a:spLocks noChangeArrowheads="1"/>
            </p:cNvSpPr>
            <p:nvPr/>
          </p:nvSpPr>
          <p:spPr bwMode="auto">
            <a:xfrm>
              <a:off x="1930" y="3291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13" name="Oval 487"/>
            <p:cNvSpPr>
              <a:spLocks noChangeArrowheads="1"/>
            </p:cNvSpPr>
            <p:nvPr/>
          </p:nvSpPr>
          <p:spPr bwMode="auto">
            <a:xfrm>
              <a:off x="2148" y="3291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14" name="Oval 488"/>
            <p:cNvSpPr>
              <a:spLocks noChangeArrowheads="1"/>
            </p:cNvSpPr>
            <p:nvPr/>
          </p:nvSpPr>
          <p:spPr bwMode="auto">
            <a:xfrm>
              <a:off x="1713" y="3072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15" name="Oval 489"/>
            <p:cNvSpPr>
              <a:spLocks noChangeArrowheads="1"/>
            </p:cNvSpPr>
            <p:nvPr/>
          </p:nvSpPr>
          <p:spPr bwMode="auto">
            <a:xfrm>
              <a:off x="2369" y="3072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16" name="Oval 490"/>
            <p:cNvSpPr>
              <a:spLocks noChangeArrowheads="1"/>
            </p:cNvSpPr>
            <p:nvPr/>
          </p:nvSpPr>
          <p:spPr bwMode="auto">
            <a:xfrm>
              <a:off x="1932" y="3072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17" name="Oval 491"/>
            <p:cNvSpPr>
              <a:spLocks noChangeArrowheads="1"/>
            </p:cNvSpPr>
            <p:nvPr/>
          </p:nvSpPr>
          <p:spPr bwMode="auto">
            <a:xfrm>
              <a:off x="2151" y="3072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18" name="Oval 492"/>
            <p:cNvSpPr>
              <a:spLocks noChangeArrowheads="1"/>
            </p:cNvSpPr>
            <p:nvPr/>
          </p:nvSpPr>
          <p:spPr bwMode="auto">
            <a:xfrm>
              <a:off x="2594" y="3291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19" name="Oval 493"/>
            <p:cNvSpPr>
              <a:spLocks noChangeArrowheads="1"/>
            </p:cNvSpPr>
            <p:nvPr/>
          </p:nvSpPr>
          <p:spPr bwMode="auto">
            <a:xfrm>
              <a:off x="3246" y="3291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20" name="Oval 494"/>
            <p:cNvSpPr>
              <a:spLocks noChangeArrowheads="1"/>
            </p:cNvSpPr>
            <p:nvPr/>
          </p:nvSpPr>
          <p:spPr bwMode="auto">
            <a:xfrm>
              <a:off x="2809" y="3291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21" name="Oval 495"/>
            <p:cNvSpPr>
              <a:spLocks noChangeArrowheads="1"/>
            </p:cNvSpPr>
            <p:nvPr/>
          </p:nvSpPr>
          <p:spPr bwMode="auto">
            <a:xfrm>
              <a:off x="3027" y="3291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22" name="Oval 496"/>
            <p:cNvSpPr>
              <a:spLocks noChangeArrowheads="1"/>
            </p:cNvSpPr>
            <p:nvPr/>
          </p:nvSpPr>
          <p:spPr bwMode="auto">
            <a:xfrm>
              <a:off x="2594" y="3072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23" name="Oval 497"/>
            <p:cNvSpPr>
              <a:spLocks noChangeArrowheads="1"/>
            </p:cNvSpPr>
            <p:nvPr/>
          </p:nvSpPr>
          <p:spPr bwMode="auto">
            <a:xfrm>
              <a:off x="3248" y="3072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24" name="Oval 498"/>
            <p:cNvSpPr>
              <a:spLocks noChangeArrowheads="1"/>
            </p:cNvSpPr>
            <p:nvPr/>
          </p:nvSpPr>
          <p:spPr bwMode="auto">
            <a:xfrm>
              <a:off x="2811" y="3072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25" name="Oval 499"/>
            <p:cNvSpPr>
              <a:spLocks noChangeArrowheads="1"/>
            </p:cNvSpPr>
            <p:nvPr/>
          </p:nvSpPr>
          <p:spPr bwMode="auto">
            <a:xfrm>
              <a:off x="3030" y="3072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26" name="Oval 500"/>
            <p:cNvSpPr>
              <a:spLocks noChangeArrowheads="1"/>
            </p:cNvSpPr>
            <p:nvPr/>
          </p:nvSpPr>
          <p:spPr bwMode="auto">
            <a:xfrm>
              <a:off x="3477" y="3723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27" name="Oval 501"/>
            <p:cNvSpPr>
              <a:spLocks noChangeArrowheads="1"/>
            </p:cNvSpPr>
            <p:nvPr/>
          </p:nvSpPr>
          <p:spPr bwMode="auto">
            <a:xfrm>
              <a:off x="3695" y="3723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28" name="Oval 502"/>
            <p:cNvSpPr>
              <a:spLocks noChangeArrowheads="1"/>
            </p:cNvSpPr>
            <p:nvPr/>
          </p:nvSpPr>
          <p:spPr bwMode="auto">
            <a:xfrm>
              <a:off x="3914" y="3723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29" name="Oval 503"/>
            <p:cNvSpPr>
              <a:spLocks noChangeArrowheads="1"/>
            </p:cNvSpPr>
            <p:nvPr/>
          </p:nvSpPr>
          <p:spPr bwMode="auto">
            <a:xfrm>
              <a:off x="3478" y="3938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30" name="Oval 504"/>
            <p:cNvSpPr>
              <a:spLocks noChangeArrowheads="1"/>
            </p:cNvSpPr>
            <p:nvPr/>
          </p:nvSpPr>
          <p:spPr bwMode="auto">
            <a:xfrm>
              <a:off x="3697" y="3938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31" name="Oval 505"/>
            <p:cNvSpPr>
              <a:spLocks noChangeArrowheads="1"/>
            </p:cNvSpPr>
            <p:nvPr/>
          </p:nvSpPr>
          <p:spPr bwMode="auto">
            <a:xfrm>
              <a:off x="3915" y="3938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32" name="Oval 506"/>
            <p:cNvSpPr>
              <a:spLocks noChangeArrowheads="1"/>
            </p:cNvSpPr>
            <p:nvPr/>
          </p:nvSpPr>
          <p:spPr bwMode="auto">
            <a:xfrm>
              <a:off x="3478" y="3504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33" name="Oval 507"/>
            <p:cNvSpPr>
              <a:spLocks noChangeArrowheads="1"/>
            </p:cNvSpPr>
            <p:nvPr/>
          </p:nvSpPr>
          <p:spPr bwMode="auto">
            <a:xfrm>
              <a:off x="3698" y="3504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34" name="Oval 508"/>
            <p:cNvSpPr>
              <a:spLocks noChangeArrowheads="1"/>
            </p:cNvSpPr>
            <p:nvPr/>
          </p:nvSpPr>
          <p:spPr bwMode="auto">
            <a:xfrm>
              <a:off x="3916" y="3504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35" name="Oval 509"/>
            <p:cNvSpPr>
              <a:spLocks noChangeArrowheads="1"/>
            </p:cNvSpPr>
            <p:nvPr/>
          </p:nvSpPr>
          <p:spPr bwMode="auto">
            <a:xfrm>
              <a:off x="3477" y="3290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36" name="Oval 510"/>
            <p:cNvSpPr>
              <a:spLocks noChangeArrowheads="1"/>
            </p:cNvSpPr>
            <p:nvPr/>
          </p:nvSpPr>
          <p:spPr bwMode="auto">
            <a:xfrm>
              <a:off x="3695" y="3290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37" name="Oval 511"/>
            <p:cNvSpPr>
              <a:spLocks noChangeArrowheads="1"/>
            </p:cNvSpPr>
            <p:nvPr/>
          </p:nvSpPr>
          <p:spPr bwMode="auto">
            <a:xfrm>
              <a:off x="3914" y="3290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38" name="Oval 512"/>
            <p:cNvSpPr>
              <a:spLocks noChangeArrowheads="1"/>
            </p:cNvSpPr>
            <p:nvPr/>
          </p:nvSpPr>
          <p:spPr bwMode="auto">
            <a:xfrm>
              <a:off x="3478" y="3071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39" name="Oval 513"/>
            <p:cNvSpPr>
              <a:spLocks noChangeArrowheads="1"/>
            </p:cNvSpPr>
            <p:nvPr/>
          </p:nvSpPr>
          <p:spPr bwMode="auto">
            <a:xfrm>
              <a:off x="3698" y="3071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40" name="Oval 514"/>
            <p:cNvSpPr>
              <a:spLocks noChangeArrowheads="1"/>
            </p:cNvSpPr>
            <p:nvPr/>
          </p:nvSpPr>
          <p:spPr bwMode="auto">
            <a:xfrm>
              <a:off x="3916" y="3071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41" name="Oval 515"/>
            <p:cNvSpPr>
              <a:spLocks noChangeArrowheads="1"/>
            </p:cNvSpPr>
            <p:nvPr/>
          </p:nvSpPr>
          <p:spPr bwMode="auto">
            <a:xfrm>
              <a:off x="1711" y="2418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42" name="Oval 516"/>
            <p:cNvSpPr>
              <a:spLocks noChangeArrowheads="1"/>
            </p:cNvSpPr>
            <p:nvPr/>
          </p:nvSpPr>
          <p:spPr bwMode="auto">
            <a:xfrm>
              <a:off x="2367" y="2418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43" name="Oval 517"/>
            <p:cNvSpPr>
              <a:spLocks noChangeArrowheads="1"/>
            </p:cNvSpPr>
            <p:nvPr/>
          </p:nvSpPr>
          <p:spPr bwMode="auto">
            <a:xfrm>
              <a:off x="1929" y="2418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44" name="Oval 518"/>
            <p:cNvSpPr>
              <a:spLocks noChangeArrowheads="1"/>
            </p:cNvSpPr>
            <p:nvPr/>
          </p:nvSpPr>
          <p:spPr bwMode="auto">
            <a:xfrm>
              <a:off x="2147" y="2418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45" name="Oval 519"/>
            <p:cNvSpPr>
              <a:spLocks noChangeArrowheads="1"/>
            </p:cNvSpPr>
            <p:nvPr/>
          </p:nvSpPr>
          <p:spPr bwMode="auto">
            <a:xfrm>
              <a:off x="1711" y="2633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46" name="Oval 520"/>
            <p:cNvSpPr>
              <a:spLocks noChangeArrowheads="1"/>
            </p:cNvSpPr>
            <p:nvPr/>
          </p:nvSpPr>
          <p:spPr bwMode="auto">
            <a:xfrm>
              <a:off x="2367" y="2633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47" name="Oval 521"/>
            <p:cNvSpPr>
              <a:spLocks noChangeArrowheads="1"/>
            </p:cNvSpPr>
            <p:nvPr/>
          </p:nvSpPr>
          <p:spPr bwMode="auto">
            <a:xfrm>
              <a:off x="1930" y="2633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48" name="Oval 522"/>
            <p:cNvSpPr>
              <a:spLocks noChangeArrowheads="1"/>
            </p:cNvSpPr>
            <p:nvPr/>
          </p:nvSpPr>
          <p:spPr bwMode="auto">
            <a:xfrm>
              <a:off x="2148" y="2633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49" name="Oval 523"/>
            <p:cNvSpPr>
              <a:spLocks noChangeArrowheads="1"/>
            </p:cNvSpPr>
            <p:nvPr/>
          </p:nvSpPr>
          <p:spPr bwMode="auto">
            <a:xfrm>
              <a:off x="1711" y="2854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50" name="Oval 524"/>
            <p:cNvSpPr>
              <a:spLocks noChangeArrowheads="1"/>
            </p:cNvSpPr>
            <p:nvPr/>
          </p:nvSpPr>
          <p:spPr bwMode="auto">
            <a:xfrm>
              <a:off x="2367" y="2854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51" name="Oval 525"/>
            <p:cNvSpPr>
              <a:spLocks noChangeArrowheads="1"/>
            </p:cNvSpPr>
            <p:nvPr/>
          </p:nvSpPr>
          <p:spPr bwMode="auto">
            <a:xfrm>
              <a:off x="1929" y="2854"/>
              <a:ext cx="72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52" name="Oval 526"/>
            <p:cNvSpPr>
              <a:spLocks noChangeArrowheads="1"/>
            </p:cNvSpPr>
            <p:nvPr/>
          </p:nvSpPr>
          <p:spPr bwMode="auto">
            <a:xfrm>
              <a:off x="2148" y="2854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53" name="Oval 527"/>
            <p:cNvSpPr>
              <a:spLocks noChangeArrowheads="1"/>
            </p:cNvSpPr>
            <p:nvPr/>
          </p:nvSpPr>
          <p:spPr bwMode="auto">
            <a:xfrm>
              <a:off x="1713" y="2200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54" name="Oval 528"/>
            <p:cNvSpPr>
              <a:spLocks noChangeArrowheads="1"/>
            </p:cNvSpPr>
            <p:nvPr/>
          </p:nvSpPr>
          <p:spPr bwMode="auto">
            <a:xfrm>
              <a:off x="2368" y="2200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55" name="Oval 529"/>
            <p:cNvSpPr>
              <a:spLocks noChangeArrowheads="1"/>
            </p:cNvSpPr>
            <p:nvPr/>
          </p:nvSpPr>
          <p:spPr bwMode="auto">
            <a:xfrm>
              <a:off x="1931" y="2200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56" name="Oval 530"/>
            <p:cNvSpPr>
              <a:spLocks noChangeArrowheads="1"/>
            </p:cNvSpPr>
            <p:nvPr/>
          </p:nvSpPr>
          <p:spPr bwMode="auto">
            <a:xfrm>
              <a:off x="2150" y="2200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57" name="Oval 531"/>
            <p:cNvSpPr>
              <a:spLocks noChangeArrowheads="1"/>
            </p:cNvSpPr>
            <p:nvPr/>
          </p:nvSpPr>
          <p:spPr bwMode="auto">
            <a:xfrm>
              <a:off x="2595" y="2420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58" name="Oval 532"/>
            <p:cNvSpPr>
              <a:spLocks noChangeArrowheads="1"/>
            </p:cNvSpPr>
            <p:nvPr/>
          </p:nvSpPr>
          <p:spPr bwMode="auto">
            <a:xfrm>
              <a:off x="3246" y="2420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59" name="Oval 533"/>
            <p:cNvSpPr>
              <a:spLocks noChangeArrowheads="1"/>
            </p:cNvSpPr>
            <p:nvPr/>
          </p:nvSpPr>
          <p:spPr bwMode="auto">
            <a:xfrm>
              <a:off x="2808" y="2420"/>
              <a:ext cx="70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60" name="Oval 534"/>
            <p:cNvSpPr>
              <a:spLocks noChangeArrowheads="1"/>
            </p:cNvSpPr>
            <p:nvPr/>
          </p:nvSpPr>
          <p:spPr bwMode="auto">
            <a:xfrm>
              <a:off x="3026" y="2420"/>
              <a:ext cx="71" cy="70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61" name="Oval 535"/>
            <p:cNvSpPr>
              <a:spLocks noChangeArrowheads="1"/>
            </p:cNvSpPr>
            <p:nvPr/>
          </p:nvSpPr>
          <p:spPr bwMode="auto">
            <a:xfrm>
              <a:off x="2595" y="2633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62" name="Oval 536"/>
            <p:cNvSpPr>
              <a:spLocks noChangeArrowheads="1"/>
            </p:cNvSpPr>
            <p:nvPr/>
          </p:nvSpPr>
          <p:spPr bwMode="auto">
            <a:xfrm>
              <a:off x="3246" y="2633"/>
              <a:ext cx="71" cy="71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63" name="Oval 537"/>
            <p:cNvSpPr>
              <a:spLocks noChangeArrowheads="1"/>
            </p:cNvSpPr>
            <p:nvPr/>
          </p:nvSpPr>
          <p:spPr bwMode="auto">
            <a:xfrm>
              <a:off x="2809" y="2633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64" name="Oval 538"/>
            <p:cNvSpPr>
              <a:spLocks noChangeArrowheads="1"/>
            </p:cNvSpPr>
            <p:nvPr/>
          </p:nvSpPr>
          <p:spPr bwMode="auto">
            <a:xfrm>
              <a:off x="3027" y="2633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65" name="Oval 539"/>
            <p:cNvSpPr>
              <a:spLocks noChangeArrowheads="1"/>
            </p:cNvSpPr>
            <p:nvPr/>
          </p:nvSpPr>
          <p:spPr bwMode="auto">
            <a:xfrm>
              <a:off x="2595" y="2854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66" name="Oval 540"/>
            <p:cNvSpPr>
              <a:spLocks noChangeArrowheads="1"/>
            </p:cNvSpPr>
            <p:nvPr/>
          </p:nvSpPr>
          <p:spPr bwMode="auto">
            <a:xfrm>
              <a:off x="3246" y="2854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67" name="Oval 541"/>
            <p:cNvSpPr>
              <a:spLocks noChangeArrowheads="1"/>
            </p:cNvSpPr>
            <p:nvPr/>
          </p:nvSpPr>
          <p:spPr bwMode="auto">
            <a:xfrm>
              <a:off x="2808" y="2854"/>
              <a:ext cx="72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68" name="Oval 542"/>
            <p:cNvSpPr>
              <a:spLocks noChangeArrowheads="1"/>
            </p:cNvSpPr>
            <p:nvPr/>
          </p:nvSpPr>
          <p:spPr bwMode="auto">
            <a:xfrm>
              <a:off x="3027" y="2854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69" name="Oval 543"/>
            <p:cNvSpPr>
              <a:spLocks noChangeArrowheads="1"/>
            </p:cNvSpPr>
            <p:nvPr/>
          </p:nvSpPr>
          <p:spPr bwMode="auto">
            <a:xfrm>
              <a:off x="2595" y="2201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70" name="Oval 544"/>
            <p:cNvSpPr>
              <a:spLocks noChangeArrowheads="1"/>
            </p:cNvSpPr>
            <p:nvPr/>
          </p:nvSpPr>
          <p:spPr bwMode="auto">
            <a:xfrm>
              <a:off x="3247" y="2201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71" name="Oval 545"/>
            <p:cNvSpPr>
              <a:spLocks noChangeArrowheads="1"/>
            </p:cNvSpPr>
            <p:nvPr/>
          </p:nvSpPr>
          <p:spPr bwMode="auto">
            <a:xfrm>
              <a:off x="2810" y="2201"/>
              <a:ext cx="71" cy="71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72" name="Oval 546"/>
            <p:cNvSpPr>
              <a:spLocks noChangeArrowheads="1"/>
            </p:cNvSpPr>
            <p:nvPr/>
          </p:nvSpPr>
          <p:spPr bwMode="auto">
            <a:xfrm>
              <a:off x="3029" y="2201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73" name="Oval 547"/>
            <p:cNvSpPr>
              <a:spLocks noChangeArrowheads="1"/>
            </p:cNvSpPr>
            <p:nvPr/>
          </p:nvSpPr>
          <p:spPr bwMode="auto">
            <a:xfrm>
              <a:off x="1711" y="1985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74" name="Oval 548"/>
            <p:cNvSpPr>
              <a:spLocks noChangeArrowheads="1"/>
            </p:cNvSpPr>
            <p:nvPr/>
          </p:nvSpPr>
          <p:spPr bwMode="auto">
            <a:xfrm>
              <a:off x="2366" y="1985"/>
              <a:ext cx="71" cy="71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75" name="Oval 549"/>
            <p:cNvSpPr>
              <a:spLocks noChangeArrowheads="1"/>
            </p:cNvSpPr>
            <p:nvPr/>
          </p:nvSpPr>
          <p:spPr bwMode="auto">
            <a:xfrm>
              <a:off x="1929" y="1985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76" name="Oval 550"/>
            <p:cNvSpPr>
              <a:spLocks noChangeArrowheads="1"/>
            </p:cNvSpPr>
            <p:nvPr/>
          </p:nvSpPr>
          <p:spPr bwMode="auto">
            <a:xfrm>
              <a:off x="2147" y="1985"/>
              <a:ext cx="71" cy="71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77" name="Oval 551"/>
            <p:cNvSpPr>
              <a:spLocks noChangeArrowheads="1"/>
            </p:cNvSpPr>
            <p:nvPr/>
          </p:nvSpPr>
          <p:spPr bwMode="auto">
            <a:xfrm>
              <a:off x="1711" y="1767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78" name="Oval 552"/>
            <p:cNvSpPr>
              <a:spLocks noChangeArrowheads="1"/>
            </p:cNvSpPr>
            <p:nvPr/>
          </p:nvSpPr>
          <p:spPr bwMode="auto">
            <a:xfrm>
              <a:off x="2368" y="1767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79" name="Oval 553"/>
            <p:cNvSpPr>
              <a:spLocks noChangeArrowheads="1"/>
            </p:cNvSpPr>
            <p:nvPr/>
          </p:nvSpPr>
          <p:spPr bwMode="auto">
            <a:xfrm>
              <a:off x="1931" y="1767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80" name="Oval 554"/>
            <p:cNvSpPr>
              <a:spLocks noChangeArrowheads="1"/>
            </p:cNvSpPr>
            <p:nvPr/>
          </p:nvSpPr>
          <p:spPr bwMode="auto">
            <a:xfrm>
              <a:off x="2150" y="1767"/>
              <a:ext cx="70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81" name="Oval 555"/>
            <p:cNvSpPr>
              <a:spLocks noChangeArrowheads="1"/>
            </p:cNvSpPr>
            <p:nvPr/>
          </p:nvSpPr>
          <p:spPr bwMode="auto">
            <a:xfrm>
              <a:off x="2595" y="1985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82" name="Oval 556"/>
            <p:cNvSpPr>
              <a:spLocks noChangeArrowheads="1"/>
            </p:cNvSpPr>
            <p:nvPr/>
          </p:nvSpPr>
          <p:spPr bwMode="auto">
            <a:xfrm>
              <a:off x="3245" y="1985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83" name="Oval 557"/>
            <p:cNvSpPr>
              <a:spLocks noChangeArrowheads="1"/>
            </p:cNvSpPr>
            <p:nvPr/>
          </p:nvSpPr>
          <p:spPr bwMode="auto">
            <a:xfrm>
              <a:off x="2808" y="1985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84" name="Oval 558"/>
            <p:cNvSpPr>
              <a:spLocks noChangeArrowheads="1"/>
            </p:cNvSpPr>
            <p:nvPr/>
          </p:nvSpPr>
          <p:spPr bwMode="auto">
            <a:xfrm>
              <a:off x="3026" y="1985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85" name="Oval 559"/>
            <p:cNvSpPr>
              <a:spLocks noChangeArrowheads="1"/>
            </p:cNvSpPr>
            <p:nvPr/>
          </p:nvSpPr>
          <p:spPr bwMode="auto">
            <a:xfrm>
              <a:off x="2595" y="1767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86" name="Oval 560"/>
            <p:cNvSpPr>
              <a:spLocks noChangeArrowheads="1"/>
            </p:cNvSpPr>
            <p:nvPr/>
          </p:nvSpPr>
          <p:spPr bwMode="auto">
            <a:xfrm>
              <a:off x="3247" y="1767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87" name="Oval 561"/>
            <p:cNvSpPr>
              <a:spLocks noChangeArrowheads="1"/>
            </p:cNvSpPr>
            <p:nvPr/>
          </p:nvSpPr>
          <p:spPr bwMode="auto">
            <a:xfrm>
              <a:off x="2810" y="1767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88" name="Oval 562"/>
            <p:cNvSpPr>
              <a:spLocks noChangeArrowheads="1"/>
            </p:cNvSpPr>
            <p:nvPr/>
          </p:nvSpPr>
          <p:spPr bwMode="auto">
            <a:xfrm>
              <a:off x="3029" y="1767"/>
              <a:ext cx="70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89" name="Oval 563"/>
            <p:cNvSpPr>
              <a:spLocks noChangeArrowheads="1"/>
            </p:cNvSpPr>
            <p:nvPr/>
          </p:nvSpPr>
          <p:spPr bwMode="auto">
            <a:xfrm>
              <a:off x="3477" y="2417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90" name="Oval 564"/>
            <p:cNvSpPr>
              <a:spLocks noChangeArrowheads="1"/>
            </p:cNvSpPr>
            <p:nvPr/>
          </p:nvSpPr>
          <p:spPr bwMode="auto">
            <a:xfrm>
              <a:off x="3694" y="2417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91" name="Oval 565"/>
            <p:cNvSpPr>
              <a:spLocks noChangeArrowheads="1"/>
            </p:cNvSpPr>
            <p:nvPr/>
          </p:nvSpPr>
          <p:spPr bwMode="auto">
            <a:xfrm>
              <a:off x="3913" y="2417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92" name="Oval 566"/>
            <p:cNvSpPr>
              <a:spLocks noChangeArrowheads="1"/>
            </p:cNvSpPr>
            <p:nvPr/>
          </p:nvSpPr>
          <p:spPr bwMode="auto">
            <a:xfrm>
              <a:off x="3477" y="2632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93" name="Oval 567"/>
            <p:cNvSpPr>
              <a:spLocks noChangeArrowheads="1"/>
            </p:cNvSpPr>
            <p:nvPr/>
          </p:nvSpPr>
          <p:spPr bwMode="auto">
            <a:xfrm>
              <a:off x="3695" y="2632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94" name="Oval 568"/>
            <p:cNvSpPr>
              <a:spLocks noChangeArrowheads="1"/>
            </p:cNvSpPr>
            <p:nvPr/>
          </p:nvSpPr>
          <p:spPr bwMode="auto">
            <a:xfrm>
              <a:off x="3914" y="2632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95" name="Oval 569"/>
            <p:cNvSpPr>
              <a:spLocks noChangeArrowheads="1"/>
            </p:cNvSpPr>
            <p:nvPr/>
          </p:nvSpPr>
          <p:spPr bwMode="auto">
            <a:xfrm>
              <a:off x="3477" y="2853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96" name="Oval 570"/>
            <p:cNvSpPr>
              <a:spLocks noChangeArrowheads="1"/>
            </p:cNvSpPr>
            <p:nvPr/>
          </p:nvSpPr>
          <p:spPr bwMode="auto">
            <a:xfrm>
              <a:off x="3694" y="2853"/>
              <a:ext cx="72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97" name="Oval 571"/>
            <p:cNvSpPr>
              <a:spLocks noChangeArrowheads="1"/>
            </p:cNvSpPr>
            <p:nvPr/>
          </p:nvSpPr>
          <p:spPr bwMode="auto">
            <a:xfrm>
              <a:off x="3914" y="2853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98" name="Oval 572"/>
            <p:cNvSpPr>
              <a:spLocks noChangeArrowheads="1"/>
            </p:cNvSpPr>
            <p:nvPr/>
          </p:nvSpPr>
          <p:spPr bwMode="auto">
            <a:xfrm>
              <a:off x="3478" y="2199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799" name="Oval 573"/>
            <p:cNvSpPr>
              <a:spLocks noChangeArrowheads="1"/>
            </p:cNvSpPr>
            <p:nvPr/>
          </p:nvSpPr>
          <p:spPr bwMode="auto">
            <a:xfrm>
              <a:off x="3697" y="2199"/>
              <a:ext cx="70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800" name="Oval 574"/>
            <p:cNvSpPr>
              <a:spLocks noChangeArrowheads="1"/>
            </p:cNvSpPr>
            <p:nvPr/>
          </p:nvSpPr>
          <p:spPr bwMode="auto">
            <a:xfrm>
              <a:off x="3915" y="2199"/>
              <a:ext cx="71" cy="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801" name="Oval 575"/>
            <p:cNvSpPr>
              <a:spLocks noChangeArrowheads="1"/>
            </p:cNvSpPr>
            <p:nvPr/>
          </p:nvSpPr>
          <p:spPr bwMode="auto">
            <a:xfrm>
              <a:off x="3477" y="1984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802" name="Oval 576"/>
            <p:cNvSpPr>
              <a:spLocks noChangeArrowheads="1"/>
            </p:cNvSpPr>
            <p:nvPr/>
          </p:nvSpPr>
          <p:spPr bwMode="auto">
            <a:xfrm>
              <a:off x="3694" y="1984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803" name="Oval 577"/>
            <p:cNvSpPr>
              <a:spLocks noChangeArrowheads="1"/>
            </p:cNvSpPr>
            <p:nvPr/>
          </p:nvSpPr>
          <p:spPr bwMode="auto">
            <a:xfrm>
              <a:off x="3913" y="1984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804" name="Oval 578"/>
            <p:cNvSpPr>
              <a:spLocks noChangeArrowheads="1"/>
            </p:cNvSpPr>
            <p:nvPr/>
          </p:nvSpPr>
          <p:spPr bwMode="auto">
            <a:xfrm>
              <a:off x="3477" y="1765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805" name="Oval 579"/>
            <p:cNvSpPr>
              <a:spLocks noChangeArrowheads="1"/>
            </p:cNvSpPr>
            <p:nvPr/>
          </p:nvSpPr>
          <p:spPr bwMode="auto">
            <a:xfrm>
              <a:off x="3697" y="1765"/>
              <a:ext cx="70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806" name="Oval 580"/>
            <p:cNvSpPr>
              <a:spLocks noChangeArrowheads="1"/>
            </p:cNvSpPr>
            <p:nvPr/>
          </p:nvSpPr>
          <p:spPr bwMode="auto">
            <a:xfrm>
              <a:off x="3915" y="1765"/>
              <a:ext cx="71" cy="7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807" name="Oval 581"/>
            <p:cNvSpPr>
              <a:spLocks noChangeArrowheads="1"/>
            </p:cNvSpPr>
            <p:nvPr/>
          </p:nvSpPr>
          <p:spPr bwMode="auto">
            <a:xfrm>
              <a:off x="-558" y="1904"/>
              <a:ext cx="4380" cy="4380"/>
            </a:xfrm>
            <a:prstGeom prst="ellips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808" name="Rectangle 582"/>
            <p:cNvSpPr>
              <a:spLocks noChangeArrowheads="1"/>
            </p:cNvSpPr>
            <p:nvPr/>
          </p:nvSpPr>
          <p:spPr bwMode="auto">
            <a:xfrm>
              <a:off x="787" y="1852"/>
              <a:ext cx="797" cy="10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809" name="Line 583"/>
            <p:cNvSpPr>
              <a:spLocks noChangeShapeType="1"/>
            </p:cNvSpPr>
            <p:nvPr/>
          </p:nvSpPr>
          <p:spPr bwMode="auto">
            <a:xfrm rot="5400000">
              <a:off x="1539" y="1861"/>
              <a:ext cx="1" cy="10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10810" name="Rectangle 584"/>
            <p:cNvSpPr>
              <a:spLocks noChangeArrowheads="1"/>
            </p:cNvSpPr>
            <p:nvPr/>
          </p:nvSpPr>
          <p:spPr bwMode="auto">
            <a:xfrm>
              <a:off x="-827" y="1932"/>
              <a:ext cx="2036" cy="294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811" name="Rectangle 585"/>
            <p:cNvSpPr>
              <a:spLocks noChangeArrowheads="1"/>
            </p:cNvSpPr>
            <p:nvPr/>
          </p:nvSpPr>
          <p:spPr bwMode="auto">
            <a:xfrm>
              <a:off x="3786" y="4133"/>
              <a:ext cx="101" cy="41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812" name="Line 586"/>
            <p:cNvSpPr>
              <a:spLocks noChangeShapeType="1"/>
            </p:cNvSpPr>
            <p:nvPr/>
          </p:nvSpPr>
          <p:spPr bwMode="auto">
            <a:xfrm rot="10800000">
              <a:off x="3837" y="4123"/>
              <a:ext cx="1" cy="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10813" name="Rectangle 587"/>
            <p:cNvSpPr>
              <a:spLocks noChangeArrowheads="1"/>
            </p:cNvSpPr>
            <p:nvPr/>
          </p:nvSpPr>
          <p:spPr bwMode="auto">
            <a:xfrm>
              <a:off x="-653" y="4317"/>
              <a:ext cx="4508" cy="202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</p:grpSp>
      <p:graphicFrame>
        <p:nvGraphicFramePr>
          <p:cNvPr id="10242" name="Object 590"/>
          <p:cNvGraphicFramePr>
            <a:graphicFrameLocks noChangeAspect="1"/>
          </p:cNvGraphicFramePr>
          <p:nvPr/>
        </p:nvGraphicFramePr>
        <p:xfrm>
          <a:off x="5294313" y="2287588"/>
          <a:ext cx="2849562" cy="633412"/>
        </p:xfrm>
        <a:graphic>
          <a:graphicData uri="http://schemas.openxmlformats.org/presentationml/2006/ole">
            <p:oleObj spid="_x0000_s2050" name="Equation" r:id="rId3" imgW="1257120" imgH="279360" progId="Equation.3">
              <p:embed/>
            </p:oleObj>
          </a:graphicData>
        </a:graphic>
      </p:graphicFrame>
      <p:graphicFrame>
        <p:nvGraphicFramePr>
          <p:cNvPr id="10243" name="Object 591"/>
          <p:cNvGraphicFramePr>
            <a:graphicFrameLocks noChangeAspect="1"/>
          </p:cNvGraphicFramePr>
          <p:nvPr/>
        </p:nvGraphicFramePr>
        <p:xfrm>
          <a:off x="5343525" y="3011488"/>
          <a:ext cx="2763838" cy="604837"/>
        </p:xfrm>
        <a:graphic>
          <a:graphicData uri="http://schemas.openxmlformats.org/presentationml/2006/ole">
            <p:oleObj spid="_x0000_s2051" name="Equation" r:id="rId4" imgW="1218960" imgH="266400" progId="Equation.3">
              <p:embed/>
            </p:oleObj>
          </a:graphicData>
        </a:graphic>
      </p:graphicFrame>
      <p:graphicFrame>
        <p:nvGraphicFramePr>
          <p:cNvPr id="10244" name="Object 592"/>
          <p:cNvGraphicFramePr>
            <a:graphicFrameLocks noChangeAspect="1"/>
          </p:cNvGraphicFramePr>
          <p:nvPr/>
        </p:nvGraphicFramePr>
        <p:xfrm>
          <a:off x="5313363" y="3706813"/>
          <a:ext cx="2879725" cy="604837"/>
        </p:xfrm>
        <a:graphic>
          <a:graphicData uri="http://schemas.openxmlformats.org/presentationml/2006/ole">
            <p:oleObj spid="_x0000_s2052" name="Equation" r:id="rId5" imgW="1269720" imgH="266400" progId="Equation.3">
              <p:embed/>
            </p:oleObj>
          </a:graphicData>
        </a:graphic>
      </p:graphicFrame>
      <p:graphicFrame>
        <p:nvGraphicFramePr>
          <p:cNvPr id="10245" name="Object 593"/>
          <p:cNvGraphicFramePr>
            <a:graphicFrameLocks noChangeAspect="1"/>
          </p:cNvGraphicFramePr>
          <p:nvPr/>
        </p:nvGraphicFramePr>
        <p:xfrm>
          <a:off x="5281613" y="5126038"/>
          <a:ext cx="2908300" cy="633412"/>
        </p:xfrm>
        <a:graphic>
          <a:graphicData uri="http://schemas.openxmlformats.org/presentationml/2006/ole">
            <p:oleObj spid="_x0000_s2053" name="Equation" r:id="rId6" imgW="1282680" imgH="279360" progId="Equation.3">
              <p:embed/>
            </p:oleObj>
          </a:graphicData>
        </a:graphic>
      </p:graphicFrame>
      <p:graphicFrame>
        <p:nvGraphicFramePr>
          <p:cNvPr id="10246" name="Object 594"/>
          <p:cNvGraphicFramePr>
            <a:graphicFrameLocks noChangeAspect="1"/>
          </p:cNvGraphicFramePr>
          <p:nvPr/>
        </p:nvGraphicFramePr>
        <p:xfrm>
          <a:off x="5254625" y="5824538"/>
          <a:ext cx="2967038" cy="635000"/>
        </p:xfrm>
        <a:graphic>
          <a:graphicData uri="http://schemas.openxmlformats.org/presentationml/2006/ole">
            <p:oleObj spid="_x0000_s2054" name="Equation" r:id="rId7" imgW="1307880" imgH="279360" progId="Equation.3">
              <p:embed/>
            </p:oleObj>
          </a:graphicData>
        </a:graphic>
      </p:graphicFrame>
      <p:grpSp>
        <p:nvGrpSpPr>
          <p:cNvPr id="4" name="Group 598"/>
          <p:cNvGrpSpPr>
            <a:grpSpLocks/>
          </p:cNvGrpSpPr>
          <p:nvPr/>
        </p:nvGrpSpPr>
        <p:grpSpPr bwMode="auto">
          <a:xfrm>
            <a:off x="6721475" y="4391025"/>
            <a:ext cx="130175" cy="561975"/>
            <a:chOff x="4342" y="2798"/>
            <a:chExt cx="82" cy="354"/>
          </a:xfrm>
        </p:grpSpPr>
        <p:sp>
          <p:nvSpPr>
            <p:cNvPr id="10251" name="Oval 595"/>
            <p:cNvSpPr>
              <a:spLocks noChangeArrowheads="1"/>
            </p:cNvSpPr>
            <p:nvPr/>
          </p:nvSpPr>
          <p:spPr bwMode="auto">
            <a:xfrm>
              <a:off x="4342" y="2798"/>
              <a:ext cx="82" cy="82"/>
            </a:xfrm>
            <a:prstGeom prst="ellipse">
              <a:avLst/>
            </a:prstGeom>
            <a:solidFill>
              <a:schemeClr val="tx1"/>
            </a:solidFill>
            <a:ln w="127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252" name="Oval 596"/>
            <p:cNvSpPr>
              <a:spLocks noChangeArrowheads="1"/>
            </p:cNvSpPr>
            <p:nvPr/>
          </p:nvSpPr>
          <p:spPr bwMode="auto">
            <a:xfrm>
              <a:off x="4342" y="2934"/>
              <a:ext cx="82" cy="82"/>
            </a:xfrm>
            <a:prstGeom prst="ellipse">
              <a:avLst/>
            </a:prstGeom>
            <a:solidFill>
              <a:schemeClr val="tx1"/>
            </a:solidFill>
            <a:ln w="127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253" name="Oval 597"/>
            <p:cNvSpPr>
              <a:spLocks noChangeArrowheads="1"/>
            </p:cNvSpPr>
            <p:nvPr/>
          </p:nvSpPr>
          <p:spPr bwMode="auto">
            <a:xfrm>
              <a:off x="4342" y="3070"/>
              <a:ext cx="82" cy="82"/>
            </a:xfrm>
            <a:prstGeom prst="ellipse">
              <a:avLst/>
            </a:prstGeom>
            <a:solidFill>
              <a:schemeClr val="tx1"/>
            </a:solidFill>
            <a:ln w="127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</p:grpSp>
      <p:graphicFrame>
        <p:nvGraphicFramePr>
          <p:cNvPr id="10247" name="Object 600"/>
          <p:cNvGraphicFramePr>
            <a:graphicFrameLocks noChangeAspect="1"/>
          </p:cNvGraphicFramePr>
          <p:nvPr>
            <p:ph idx="1"/>
          </p:nvPr>
        </p:nvGraphicFramePr>
        <p:xfrm>
          <a:off x="5253038" y="1808163"/>
          <a:ext cx="1755775" cy="401637"/>
        </p:xfrm>
        <a:graphic>
          <a:graphicData uri="http://schemas.openxmlformats.org/presentationml/2006/ole">
            <p:oleObj spid="_x0000_s2055" name="Equation" r:id="rId8" imgW="774360" imgH="177480" progId="Equation.3">
              <p:embed/>
            </p:oleObj>
          </a:graphicData>
        </a:graphic>
      </p:graphicFrame>
      <p:graphicFrame>
        <p:nvGraphicFramePr>
          <p:cNvPr id="2056" name="Object 4"/>
          <p:cNvGraphicFramePr>
            <a:graphicFrameLocks noChangeAspect="1"/>
          </p:cNvGraphicFramePr>
          <p:nvPr/>
        </p:nvGraphicFramePr>
        <p:xfrm>
          <a:off x="2819400" y="914400"/>
          <a:ext cx="1981200" cy="593725"/>
        </p:xfrm>
        <a:graphic>
          <a:graphicData uri="http://schemas.openxmlformats.org/presentationml/2006/ole">
            <p:oleObj spid="_x0000_s2056" name="Equation" r:id="rId9" imgW="761760" imgH="228600" progId="Equation.3">
              <p:embed/>
            </p:oleObj>
          </a:graphicData>
        </a:graphic>
      </p:graphicFrame>
      <p:graphicFrame>
        <p:nvGraphicFramePr>
          <p:cNvPr id="2057" name="Object 5"/>
          <p:cNvGraphicFramePr>
            <a:graphicFrameLocks noChangeAspect="1"/>
          </p:cNvGraphicFramePr>
          <p:nvPr/>
        </p:nvGraphicFramePr>
        <p:xfrm>
          <a:off x="5257800" y="906462"/>
          <a:ext cx="2378075" cy="693738"/>
        </p:xfrm>
        <a:graphic>
          <a:graphicData uri="http://schemas.openxmlformats.org/presentationml/2006/ole">
            <p:oleObj spid="_x0000_s2057" name="Equation" r:id="rId10" imgW="914400" imgH="2664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IE" sz="3600" smtClean="0"/>
              <a:t>A Simple Circle Drawing Algorithm (cont…)</a:t>
            </a:r>
            <a:endParaRPr lang="en-US" sz="3600" smtClean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22438"/>
            <a:ext cx="8534400" cy="4525962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IE" dirty="0" smtClean="0"/>
              <a:t>However, unsurprisingly this is not a brilliant solution!</a:t>
            </a:r>
            <a:endParaRPr lang="en-US" dirty="0" smtClean="0"/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IE" dirty="0" smtClean="0">
                <a:solidFill>
                  <a:srgbClr val="FF6600"/>
                </a:solidFill>
              </a:rPr>
              <a:t>Firstly</a:t>
            </a:r>
            <a:r>
              <a:rPr lang="en-IE" dirty="0" smtClean="0"/>
              <a:t>, the resulting </a:t>
            </a:r>
            <a:r>
              <a:rPr lang="en-IE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circle has large gaps </a:t>
            </a:r>
            <a:r>
              <a:rPr lang="en-IE" dirty="0" smtClean="0"/>
              <a:t>where the slope approaches the vertical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IE" dirty="0" smtClean="0">
                <a:solidFill>
                  <a:srgbClr val="FF6600"/>
                </a:solidFill>
              </a:rPr>
              <a:t>Secondly</a:t>
            </a:r>
            <a:r>
              <a:rPr lang="en-IE" dirty="0" smtClean="0"/>
              <a:t>, the </a:t>
            </a:r>
            <a:r>
              <a:rPr lang="en-IE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calculations are not very efficient</a:t>
            </a:r>
          </a:p>
          <a:p>
            <a:pPr lvl="1" eaLnBrk="1" hangingPunct="1">
              <a:lnSpc>
                <a:spcPct val="90000"/>
              </a:lnSpc>
            </a:pPr>
            <a:r>
              <a:rPr lang="en-IE" dirty="0" smtClean="0"/>
              <a:t>The square (multiply) operations</a:t>
            </a:r>
          </a:p>
          <a:p>
            <a:pPr lvl="1" eaLnBrk="1" hangingPunct="1">
              <a:lnSpc>
                <a:spcPct val="90000"/>
              </a:lnSpc>
            </a:pPr>
            <a:r>
              <a:rPr lang="en-IE" dirty="0" smtClean="0"/>
              <a:t>The square root operation – try really hard to avoid these!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IE" dirty="0" smtClean="0"/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IE" dirty="0" smtClean="0"/>
              <a:t>We need a more efficient, more accurate solution</a:t>
            </a:r>
            <a:endParaRPr lang="en-US" dirty="0" smtClean="0"/>
          </a:p>
        </p:txBody>
      </p:sp>
      <p:sp>
        <p:nvSpPr>
          <p:cNvPr id="30724" name="Rectangle 1013"/>
          <p:cNvSpPr>
            <a:spLocks noChangeArrowheads="1"/>
          </p:cNvSpPr>
          <p:nvPr/>
        </p:nvSpPr>
        <p:spPr bwMode="auto">
          <a:xfrm>
            <a:off x="4133850" y="2406650"/>
            <a:ext cx="4552950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n-GB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IE" smtClean="0"/>
              <a:t>Eight-Way Symmetry</a:t>
            </a:r>
            <a:endParaRPr lang="en-US" smtClean="0"/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33500"/>
            <a:ext cx="8686800" cy="55245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IE" dirty="0" smtClean="0"/>
              <a:t>The first thing we can notice to make our circle drawing algorithm more efficient is that circles centred at </a:t>
            </a:r>
            <a:r>
              <a:rPr lang="en-IE" dirty="0" smtClean="0">
                <a:latin typeface="Times New Roman" pitchFamily="18" charset="0"/>
              </a:rPr>
              <a:t>(</a:t>
            </a:r>
            <a:r>
              <a:rPr lang="en-IE" i="1" dirty="0" smtClean="0">
                <a:latin typeface="Times New Roman" pitchFamily="18" charset="0"/>
              </a:rPr>
              <a:t>0, 0 </a:t>
            </a:r>
            <a:r>
              <a:rPr lang="en-IE" dirty="0" smtClean="0">
                <a:latin typeface="Times New Roman" pitchFamily="18" charset="0"/>
              </a:rPr>
              <a:t>)</a:t>
            </a:r>
            <a:r>
              <a:rPr lang="en-IE" dirty="0" smtClean="0"/>
              <a:t> have </a:t>
            </a:r>
            <a:r>
              <a:rPr lang="en-IE" i="1" dirty="0" smtClean="0"/>
              <a:t>eight-way symmetry</a:t>
            </a:r>
            <a:endParaRPr lang="en-US" i="1" dirty="0" smtClean="0"/>
          </a:p>
        </p:txBody>
      </p:sp>
      <p:grpSp>
        <p:nvGrpSpPr>
          <p:cNvPr id="2" name="Group 50"/>
          <p:cNvGrpSpPr>
            <a:grpSpLocks/>
          </p:cNvGrpSpPr>
          <p:nvPr/>
        </p:nvGrpSpPr>
        <p:grpSpPr bwMode="auto">
          <a:xfrm>
            <a:off x="2300288" y="3063875"/>
            <a:ext cx="4414837" cy="3571875"/>
            <a:chOff x="1449" y="1930"/>
            <a:chExt cx="2781" cy="2250"/>
          </a:xfrm>
        </p:grpSpPr>
        <p:grpSp>
          <p:nvGrpSpPr>
            <p:cNvPr id="3" name="Group 38"/>
            <p:cNvGrpSpPr>
              <a:grpSpLocks/>
            </p:cNvGrpSpPr>
            <p:nvPr/>
          </p:nvGrpSpPr>
          <p:grpSpPr bwMode="auto">
            <a:xfrm>
              <a:off x="1449" y="1930"/>
              <a:ext cx="2781" cy="2250"/>
              <a:chOff x="1178" y="1494"/>
              <a:chExt cx="2781" cy="2250"/>
            </a:xfrm>
          </p:grpSpPr>
          <p:grpSp>
            <p:nvGrpSpPr>
              <p:cNvPr id="4" name="Group 6"/>
              <p:cNvGrpSpPr>
                <a:grpSpLocks/>
              </p:cNvGrpSpPr>
              <p:nvPr/>
            </p:nvGrpSpPr>
            <p:grpSpPr bwMode="auto">
              <a:xfrm>
                <a:off x="1477" y="1494"/>
                <a:ext cx="2250" cy="2250"/>
                <a:chOff x="1477" y="1494"/>
                <a:chExt cx="2250" cy="2250"/>
              </a:xfrm>
            </p:grpSpPr>
            <p:sp>
              <p:nvSpPr>
                <p:cNvPr id="11294" name="Line 4"/>
                <p:cNvSpPr>
                  <a:spLocks noChangeShapeType="1"/>
                </p:cNvSpPr>
                <p:nvPr/>
              </p:nvSpPr>
              <p:spPr bwMode="auto">
                <a:xfrm flipV="1">
                  <a:off x="2602" y="1494"/>
                  <a:ext cx="0" cy="225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triangle" w="med" len="med"/>
                  <a:tailEnd type="triangle" w="med" len="med"/>
                </a:ln>
              </p:spPr>
              <p:txBody>
                <a:bodyPr wrap="none"/>
                <a:lstStyle/>
                <a:p>
                  <a:endParaRPr lang="ar-EG"/>
                </a:p>
              </p:txBody>
            </p:sp>
            <p:sp>
              <p:nvSpPr>
                <p:cNvPr id="11295" name="Line 5"/>
                <p:cNvSpPr>
                  <a:spLocks noChangeShapeType="1"/>
                </p:cNvSpPr>
                <p:nvPr/>
              </p:nvSpPr>
              <p:spPr bwMode="auto">
                <a:xfrm rot="5400000" flipV="1">
                  <a:off x="2602" y="1494"/>
                  <a:ext cx="0" cy="225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triangle" w="med" len="med"/>
                  <a:tailEnd type="triangle" w="med" len="med"/>
                </a:ln>
              </p:spPr>
              <p:txBody>
                <a:bodyPr wrap="none"/>
                <a:lstStyle/>
                <a:p>
                  <a:endParaRPr lang="ar-EG"/>
                </a:p>
              </p:txBody>
            </p:sp>
          </p:grpSp>
          <p:sp>
            <p:nvSpPr>
              <p:cNvPr id="11277" name="Oval 7"/>
              <p:cNvSpPr>
                <a:spLocks noChangeArrowheads="1"/>
              </p:cNvSpPr>
              <p:nvPr/>
            </p:nvSpPr>
            <p:spPr bwMode="auto">
              <a:xfrm>
                <a:off x="1728" y="1737"/>
                <a:ext cx="1746" cy="1746"/>
              </a:xfrm>
              <a:prstGeom prst="ellipse">
                <a:avLst/>
              </a:prstGeom>
              <a:noFill/>
              <a:ln w="2540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11278" name="Oval 12"/>
              <p:cNvSpPr>
                <a:spLocks noChangeArrowheads="1"/>
              </p:cNvSpPr>
              <p:nvPr/>
            </p:nvSpPr>
            <p:spPr bwMode="auto">
              <a:xfrm>
                <a:off x="2816" y="1739"/>
                <a:ext cx="77" cy="77"/>
              </a:xfrm>
              <a:prstGeom prst="ellipse">
                <a:avLst/>
              </a:prstGeom>
              <a:solidFill>
                <a:srgbClr val="FF66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11279" name="Oval 13"/>
              <p:cNvSpPr>
                <a:spLocks noChangeArrowheads="1"/>
              </p:cNvSpPr>
              <p:nvPr/>
            </p:nvSpPr>
            <p:spPr bwMode="auto">
              <a:xfrm>
                <a:off x="2321" y="1739"/>
                <a:ext cx="77" cy="77"/>
              </a:xfrm>
              <a:prstGeom prst="ellipse">
                <a:avLst/>
              </a:prstGeom>
              <a:solidFill>
                <a:srgbClr val="FF66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11280" name="Oval 18"/>
              <p:cNvSpPr>
                <a:spLocks noChangeArrowheads="1"/>
              </p:cNvSpPr>
              <p:nvPr/>
            </p:nvSpPr>
            <p:spPr bwMode="auto">
              <a:xfrm>
                <a:off x="2816" y="3407"/>
                <a:ext cx="77" cy="77"/>
              </a:xfrm>
              <a:prstGeom prst="ellipse">
                <a:avLst/>
              </a:prstGeom>
              <a:solidFill>
                <a:srgbClr val="FF66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11281" name="Oval 19"/>
              <p:cNvSpPr>
                <a:spLocks noChangeArrowheads="1"/>
              </p:cNvSpPr>
              <p:nvPr/>
            </p:nvSpPr>
            <p:spPr bwMode="auto">
              <a:xfrm>
                <a:off x="2321" y="3407"/>
                <a:ext cx="77" cy="77"/>
              </a:xfrm>
              <a:prstGeom prst="ellipse">
                <a:avLst/>
              </a:prstGeom>
              <a:solidFill>
                <a:srgbClr val="FF66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11282" name="Oval 20"/>
              <p:cNvSpPr>
                <a:spLocks noChangeArrowheads="1"/>
              </p:cNvSpPr>
              <p:nvPr/>
            </p:nvSpPr>
            <p:spPr bwMode="auto">
              <a:xfrm rot="5400000">
                <a:off x="1724" y="2831"/>
                <a:ext cx="77" cy="77"/>
              </a:xfrm>
              <a:prstGeom prst="ellipse">
                <a:avLst/>
              </a:prstGeom>
              <a:solidFill>
                <a:srgbClr val="FF66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11283" name="Oval 21"/>
              <p:cNvSpPr>
                <a:spLocks noChangeArrowheads="1"/>
              </p:cNvSpPr>
              <p:nvPr/>
            </p:nvSpPr>
            <p:spPr bwMode="auto">
              <a:xfrm rot="5400000">
                <a:off x="1724" y="2336"/>
                <a:ext cx="77" cy="77"/>
              </a:xfrm>
              <a:prstGeom prst="ellipse">
                <a:avLst/>
              </a:prstGeom>
              <a:solidFill>
                <a:srgbClr val="FF66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11284" name="Oval 23"/>
              <p:cNvSpPr>
                <a:spLocks noChangeArrowheads="1"/>
              </p:cNvSpPr>
              <p:nvPr/>
            </p:nvSpPr>
            <p:spPr bwMode="auto">
              <a:xfrm rot="5400000">
                <a:off x="3396" y="2831"/>
                <a:ext cx="77" cy="77"/>
              </a:xfrm>
              <a:prstGeom prst="ellipse">
                <a:avLst/>
              </a:prstGeom>
              <a:solidFill>
                <a:srgbClr val="FF66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11285" name="Oval 24"/>
              <p:cNvSpPr>
                <a:spLocks noChangeArrowheads="1"/>
              </p:cNvSpPr>
              <p:nvPr/>
            </p:nvSpPr>
            <p:spPr bwMode="auto">
              <a:xfrm rot="5400000">
                <a:off x="3396" y="2336"/>
                <a:ext cx="77" cy="77"/>
              </a:xfrm>
              <a:prstGeom prst="ellipse">
                <a:avLst/>
              </a:prstGeom>
              <a:solidFill>
                <a:srgbClr val="FF66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11286" name="Text Box 29"/>
              <p:cNvSpPr txBox="1">
                <a:spLocks noChangeArrowheads="1"/>
              </p:cNvSpPr>
              <p:nvPr/>
            </p:nvSpPr>
            <p:spPr bwMode="auto">
              <a:xfrm>
                <a:off x="2847" y="1529"/>
                <a:ext cx="488" cy="269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IE" sz="2200" b="1" i="1">
                    <a:solidFill>
                      <a:srgbClr val="FF6600"/>
                    </a:solidFill>
                    <a:latin typeface="Times New Roman" pitchFamily="18" charset="0"/>
                  </a:rPr>
                  <a:t>(x, y)</a:t>
                </a:r>
                <a:endParaRPr lang="en-US" sz="2200" b="1" i="1">
                  <a:solidFill>
                    <a:srgbClr val="FF66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1287" name="Text Box 30"/>
              <p:cNvSpPr txBox="1">
                <a:spLocks noChangeArrowheads="1"/>
              </p:cNvSpPr>
              <p:nvPr/>
            </p:nvSpPr>
            <p:spPr bwMode="auto">
              <a:xfrm>
                <a:off x="3440" y="2165"/>
                <a:ext cx="488" cy="269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IE" sz="2200" b="1" i="1">
                    <a:solidFill>
                      <a:srgbClr val="FF6600"/>
                    </a:solidFill>
                    <a:latin typeface="Times New Roman" pitchFamily="18" charset="0"/>
                  </a:rPr>
                  <a:t>(y, x)</a:t>
                </a:r>
                <a:endParaRPr lang="en-US" sz="2200" b="1" i="1">
                  <a:solidFill>
                    <a:srgbClr val="FF66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1288" name="Text Box 31"/>
              <p:cNvSpPr txBox="1">
                <a:spLocks noChangeArrowheads="1"/>
              </p:cNvSpPr>
              <p:nvPr/>
            </p:nvSpPr>
            <p:spPr bwMode="auto">
              <a:xfrm>
                <a:off x="3412" y="2807"/>
                <a:ext cx="547" cy="269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IE" sz="2200" b="1" i="1">
                    <a:solidFill>
                      <a:srgbClr val="FF6600"/>
                    </a:solidFill>
                    <a:latin typeface="Times New Roman" pitchFamily="18" charset="0"/>
                  </a:rPr>
                  <a:t>(y, -x)</a:t>
                </a:r>
                <a:endParaRPr lang="en-US" sz="2200" b="1" i="1">
                  <a:solidFill>
                    <a:srgbClr val="FF66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1289" name="Text Box 32"/>
              <p:cNvSpPr txBox="1">
                <a:spLocks noChangeArrowheads="1"/>
              </p:cNvSpPr>
              <p:nvPr/>
            </p:nvSpPr>
            <p:spPr bwMode="auto">
              <a:xfrm>
                <a:off x="2847" y="3393"/>
                <a:ext cx="547" cy="269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IE" sz="2200" b="1" i="1">
                    <a:solidFill>
                      <a:srgbClr val="FF6600"/>
                    </a:solidFill>
                    <a:latin typeface="Times New Roman" pitchFamily="18" charset="0"/>
                  </a:rPr>
                  <a:t>(x, -y)</a:t>
                </a:r>
                <a:endParaRPr lang="en-US" sz="2200" b="1" i="1">
                  <a:solidFill>
                    <a:srgbClr val="FF66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1290" name="Text Box 33"/>
              <p:cNvSpPr txBox="1">
                <a:spLocks noChangeArrowheads="1"/>
              </p:cNvSpPr>
              <p:nvPr/>
            </p:nvSpPr>
            <p:spPr bwMode="auto">
              <a:xfrm>
                <a:off x="1794" y="3393"/>
                <a:ext cx="606" cy="269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IE" sz="2200" b="1" i="1">
                    <a:solidFill>
                      <a:srgbClr val="FF6600"/>
                    </a:solidFill>
                    <a:latin typeface="Times New Roman" pitchFamily="18" charset="0"/>
                  </a:rPr>
                  <a:t>(-x, -y)</a:t>
                </a:r>
                <a:endParaRPr lang="en-US" sz="2200" b="1" i="1">
                  <a:solidFill>
                    <a:srgbClr val="FF66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1291" name="Text Box 34"/>
              <p:cNvSpPr txBox="1">
                <a:spLocks noChangeArrowheads="1"/>
              </p:cNvSpPr>
              <p:nvPr/>
            </p:nvSpPr>
            <p:spPr bwMode="auto">
              <a:xfrm>
                <a:off x="1178" y="2807"/>
                <a:ext cx="606" cy="269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IE" sz="2200" b="1" i="1">
                    <a:solidFill>
                      <a:srgbClr val="FF6600"/>
                    </a:solidFill>
                    <a:latin typeface="Times New Roman" pitchFamily="18" charset="0"/>
                  </a:rPr>
                  <a:t>(-y, -x)</a:t>
                </a:r>
                <a:endParaRPr lang="en-US" sz="2200" b="1" i="1">
                  <a:solidFill>
                    <a:srgbClr val="FF66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1292" name="Text Box 35"/>
              <p:cNvSpPr txBox="1">
                <a:spLocks noChangeArrowheads="1"/>
              </p:cNvSpPr>
              <p:nvPr/>
            </p:nvSpPr>
            <p:spPr bwMode="auto">
              <a:xfrm>
                <a:off x="1232" y="2165"/>
                <a:ext cx="547" cy="269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IE" sz="2200" b="1" i="1">
                    <a:solidFill>
                      <a:srgbClr val="FF6600"/>
                    </a:solidFill>
                    <a:latin typeface="Times New Roman" pitchFamily="18" charset="0"/>
                  </a:rPr>
                  <a:t>(-y, x)</a:t>
                </a:r>
                <a:endParaRPr lang="en-US" sz="2200" b="1" i="1">
                  <a:solidFill>
                    <a:srgbClr val="FF66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1293" name="Text Box 36"/>
              <p:cNvSpPr txBox="1">
                <a:spLocks noChangeArrowheads="1"/>
              </p:cNvSpPr>
              <p:nvPr/>
            </p:nvSpPr>
            <p:spPr bwMode="auto">
              <a:xfrm>
                <a:off x="1853" y="1529"/>
                <a:ext cx="547" cy="269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IE" sz="2200" b="1" i="1">
                    <a:solidFill>
                      <a:srgbClr val="FF6600"/>
                    </a:solidFill>
                    <a:latin typeface="Times New Roman" pitchFamily="18" charset="0"/>
                  </a:rPr>
                  <a:t>(-x, y)</a:t>
                </a:r>
                <a:endParaRPr lang="en-US" sz="2200" b="1" i="1">
                  <a:solidFill>
                    <a:srgbClr val="FF6600"/>
                  </a:solidFill>
                  <a:latin typeface="Times New Roman" pitchFamily="18" charset="0"/>
                </a:endParaRPr>
              </a:p>
            </p:txBody>
          </p:sp>
        </p:grpSp>
        <p:sp>
          <p:nvSpPr>
            <p:cNvPr id="11271" name="Line 39"/>
            <p:cNvSpPr>
              <a:spLocks noChangeShapeType="1"/>
            </p:cNvSpPr>
            <p:nvPr/>
          </p:nvSpPr>
          <p:spPr bwMode="auto">
            <a:xfrm flipV="1">
              <a:off x="2201" y="2392"/>
              <a:ext cx="1335" cy="1335"/>
            </a:xfrm>
            <a:prstGeom prst="line">
              <a:avLst/>
            </a:prstGeom>
            <a:noFill/>
            <a:ln w="25400">
              <a:solidFill>
                <a:srgbClr val="99CCFF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11272" name="Line 43"/>
            <p:cNvSpPr>
              <a:spLocks noChangeShapeType="1"/>
            </p:cNvSpPr>
            <p:nvPr/>
          </p:nvSpPr>
          <p:spPr bwMode="auto">
            <a:xfrm>
              <a:off x="3491" y="3028"/>
              <a:ext cx="0" cy="60"/>
            </a:xfrm>
            <a:prstGeom prst="line">
              <a:avLst/>
            </a:prstGeom>
            <a:noFill/>
            <a:ln w="25400">
              <a:solidFill>
                <a:srgbClr val="99CCFF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graphicFrame>
          <p:nvGraphicFramePr>
            <p:cNvPr id="11266" name="Object 44"/>
            <p:cNvGraphicFramePr>
              <a:graphicFrameLocks noChangeAspect="1"/>
            </p:cNvGraphicFramePr>
            <p:nvPr/>
          </p:nvGraphicFramePr>
          <p:xfrm>
            <a:off x="3403" y="3088"/>
            <a:ext cx="165" cy="260"/>
          </p:xfrm>
          <a:graphic>
            <a:graphicData uri="http://schemas.openxmlformats.org/presentationml/2006/ole">
              <p:oleObj spid="_x0000_s3074" name="Equation" r:id="rId3" imgW="266400" imgH="419040" progId="Equation.3">
                <p:embed/>
              </p:oleObj>
            </a:graphicData>
          </a:graphic>
        </p:graphicFrame>
        <p:sp>
          <p:nvSpPr>
            <p:cNvPr id="11273" name="Line 46"/>
            <p:cNvSpPr>
              <a:spLocks noChangeShapeType="1"/>
            </p:cNvSpPr>
            <p:nvPr/>
          </p:nvSpPr>
          <p:spPr bwMode="auto">
            <a:xfrm flipH="1" flipV="1">
              <a:off x="2201" y="2392"/>
              <a:ext cx="1335" cy="1335"/>
            </a:xfrm>
            <a:prstGeom prst="line">
              <a:avLst/>
            </a:prstGeom>
            <a:noFill/>
            <a:ln w="25400">
              <a:solidFill>
                <a:srgbClr val="99CCFF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11274" name="Line 48"/>
            <p:cNvSpPr>
              <a:spLocks noChangeShapeType="1"/>
            </p:cNvSpPr>
            <p:nvPr/>
          </p:nvSpPr>
          <p:spPr bwMode="auto">
            <a:xfrm flipH="1" flipV="1">
              <a:off x="2871" y="2107"/>
              <a:ext cx="0" cy="1874"/>
            </a:xfrm>
            <a:prstGeom prst="line">
              <a:avLst/>
            </a:prstGeom>
            <a:noFill/>
            <a:ln w="25400">
              <a:solidFill>
                <a:srgbClr val="99CCFF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11275" name="Line 49"/>
            <p:cNvSpPr>
              <a:spLocks noChangeShapeType="1"/>
            </p:cNvSpPr>
            <p:nvPr/>
          </p:nvSpPr>
          <p:spPr bwMode="auto">
            <a:xfrm rot="5400000" flipH="1" flipV="1">
              <a:off x="2871" y="2124"/>
              <a:ext cx="0" cy="1874"/>
            </a:xfrm>
            <a:prstGeom prst="line">
              <a:avLst/>
            </a:prstGeom>
            <a:noFill/>
            <a:ln w="25400">
              <a:solidFill>
                <a:srgbClr val="99CCFF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229600" cy="914400"/>
          </a:xfrm>
        </p:spPr>
        <p:txBody>
          <a:bodyPr/>
          <a:lstStyle/>
          <a:p>
            <a:pPr eaLnBrk="1" hangingPunct="1"/>
            <a:r>
              <a:rPr lang="en-IE" dirty="0" smtClean="0"/>
              <a:t>Mid-Point Circle Algorithm</a:t>
            </a:r>
            <a:endParaRPr lang="en-US" dirty="0" smtClean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6088" y="838200"/>
            <a:ext cx="8361362" cy="56388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IE" dirty="0" smtClean="0"/>
              <a:t>Similarly to the case with lines, there is an incremental algorithm for drawing circles – </a:t>
            </a:r>
            <a:r>
              <a:rPr lang="en-IE" dirty="0" smtClean="0">
                <a:solidFill>
                  <a:srgbClr val="FF0000"/>
                </a:solidFill>
              </a:rPr>
              <a:t>the </a:t>
            </a:r>
            <a:r>
              <a:rPr lang="en-IE" i="1" dirty="0" smtClean="0">
                <a:solidFill>
                  <a:srgbClr val="FF0000"/>
                </a:solidFill>
              </a:rPr>
              <a:t>mid-point circle algorithm.</a:t>
            </a:r>
          </a:p>
          <a:p>
            <a:pPr marL="0" indent="0" eaLnBrk="1" hangingPunct="1">
              <a:buFontTx/>
              <a:buNone/>
            </a:pPr>
            <a:endParaRPr lang="en-IE" dirty="0" smtClean="0"/>
          </a:p>
          <a:p>
            <a:pPr marL="0" indent="0" eaLnBrk="1" hangingPunct="1">
              <a:buFontTx/>
              <a:buNone/>
            </a:pPr>
            <a:r>
              <a:rPr lang="en-IE" dirty="0" smtClean="0"/>
              <a:t>In the mid-point circle algorithm: </a:t>
            </a:r>
          </a:p>
          <a:p>
            <a:pPr marL="0" indent="0" eaLnBrk="1" hangingPunct="1">
              <a:buFontTx/>
              <a:buNone/>
            </a:pPr>
            <a:endParaRPr lang="en-IE" sz="1200" dirty="0" smtClean="0"/>
          </a:p>
          <a:p>
            <a:pPr marL="0" indent="0" eaLnBrk="1" hangingPunct="1"/>
            <a:r>
              <a:rPr lang="en-IE" dirty="0" smtClean="0"/>
              <a:t> We use eight-way symmetry </a:t>
            </a:r>
          </a:p>
          <a:p>
            <a:pPr marL="0" indent="0" eaLnBrk="1" hangingPunct="1"/>
            <a:endParaRPr lang="en-IE" sz="1200" dirty="0" smtClean="0"/>
          </a:p>
          <a:p>
            <a:pPr marL="0" indent="0" eaLnBrk="1" hangingPunct="1"/>
            <a:r>
              <a:rPr lang="en-IE" dirty="0" smtClean="0"/>
              <a:t> So only ever calculate the points for the top right eighth of a circle</a:t>
            </a:r>
          </a:p>
          <a:p>
            <a:pPr marL="0" indent="0" eaLnBrk="1" hangingPunct="1"/>
            <a:endParaRPr lang="en-IE" sz="1200" dirty="0" smtClean="0"/>
          </a:p>
          <a:p>
            <a:pPr marL="0" indent="0" eaLnBrk="1" hangingPunct="1"/>
            <a:r>
              <a:rPr lang="en-IE" dirty="0" smtClean="0"/>
              <a:t> Then use symmetry to get the rest of the points.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IE" dirty="0" smtClean="0"/>
              <a:t>Mid-Point Circle Algorithm (cont…)</a:t>
            </a:r>
            <a:endParaRPr lang="en-US" dirty="0" smtClean="0"/>
          </a:p>
        </p:txBody>
      </p:sp>
      <p:grpSp>
        <p:nvGrpSpPr>
          <p:cNvPr id="2" name="Group 645"/>
          <p:cNvGrpSpPr>
            <a:grpSpLocks/>
          </p:cNvGrpSpPr>
          <p:nvPr/>
        </p:nvGrpSpPr>
        <p:grpSpPr bwMode="auto">
          <a:xfrm>
            <a:off x="614363" y="1785938"/>
            <a:ext cx="11161713" cy="9744076"/>
            <a:chOff x="270" y="891"/>
            <a:chExt cx="7031" cy="6138"/>
          </a:xfrm>
        </p:grpSpPr>
        <p:sp>
          <p:nvSpPr>
            <p:cNvPr id="32773" name="Line 4"/>
            <p:cNvSpPr>
              <a:spLocks noChangeShapeType="1"/>
            </p:cNvSpPr>
            <p:nvPr/>
          </p:nvSpPr>
          <p:spPr bwMode="auto">
            <a:xfrm>
              <a:off x="3584" y="967"/>
              <a:ext cx="0" cy="20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32774" name="Line 5"/>
            <p:cNvSpPr>
              <a:spLocks noChangeShapeType="1"/>
            </p:cNvSpPr>
            <p:nvPr/>
          </p:nvSpPr>
          <p:spPr bwMode="auto">
            <a:xfrm>
              <a:off x="4085" y="981"/>
              <a:ext cx="0" cy="207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32775" name="Line 6"/>
            <p:cNvSpPr>
              <a:spLocks noChangeShapeType="1"/>
            </p:cNvSpPr>
            <p:nvPr/>
          </p:nvSpPr>
          <p:spPr bwMode="auto">
            <a:xfrm>
              <a:off x="4586" y="993"/>
              <a:ext cx="0" cy="20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32776" name="Line 7"/>
            <p:cNvSpPr>
              <a:spLocks noChangeShapeType="1"/>
            </p:cNvSpPr>
            <p:nvPr/>
          </p:nvSpPr>
          <p:spPr bwMode="auto">
            <a:xfrm>
              <a:off x="5085" y="1004"/>
              <a:ext cx="0" cy="20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32777" name="Line 8"/>
            <p:cNvSpPr>
              <a:spLocks noChangeShapeType="1"/>
            </p:cNvSpPr>
            <p:nvPr/>
          </p:nvSpPr>
          <p:spPr bwMode="auto">
            <a:xfrm rot="5400000">
              <a:off x="4402" y="605"/>
              <a:ext cx="0" cy="228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32778" name="Line 9"/>
            <p:cNvSpPr>
              <a:spLocks noChangeShapeType="1"/>
            </p:cNvSpPr>
            <p:nvPr/>
          </p:nvSpPr>
          <p:spPr bwMode="auto">
            <a:xfrm rot="5400000">
              <a:off x="4388" y="1106"/>
              <a:ext cx="0" cy="228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32779" name="Line 10"/>
            <p:cNvSpPr>
              <a:spLocks noChangeShapeType="1"/>
            </p:cNvSpPr>
            <p:nvPr/>
          </p:nvSpPr>
          <p:spPr bwMode="auto">
            <a:xfrm rot="5400000">
              <a:off x="4376" y="1605"/>
              <a:ext cx="0" cy="228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32780" name="Oval 11"/>
            <p:cNvSpPr>
              <a:spLocks noChangeArrowheads="1"/>
            </p:cNvSpPr>
            <p:nvPr/>
          </p:nvSpPr>
          <p:spPr bwMode="auto">
            <a:xfrm>
              <a:off x="3499" y="1674"/>
              <a:ext cx="163" cy="16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2781" name="Oval 12"/>
            <p:cNvSpPr>
              <a:spLocks noChangeArrowheads="1"/>
            </p:cNvSpPr>
            <p:nvPr/>
          </p:nvSpPr>
          <p:spPr bwMode="auto">
            <a:xfrm>
              <a:off x="5008" y="1674"/>
              <a:ext cx="163" cy="16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2782" name="Oval 13" descr="Wide upward diagonal"/>
            <p:cNvSpPr>
              <a:spLocks noChangeArrowheads="1"/>
            </p:cNvSpPr>
            <p:nvPr/>
          </p:nvSpPr>
          <p:spPr bwMode="auto">
            <a:xfrm>
              <a:off x="4002" y="1674"/>
              <a:ext cx="163" cy="163"/>
            </a:xfrm>
            <a:prstGeom prst="ellipse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2783" name="Oval 14"/>
            <p:cNvSpPr>
              <a:spLocks noChangeArrowheads="1"/>
            </p:cNvSpPr>
            <p:nvPr/>
          </p:nvSpPr>
          <p:spPr bwMode="auto">
            <a:xfrm>
              <a:off x="4505" y="1674"/>
              <a:ext cx="163" cy="16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2784" name="Oval 15"/>
            <p:cNvSpPr>
              <a:spLocks noChangeArrowheads="1"/>
            </p:cNvSpPr>
            <p:nvPr/>
          </p:nvSpPr>
          <p:spPr bwMode="auto">
            <a:xfrm>
              <a:off x="3501" y="2166"/>
              <a:ext cx="163" cy="16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2785" name="Oval 16"/>
            <p:cNvSpPr>
              <a:spLocks noChangeArrowheads="1"/>
            </p:cNvSpPr>
            <p:nvPr/>
          </p:nvSpPr>
          <p:spPr bwMode="auto">
            <a:xfrm>
              <a:off x="5010" y="2166"/>
              <a:ext cx="163" cy="16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2786" name="Oval 17"/>
            <p:cNvSpPr>
              <a:spLocks noChangeArrowheads="1"/>
            </p:cNvSpPr>
            <p:nvPr/>
          </p:nvSpPr>
          <p:spPr bwMode="auto">
            <a:xfrm>
              <a:off x="4004" y="2166"/>
              <a:ext cx="163" cy="16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2787" name="Oval 18"/>
            <p:cNvSpPr>
              <a:spLocks noChangeArrowheads="1"/>
            </p:cNvSpPr>
            <p:nvPr/>
          </p:nvSpPr>
          <p:spPr bwMode="auto">
            <a:xfrm>
              <a:off x="4507" y="2166"/>
              <a:ext cx="163" cy="16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2788" name="Oval 19"/>
            <p:cNvSpPr>
              <a:spLocks noChangeArrowheads="1"/>
            </p:cNvSpPr>
            <p:nvPr/>
          </p:nvSpPr>
          <p:spPr bwMode="auto">
            <a:xfrm>
              <a:off x="3500" y="2675"/>
              <a:ext cx="163" cy="16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2789" name="Oval 20"/>
            <p:cNvSpPr>
              <a:spLocks noChangeArrowheads="1"/>
            </p:cNvSpPr>
            <p:nvPr/>
          </p:nvSpPr>
          <p:spPr bwMode="auto">
            <a:xfrm>
              <a:off x="5009" y="2675"/>
              <a:ext cx="163" cy="16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2790" name="Oval 21"/>
            <p:cNvSpPr>
              <a:spLocks noChangeArrowheads="1"/>
            </p:cNvSpPr>
            <p:nvPr/>
          </p:nvSpPr>
          <p:spPr bwMode="auto">
            <a:xfrm>
              <a:off x="4003" y="2675"/>
              <a:ext cx="163" cy="16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2791" name="Oval 22"/>
            <p:cNvSpPr>
              <a:spLocks noChangeArrowheads="1"/>
            </p:cNvSpPr>
            <p:nvPr/>
          </p:nvSpPr>
          <p:spPr bwMode="auto">
            <a:xfrm>
              <a:off x="4506" y="2675"/>
              <a:ext cx="163" cy="16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2792" name="Line 24"/>
            <p:cNvSpPr>
              <a:spLocks noChangeShapeType="1"/>
            </p:cNvSpPr>
            <p:nvPr/>
          </p:nvSpPr>
          <p:spPr bwMode="auto">
            <a:xfrm rot="5400000">
              <a:off x="4407" y="103"/>
              <a:ext cx="0" cy="228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32793" name="Oval 25"/>
            <p:cNvSpPr>
              <a:spLocks noChangeArrowheads="1"/>
            </p:cNvSpPr>
            <p:nvPr/>
          </p:nvSpPr>
          <p:spPr bwMode="auto">
            <a:xfrm>
              <a:off x="3504" y="1172"/>
              <a:ext cx="163" cy="163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2794" name="Oval 26"/>
            <p:cNvSpPr>
              <a:spLocks noChangeArrowheads="1"/>
            </p:cNvSpPr>
            <p:nvPr/>
          </p:nvSpPr>
          <p:spPr bwMode="auto">
            <a:xfrm>
              <a:off x="5013" y="1172"/>
              <a:ext cx="163" cy="16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2795" name="Oval 27" descr="Wide upward diagonal"/>
            <p:cNvSpPr>
              <a:spLocks noChangeArrowheads="1"/>
            </p:cNvSpPr>
            <p:nvPr/>
          </p:nvSpPr>
          <p:spPr bwMode="auto">
            <a:xfrm>
              <a:off x="4007" y="1172"/>
              <a:ext cx="163" cy="163"/>
            </a:xfrm>
            <a:prstGeom prst="ellipse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2796" name="Oval 28"/>
            <p:cNvSpPr>
              <a:spLocks noChangeArrowheads="1"/>
            </p:cNvSpPr>
            <p:nvPr/>
          </p:nvSpPr>
          <p:spPr bwMode="auto">
            <a:xfrm>
              <a:off x="4510" y="1172"/>
              <a:ext cx="163" cy="16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2797" name="Oval 620"/>
            <p:cNvSpPr>
              <a:spLocks noChangeArrowheads="1"/>
            </p:cNvSpPr>
            <p:nvPr/>
          </p:nvSpPr>
          <p:spPr bwMode="auto">
            <a:xfrm>
              <a:off x="408" y="1267"/>
              <a:ext cx="5688" cy="5688"/>
            </a:xfrm>
            <a:prstGeom prst="ellips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2798" name="Text Box 629"/>
            <p:cNvSpPr txBox="1">
              <a:spLocks noChangeArrowheads="1"/>
            </p:cNvSpPr>
            <p:nvPr/>
          </p:nvSpPr>
          <p:spPr bwMode="auto">
            <a:xfrm>
              <a:off x="3777" y="946"/>
              <a:ext cx="612" cy="192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IE" sz="2000" b="1" i="1">
                  <a:solidFill>
                    <a:schemeClr val="accent2"/>
                  </a:solidFill>
                  <a:latin typeface="Times New Roman" pitchFamily="18" charset="0"/>
                </a:rPr>
                <a:t>(</a:t>
              </a:r>
              <a:r>
                <a:rPr lang="en-US" sz="2000" b="1" i="1">
                  <a:solidFill>
                    <a:schemeClr val="accent2"/>
                  </a:solidFill>
                  <a:latin typeface="Times New Roman" pitchFamily="18" charset="0"/>
                </a:rPr>
                <a:t>x</a:t>
              </a:r>
              <a:r>
                <a:rPr lang="en-US" sz="2000" b="1" i="1" baseline="-25000">
                  <a:solidFill>
                    <a:schemeClr val="accent2"/>
                  </a:solidFill>
                  <a:latin typeface="Times New Roman" pitchFamily="18" charset="0"/>
                </a:rPr>
                <a:t>k</a:t>
              </a:r>
              <a:r>
                <a:rPr lang="en-US" sz="2000" b="1" i="1">
                  <a:solidFill>
                    <a:schemeClr val="accent2"/>
                  </a:solidFill>
                  <a:latin typeface="Times New Roman" pitchFamily="18" charset="0"/>
                </a:rPr>
                <a:t>+1, y</a:t>
              </a:r>
              <a:r>
                <a:rPr lang="en-US" sz="2000" b="1" i="1" baseline="-25000">
                  <a:solidFill>
                    <a:schemeClr val="accent2"/>
                  </a:solidFill>
                  <a:latin typeface="Times New Roman" pitchFamily="18" charset="0"/>
                </a:rPr>
                <a:t>k</a:t>
              </a:r>
              <a:r>
                <a:rPr lang="en-US" sz="2000" b="1" i="1">
                  <a:solidFill>
                    <a:schemeClr val="accent2"/>
                  </a:solidFill>
                  <a:latin typeface="Times New Roman" pitchFamily="18" charset="0"/>
                </a:rPr>
                <a:t>)</a:t>
              </a:r>
            </a:p>
          </p:txBody>
        </p:sp>
        <p:sp>
          <p:nvSpPr>
            <p:cNvPr id="32799" name="Rectangle 631"/>
            <p:cNvSpPr>
              <a:spLocks noChangeArrowheads="1"/>
            </p:cNvSpPr>
            <p:nvPr/>
          </p:nvSpPr>
          <p:spPr bwMode="auto">
            <a:xfrm>
              <a:off x="270" y="1055"/>
              <a:ext cx="2981" cy="5971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2800" name="Rectangle 632"/>
            <p:cNvSpPr>
              <a:spLocks noChangeArrowheads="1"/>
            </p:cNvSpPr>
            <p:nvPr/>
          </p:nvSpPr>
          <p:spPr bwMode="auto">
            <a:xfrm rot="5400000">
              <a:off x="2262" y="1991"/>
              <a:ext cx="3923" cy="6154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2801" name="Rectangle 635"/>
            <p:cNvSpPr>
              <a:spLocks noChangeArrowheads="1"/>
            </p:cNvSpPr>
            <p:nvPr/>
          </p:nvSpPr>
          <p:spPr bwMode="auto">
            <a:xfrm>
              <a:off x="5546" y="891"/>
              <a:ext cx="419" cy="2418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2802" name="Text Box 642"/>
            <p:cNvSpPr txBox="1">
              <a:spLocks noChangeArrowheads="1"/>
            </p:cNvSpPr>
            <p:nvPr/>
          </p:nvSpPr>
          <p:spPr bwMode="auto">
            <a:xfrm>
              <a:off x="3695" y="1861"/>
              <a:ext cx="745" cy="192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IE" sz="2000" b="1" i="1">
                  <a:solidFill>
                    <a:schemeClr val="accent2"/>
                  </a:solidFill>
                  <a:latin typeface="Times New Roman" pitchFamily="18" charset="0"/>
                </a:rPr>
                <a:t>(</a:t>
              </a:r>
              <a:r>
                <a:rPr lang="en-US" sz="2000" b="1" i="1">
                  <a:solidFill>
                    <a:schemeClr val="accent2"/>
                  </a:solidFill>
                  <a:latin typeface="Times New Roman" pitchFamily="18" charset="0"/>
                </a:rPr>
                <a:t>x</a:t>
              </a:r>
              <a:r>
                <a:rPr lang="en-US" sz="2000" b="1" i="1" baseline="-25000">
                  <a:solidFill>
                    <a:schemeClr val="accent2"/>
                  </a:solidFill>
                  <a:latin typeface="Times New Roman" pitchFamily="18" charset="0"/>
                </a:rPr>
                <a:t>k</a:t>
              </a:r>
              <a:r>
                <a:rPr lang="en-US" sz="2000" b="1" i="1">
                  <a:solidFill>
                    <a:schemeClr val="accent2"/>
                  </a:solidFill>
                  <a:latin typeface="Times New Roman" pitchFamily="18" charset="0"/>
                </a:rPr>
                <a:t>+1, y</a:t>
              </a:r>
              <a:r>
                <a:rPr lang="en-US" sz="2000" b="1" i="1" baseline="-25000">
                  <a:solidFill>
                    <a:schemeClr val="accent2"/>
                  </a:solidFill>
                  <a:latin typeface="Times New Roman" pitchFamily="18" charset="0"/>
                </a:rPr>
                <a:t>k</a:t>
              </a:r>
              <a:r>
                <a:rPr lang="en-US" sz="2000" b="1" i="1">
                  <a:solidFill>
                    <a:schemeClr val="accent2"/>
                  </a:solidFill>
                  <a:latin typeface="Times New Roman" pitchFamily="18" charset="0"/>
                </a:rPr>
                <a:t>-1)</a:t>
              </a:r>
            </a:p>
          </p:txBody>
        </p:sp>
        <p:sp>
          <p:nvSpPr>
            <p:cNvPr id="32803" name="Text Box 643"/>
            <p:cNvSpPr txBox="1">
              <a:spLocks noChangeArrowheads="1"/>
            </p:cNvSpPr>
            <p:nvPr/>
          </p:nvSpPr>
          <p:spPr bwMode="auto">
            <a:xfrm>
              <a:off x="3102" y="998"/>
              <a:ext cx="441" cy="192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IE" sz="2000" b="1" i="1">
                  <a:solidFill>
                    <a:schemeClr val="accent2"/>
                  </a:solidFill>
                  <a:latin typeface="Times New Roman" pitchFamily="18" charset="0"/>
                </a:rPr>
                <a:t>(</a:t>
              </a:r>
              <a:r>
                <a:rPr lang="en-US" sz="2000" b="1" i="1">
                  <a:solidFill>
                    <a:schemeClr val="accent2"/>
                  </a:solidFill>
                  <a:latin typeface="Times New Roman" pitchFamily="18" charset="0"/>
                </a:rPr>
                <a:t>x</a:t>
              </a:r>
              <a:r>
                <a:rPr lang="en-US" sz="2000" b="1" i="1" baseline="-25000">
                  <a:solidFill>
                    <a:schemeClr val="accent2"/>
                  </a:solidFill>
                  <a:latin typeface="Times New Roman" pitchFamily="18" charset="0"/>
                </a:rPr>
                <a:t>k</a:t>
              </a:r>
              <a:r>
                <a:rPr lang="en-US" sz="2000" b="1" i="1">
                  <a:solidFill>
                    <a:schemeClr val="accent2"/>
                  </a:solidFill>
                  <a:latin typeface="Times New Roman" pitchFamily="18" charset="0"/>
                </a:rPr>
                <a:t>, y</a:t>
              </a:r>
              <a:r>
                <a:rPr lang="en-US" sz="2000" b="1" i="1" baseline="-25000">
                  <a:solidFill>
                    <a:schemeClr val="accent2"/>
                  </a:solidFill>
                  <a:latin typeface="Times New Roman" pitchFamily="18" charset="0"/>
                </a:rPr>
                <a:t>k</a:t>
              </a:r>
              <a:r>
                <a:rPr lang="en-US" sz="2000" b="1" i="1">
                  <a:solidFill>
                    <a:schemeClr val="accent2"/>
                  </a:solidFill>
                  <a:latin typeface="Times New Roman" pitchFamily="18" charset="0"/>
                </a:rPr>
                <a:t>)</a:t>
              </a:r>
            </a:p>
          </p:txBody>
        </p:sp>
      </p:grp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2725" y="1066800"/>
            <a:ext cx="8702675" cy="55245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endParaRPr lang="en-IE" sz="1200" dirty="0" smtClean="0"/>
          </a:p>
          <a:p>
            <a:pPr marL="0" indent="0" eaLnBrk="1" hangingPunct="1">
              <a:buFontTx/>
              <a:buNone/>
            </a:pPr>
            <a:r>
              <a:rPr lang="en-IE" dirty="0" smtClean="0"/>
              <a:t>Assume that we have </a:t>
            </a:r>
            <a:br>
              <a:rPr lang="en-IE" dirty="0" smtClean="0"/>
            </a:br>
            <a:endParaRPr lang="en-IE" sz="1200" dirty="0" smtClean="0"/>
          </a:p>
          <a:p>
            <a:pPr marL="0" indent="0" eaLnBrk="1" hangingPunct="1">
              <a:buFontTx/>
              <a:buNone/>
            </a:pPr>
            <a:r>
              <a:rPr lang="en-IE" dirty="0" smtClean="0"/>
              <a:t>just </a:t>
            </a:r>
            <a:r>
              <a:rPr lang="en-IE" dirty="0" smtClean="0">
                <a:solidFill>
                  <a:srgbClr val="FF0000"/>
                </a:solidFill>
              </a:rPr>
              <a:t>plotted point </a:t>
            </a:r>
            <a:r>
              <a:rPr lang="en-IE" sz="3600" i="1" dirty="0" smtClean="0">
                <a:solidFill>
                  <a:srgbClr val="FF0000"/>
                </a:solidFill>
                <a:latin typeface="Times New Roman" pitchFamily="18" charset="0"/>
              </a:rPr>
              <a:t>(</a:t>
            </a:r>
            <a:r>
              <a:rPr lang="en-IE" sz="3600" i="1" dirty="0" err="1" smtClean="0">
                <a:solidFill>
                  <a:srgbClr val="FF0000"/>
                </a:solidFill>
                <a:latin typeface="Times New Roman" pitchFamily="18" charset="0"/>
              </a:rPr>
              <a:t>x</a:t>
            </a:r>
            <a:r>
              <a:rPr lang="en-IE" sz="3600" i="1" baseline="-25000" dirty="0" err="1" smtClean="0">
                <a:solidFill>
                  <a:srgbClr val="FF0000"/>
                </a:solidFill>
                <a:latin typeface="Times New Roman" pitchFamily="18" charset="0"/>
              </a:rPr>
              <a:t>k</a:t>
            </a:r>
            <a:r>
              <a:rPr lang="en-IE" sz="3600" i="1" dirty="0" smtClean="0">
                <a:solidFill>
                  <a:srgbClr val="FF0000"/>
                </a:solidFill>
                <a:latin typeface="Times New Roman" pitchFamily="18" charset="0"/>
              </a:rPr>
              <a:t>, </a:t>
            </a:r>
            <a:r>
              <a:rPr lang="en-IE" sz="3600" i="1" dirty="0" err="1" smtClean="0">
                <a:solidFill>
                  <a:srgbClr val="FF0000"/>
                </a:solidFill>
                <a:latin typeface="Times New Roman" pitchFamily="18" charset="0"/>
              </a:rPr>
              <a:t>y</a:t>
            </a:r>
            <a:r>
              <a:rPr lang="en-IE" sz="3600" i="1" baseline="-25000" dirty="0" err="1" smtClean="0">
                <a:solidFill>
                  <a:srgbClr val="FF0000"/>
                </a:solidFill>
                <a:latin typeface="Times New Roman" pitchFamily="18" charset="0"/>
              </a:rPr>
              <a:t>k</a:t>
            </a:r>
            <a:r>
              <a:rPr lang="en-IE" sz="3600" i="1" dirty="0" smtClean="0">
                <a:solidFill>
                  <a:srgbClr val="FF0000"/>
                </a:solidFill>
                <a:latin typeface="Times New Roman" pitchFamily="18" charset="0"/>
              </a:rPr>
              <a:t>)</a:t>
            </a:r>
          </a:p>
          <a:p>
            <a:pPr marL="0" indent="0" eaLnBrk="1" hangingPunct="1">
              <a:buFontTx/>
              <a:buNone/>
            </a:pPr>
            <a:r>
              <a:rPr lang="en-IE" dirty="0" smtClean="0"/>
              <a:t>The </a:t>
            </a:r>
            <a:r>
              <a:rPr lang="en-IE" dirty="0" smtClean="0">
                <a:solidFill>
                  <a:srgbClr val="FF0000"/>
                </a:solidFill>
              </a:rPr>
              <a:t>next point </a:t>
            </a:r>
            <a:r>
              <a:rPr lang="en-IE" dirty="0" smtClean="0"/>
              <a:t>is a </a:t>
            </a:r>
            <a:br>
              <a:rPr lang="en-IE" dirty="0" smtClean="0"/>
            </a:br>
            <a:r>
              <a:rPr lang="en-IE" dirty="0" smtClean="0">
                <a:solidFill>
                  <a:srgbClr val="0070C0"/>
                </a:solidFill>
              </a:rPr>
              <a:t>choice between </a:t>
            </a:r>
            <a:r>
              <a:rPr lang="en-IE" sz="3600" i="1" dirty="0" smtClean="0">
                <a:solidFill>
                  <a:srgbClr val="0070C0"/>
                </a:solidFill>
                <a:latin typeface="Times New Roman" pitchFamily="18" charset="0"/>
              </a:rPr>
              <a:t>(x</a:t>
            </a:r>
            <a:r>
              <a:rPr lang="en-IE" sz="3600" i="1" baseline="-25000" dirty="0" smtClean="0">
                <a:solidFill>
                  <a:srgbClr val="0070C0"/>
                </a:solidFill>
                <a:latin typeface="Times New Roman" pitchFamily="18" charset="0"/>
              </a:rPr>
              <a:t>k</a:t>
            </a:r>
            <a:r>
              <a:rPr lang="en-IE" sz="3600" i="1" dirty="0" smtClean="0">
                <a:solidFill>
                  <a:srgbClr val="0070C0"/>
                </a:solidFill>
                <a:latin typeface="Times New Roman" pitchFamily="18" charset="0"/>
              </a:rPr>
              <a:t>+1, </a:t>
            </a:r>
            <a:r>
              <a:rPr lang="en-IE" sz="3600" i="1" dirty="0" err="1" smtClean="0">
                <a:solidFill>
                  <a:srgbClr val="0070C0"/>
                </a:solidFill>
                <a:latin typeface="Times New Roman" pitchFamily="18" charset="0"/>
              </a:rPr>
              <a:t>y</a:t>
            </a:r>
            <a:r>
              <a:rPr lang="en-IE" sz="3600" i="1" baseline="-25000" dirty="0" err="1" smtClean="0">
                <a:solidFill>
                  <a:srgbClr val="0070C0"/>
                </a:solidFill>
                <a:latin typeface="Times New Roman" pitchFamily="18" charset="0"/>
              </a:rPr>
              <a:t>k</a:t>
            </a:r>
            <a:r>
              <a:rPr lang="en-IE" sz="3600" i="1" dirty="0" smtClean="0">
                <a:solidFill>
                  <a:srgbClr val="0070C0"/>
                </a:solidFill>
                <a:latin typeface="Times New Roman" pitchFamily="18" charset="0"/>
              </a:rPr>
              <a:t>) </a:t>
            </a:r>
            <a:br>
              <a:rPr lang="en-IE" sz="3600" i="1" dirty="0" smtClean="0">
                <a:solidFill>
                  <a:srgbClr val="0070C0"/>
                </a:solidFill>
                <a:latin typeface="Times New Roman" pitchFamily="18" charset="0"/>
              </a:rPr>
            </a:br>
            <a:r>
              <a:rPr lang="en-IE" dirty="0" smtClean="0">
                <a:solidFill>
                  <a:srgbClr val="0070C0"/>
                </a:solidFill>
              </a:rPr>
              <a:t>and </a:t>
            </a:r>
            <a:r>
              <a:rPr lang="en-IE" sz="3600" i="1" dirty="0" smtClean="0">
                <a:solidFill>
                  <a:srgbClr val="0070C0"/>
                </a:solidFill>
                <a:latin typeface="Times New Roman" pitchFamily="18" charset="0"/>
              </a:rPr>
              <a:t>(x</a:t>
            </a:r>
            <a:r>
              <a:rPr lang="en-IE" sz="3600" i="1" baseline="-25000" dirty="0" smtClean="0">
                <a:solidFill>
                  <a:srgbClr val="0070C0"/>
                </a:solidFill>
                <a:latin typeface="Times New Roman" pitchFamily="18" charset="0"/>
              </a:rPr>
              <a:t>k</a:t>
            </a:r>
            <a:r>
              <a:rPr lang="en-IE" sz="3600" i="1" dirty="0" smtClean="0">
                <a:solidFill>
                  <a:srgbClr val="0070C0"/>
                </a:solidFill>
                <a:latin typeface="Times New Roman" pitchFamily="18" charset="0"/>
              </a:rPr>
              <a:t>+1, y</a:t>
            </a:r>
            <a:r>
              <a:rPr lang="en-IE" sz="3600" i="1" baseline="-25000" dirty="0" smtClean="0">
                <a:solidFill>
                  <a:srgbClr val="0070C0"/>
                </a:solidFill>
                <a:latin typeface="Times New Roman" pitchFamily="18" charset="0"/>
              </a:rPr>
              <a:t>k</a:t>
            </a:r>
            <a:r>
              <a:rPr lang="en-IE" sz="3600" i="1" dirty="0" smtClean="0">
                <a:solidFill>
                  <a:srgbClr val="0070C0"/>
                </a:solidFill>
                <a:latin typeface="Times New Roman" pitchFamily="18" charset="0"/>
              </a:rPr>
              <a:t>-1)</a:t>
            </a:r>
          </a:p>
          <a:p>
            <a:pPr marL="0" indent="0" eaLnBrk="1" hangingPunct="1">
              <a:buFontTx/>
              <a:buNone/>
            </a:pPr>
            <a:r>
              <a:rPr lang="en-IE" dirty="0" smtClean="0"/>
              <a:t>We would like to </a:t>
            </a:r>
            <a:r>
              <a:rPr lang="en-IE" dirty="0" smtClean="0">
                <a:solidFill>
                  <a:srgbClr val="FF0000"/>
                </a:solidFill>
              </a:rPr>
              <a:t>choose </a:t>
            </a:r>
            <a:br>
              <a:rPr lang="en-IE" dirty="0" smtClean="0">
                <a:solidFill>
                  <a:srgbClr val="FF0000"/>
                </a:solidFill>
              </a:rPr>
            </a:br>
            <a:r>
              <a:rPr lang="en-IE" dirty="0" smtClean="0">
                <a:solidFill>
                  <a:srgbClr val="FF0000"/>
                </a:solidFill>
              </a:rPr>
              <a:t>the point that is </a:t>
            </a:r>
            <a:r>
              <a:rPr lang="en-IE" dirty="0" smtClean="0">
                <a:solidFill>
                  <a:srgbClr val="0070C0"/>
                </a:solidFill>
              </a:rPr>
              <a:t>nearest</a:t>
            </a:r>
            <a:r>
              <a:rPr lang="en-IE" dirty="0" smtClean="0">
                <a:solidFill>
                  <a:srgbClr val="FF0000"/>
                </a:solidFill>
              </a:rPr>
              <a:t> to </a:t>
            </a:r>
            <a:br>
              <a:rPr lang="en-IE" dirty="0" smtClean="0">
                <a:solidFill>
                  <a:srgbClr val="FF0000"/>
                </a:solidFill>
              </a:rPr>
            </a:br>
            <a:r>
              <a:rPr lang="en-IE" dirty="0" smtClean="0">
                <a:solidFill>
                  <a:srgbClr val="FF0000"/>
                </a:solidFill>
              </a:rPr>
              <a:t>the actual circle</a:t>
            </a:r>
          </a:p>
          <a:p>
            <a:pPr marL="0" indent="0" eaLnBrk="1" hangingPunct="1">
              <a:buFontTx/>
              <a:buNone/>
            </a:pPr>
            <a:r>
              <a:rPr lang="en-IE" dirty="0" smtClean="0"/>
              <a:t>So how do we make this choice?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IE" smtClean="0"/>
              <a:t>Mid-Point Circle Algorithm (cont…)</a:t>
            </a:r>
            <a:endParaRPr lang="en-US" smtClean="0"/>
          </a:p>
        </p:txBody>
      </p:sp>
      <p:sp>
        <p:nvSpPr>
          <p:cNvPr id="1229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IE" dirty="0" smtClean="0"/>
              <a:t>Let’s re-jig the equation of the circle slightly to give us: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IE" sz="4000" dirty="0" smtClean="0"/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IE" dirty="0" smtClean="0"/>
              <a:t>The equation evaluates as follows: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IE" dirty="0" smtClean="0"/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IE" dirty="0" smtClean="0"/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IE" sz="4000" dirty="0" smtClean="0"/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IE" dirty="0" smtClean="0"/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IE" dirty="0" smtClean="0"/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IE" dirty="0" smtClean="0"/>
              <a:t>y evaluating this function at the midpoint between the candidate pixels we can make our decision</a:t>
            </a:r>
            <a:endParaRPr lang="en-US" dirty="0" smtClean="0"/>
          </a:p>
        </p:txBody>
      </p:sp>
      <p:graphicFrame>
        <p:nvGraphicFramePr>
          <p:cNvPr id="12290" name="Object 37"/>
          <p:cNvGraphicFramePr>
            <a:graphicFrameLocks noChangeAspect="1"/>
          </p:cNvGraphicFramePr>
          <p:nvPr/>
        </p:nvGraphicFramePr>
        <p:xfrm>
          <a:off x="2641600" y="2293938"/>
          <a:ext cx="3802063" cy="628650"/>
        </p:xfrm>
        <a:graphic>
          <a:graphicData uri="http://schemas.openxmlformats.org/presentationml/2006/ole">
            <p:oleObj spid="_x0000_s4098" name="Equation" r:id="rId3" imgW="1460160" imgH="241200" progId="Equation.3">
              <p:embed/>
            </p:oleObj>
          </a:graphicData>
        </a:graphic>
      </p:graphicFrame>
      <p:grpSp>
        <p:nvGrpSpPr>
          <p:cNvPr id="2" name="Group 42"/>
          <p:cNvGrpSpPr>
            <a:grpSpLocks/>
          </p:cNvGrpSpPr>
          <p:nvPr/>
        </p:nvGrpSpPr>
        <p:grpSpPr bwMode="auto">
          <a:xfrm>
            <a:off x="655638" y="3500438"/>
            <a:ext cx="7793037" cy="1714500"/>
            <a:chOff x="440" y="1725"/>
            <a:chExt cx="5302" cy="1167"/>
          </a:xfrm>
        </p:grpSpPr>
        <p:graphicFrame>
          <p:nvGraphicFramePr>
            <p:cNvPr id="12291" name="Object 38"/>
            <p:cNvGraphicFramePr>
              <a:graphicFrameLocks noChangeAspect="1"/>
            </p:cNvGraphicFramePr>
            <p:nvPr/>
          </p:nvGraphicFramePr>
          <p:xfrm>
            <a:off x="440" y="1725"/>
            <a:ext cx="1604" cy="1167"/>
          </p:xfrm>
          <a:graphic>
            <a:graphicData uri="http://schemas.openxmlformats.org/presentationml/2006/ole">
              <p:oleObj spid="_x0000_s4099" name="Equation" r:id="rId4" imgW="977760" imgH="711000" progId="Equation.3">
                <p:embed/>
              </p:oleObj>
            </a:graphicData>
          </a:graphic>
        </p:graphicFrame>
        <p:graphicFrame>
          <p:nvGraphicFramePr>
            <p:cNvPr id="12292" name="Object 39"/>
            <p:cNvGraphicFramePr>
              <a:graphicFrameLocks noChangeAspect="1"/>
            </p:cNvGraphicFramePr>
            <p:nvPr/>
          </p:nvGraphicFramePr>
          <p:xfrm>
            <a:off x="1971" y="1765"/>
            <a:ext cx="3645" cy="333"/>
          </p:xfrm>
          <a:graphic>
            <a:graphicData uri="http://schemas.openxmlformats.org/presentationml/2006/ole">
              <p:oleObj spid="_x0000_s4100" name="Equation" r:id="rId5" imgW="2222280" imgH="203040" progId="Equation.3">
                <p:embed/>
              </p:oleObj>
            </a:graphicData>
          </a:graphic>
        </p:graphicFrame>
        <p:graphicFrame>
          <p:nvGraphicFramePr>
            <p:cNvPr id="12293" name="Object 40"/>
            <p:cNvGraphicFramePr>
              <a:graphicFrameLocks noChangeAspect="1"/>
            </p:cNvGraphicFramePr>
            <p:nvPr/>
          </p:nvGraphicFramePr>
          <p:xfrm>
            <a:off x="1971" y="2138"/>
            <a:ext cx="3312" cy="334"/>
          </p:xfrm>
          <a:graphic>
            <a:graphicData uri="http://schemas.openxmlformats.org/presentationml/2006/ole">
              <p:oleObj spid="_x0000_s4101" name="Equation" r:id="rId6" imgW="2019240" imgH="203040" progId="Equation.3">
                <p:embed/>
              </p:oleObj>
            </a:graphicData>
          </a:graphic>
        </p:graphicFrame>
        <p:graphicFrame>
          <p:nvGraphicFramePr>
            <p:cNvPr id="12294" name="Object 41"/>
            <p:cNvGraphicFramePr>
              <a:graphicFrameLocks noChangeAspect="1"/>
            </p:cNvGraphicFramePr>
            <p:nvPr/>
          </p:nvGraphicFramePr>
          <p:xfrm>
            <a:off x="1971" y="2514"/>
            <a:ext cx="3771" cy="334"/>
          </p:xfrm>
          <a:graphic>
            <a:graphicData uri="http://schemas.openxmlformats.org/presentationml/2006/ole">
              <p:oleObj spid="_x0000_s4102" name="Equation" r:id="rId7" imgW="2298600" imgH="20304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686800" cy="838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IE" dirty="0" smtClean="0"/>
              <a:t>Mid-Point Circle Algorithm (cont…)</a:t>
            </a:r>
            <a:endParaRPr lang="en-US" dirty="0" smtClean="0"/>
          </a:p>
        </p:txBody>
      </p:sp>
      <p:sp>
        <p:nvSpPr>
          <p:cNvPr id="13316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381000" y="762000"/>
            <a:ext cx="8448675" cy="55245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IE" dirty="0" smtClean="0"/>
              <a:t>Assuming we have just plotted the pixel at (</a:t>
            </a:r>
            <a:r>
              <a:rPr lang="en-IE" sz="3600" i="1" dirty="0" err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IE" sz="3600" i="1" baseline="-25000" dirty="0" err="1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IE" sz="3600" i="1" dirty="0" err="1" smtClean="0">
                <a:latin typeface="Times New Roman" pitchFamily="18" charset="0"/>
                <a:cs typeface="Times New Roman" pitchFamily="18" charset="0"/>
              </a:rPr>
              <a:t>,y</a:t>
            </a:r>
            <a:r>
              <a:rPr lang="en-IE" sz="3600" i="1" baseline="-25000" dirty="0" err="1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IE" dirty="0" smtClean="0"/>
              <a:t>) so we need to choose between (</a:t>
            </a:r>
            <a:r>
              <a:rPr lang="en-IE" sz="36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IE" sz="3600" i="1" baseline="-25000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IE" sz="3600" i="1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IE" sz="36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IE" sz="3600" i="1" dirty="0" smtClean="0">
                <a:latin typeface="Times New Roman" pitchFamily="18" charset="0"/>
                <a:cs typeface="Times New Roman" pitchFamily="18" charset="0"/>
              </a:rPr>
              <a:t>,y</a:t>
            </a:r>
            <a:r>
              <a:rPr lang="en-IE" sz="3600" i="1" baseline="-25000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IE" dirty="0" smtClean="0"/>
              <a:t>) and (</a:t>
            </a:r>
            <a:r>
              <a:rPr lang="en-IE" sz="36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IE" sz="3600" i="1" baseline="-25000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IE" sz="3600" i="1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IE" sz="36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IE" sz="3600" i="1" dirty="0" smtClean="0">
                <a:latin typeface="Times New Roman" pitchFamily="18" charset="0"/>
                <a:cs typeface="Times New Roman" pitchFamily="18" charset="0"/>
              </a:rPr>
              <a:t>,y</a:t>
            </a:r>
            <a:r>
              <a:rPr lang="en-IE" sz="3600" i="1" baseline="-25000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IE" sz="3600" i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IE" sz="36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IE" dirty="0" smtClean="0"/>
              <a:t>)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IE" dirty="0" smtClean="0"/>
              <a:t>Our </a:t>
            </a:r>
            <a:r>
              <a:rPr lang="en-IE" dirty="0" smtClean="0">
                <a:solidFill>
                  <a:srgbClr val="FF0000"/>
                </a:solidFill>
              </a:rPr>
              <a:t>decision variable</a:t>
            </a:r>
            <a:r>
              <a:rPr lang="en-IE" dirty="0" smtClean="0"/>
              <a:t> can be </a:t>
            </a:r>
            <a:r>
              <a:rPr lang="en-IE" dirty="0" smtClean="0">
                <a:solidFill>
                  <a:srgbClr val="FF0000"/>
                </a:solidFill>
              </a:rPr>
              <a:t>defined as</a:t>
            </a:r>
            <a:r>
              <a:rPr lang="en-IE" dirty="0" smtClean="0"/>
              <a:t>: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IE" sz="4400" dirty="0" smtClean="0"/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IE" dirty="0" smtClean="0"/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IE" dirty="0" smtClean="0"/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IE" u="sng" dirty="0" smtClean="0">
                <a:solidFill>
                  <a:srgbClr val="FF0000"/>
                </a:solidFill>
              </a:rPr>
              <a:t>If </a:t>
            </a:r>
            <a:r>
              <a:rPr lang="en-IE" sz="3600" i="1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IE" sz="3600" i="1" u="sng" baseline="-25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IE" u="sng" dirty="0" smtClean="0">
                <a:solidFill>
                  <a:srgbClr val="FF0000"/>
                </a:solidFill>
              </a:rPr>
              <a:t> &lt; 0 </a:t>
            </a:r>
            <a:r>
              <a:rPr lang="en-IE" dirty="0" smtClean="0"/>
              <a:t>the </a:t>
            </a:r>
            <a:r>
              <a:rPr lang="en-IE" dirty="0" smtClean="0">
                <a:solidFill>
                  <a:srgbClr val="FF0000"/>
                </a:solidFill>
              </a:rPr>
              <a:t>midpoint is </a:t>
            </a:r>
            <a:r>
              <a:rPr lang="en-IE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inside</a:t>
            </a:r>
            <a:r>
              <a:rPr lang="en-IE" dirty="0" smtClean="0">
                <a:solidFill>
                  <a:srgbClr val="FF0000"/>
                </a:solidFill>
              </a:rPr>
              <a:t> the circle </a:t>
            </a:r>
            <a:r>
              <a:rPr lang="en-IE" dirty="0" smtClean="0"/>
              <a:t>and </a:t>
            </a:r>
            <a:r>
              <a:rPr lang="en-IE" dirty="0" err="1" smtClean="0"/>
              <a:t>and</a:t>
            </a:r>
            <a:r>
              <a:rPr lang="en-IE" dirty="0" smtClean="0"/>
              <a:t> </a:t>
            </a:r>
            <a:r>
              <a:rPr lang="en-IE" dirty="0" smtClean="0">
                <a:solidFill>
                  <a:srgbClr val="0070C0"/>
                </a:solidFill>
              </a:rPr>
              <a:t>the pixel at </a:t>
            </a:r>
            <a:r>
              <a:rPr lang="en-IE" sz="3600" i="1" u="sng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IE" sz="3600" i="1" u="sng" baseline="-250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IE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closer </a:t>
            </a:r>
            <a:r>
              <a:rPr lang="en-IE" dirty="0" smtClean="0">
                <a:solidFill>
                  <a:srgbClr val="0070C0"/>
                </a:solidFill>
              </a:rPr>
              <a:t>to the circle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IE" u="sng" dirty="0" smtClean="0">
                <a:solidFill>
                  <a:srgbClr val="FF0000"/>
                </a:solidFill>
              </a:rPr>
              <a:t>Otherwise</a:t>
            </a:r>
            <a:r>
              <a:rPr lang="en-IE" dirty="0" smtClean="0"/>
              <a:t> the </a:t>
            </a:r>
            <a:r>
              <a:rPr lang="en-IE" dirty="0" smtClean="0">
                <a:solidFill>
                  <a:srgbClr val="FF0000"/>
                </a:solidFill>
              </a:rPr>
              <a:t>midpoint is </a:t>
            </a:r>
            <a:r>
              <a:rPr lang="en-IE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outside</a:t>
            </a:r>
            <a:r>
              <a:rPr lang="en-IE" dirty="0" smtClean="0">
                <a:solidFill>
                  <a:srgbClr val="FF0000"/>
                </a:solidFill>
              </a:rPr>
              <a:t> </a:t>
            </a:r>
            <a:r>
              <a:rPr lang="en-IE" dirty="0" smtClean="0"/>
              <a:t>and </a:t>
            </a:r>
            <a:r>
              <a:rPr lang="en-IE" sz="3600" i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IE" sz="3600" i="1" u="sng" baseline="-25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IE" sz="3600" i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IE" sz="3600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IE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closer</a:t>
            </a:r>
          </a:p>
        </p:txBody>
      </p:sp>
      <p:graphicFrame>
        <p:nvGraphicFramePr>
          <p:cNvPr id="13314" name="Object 4"/>
          <p:cNvGraphicFramePr>
            <a:graphicFrameLocks noChangeAspect="1"/>
          </p:cNvGraphicFramePr>
          <p:nvPr/>
        </p:nvGraphicFramePr>
        <p:xfrm>
          <a:off x="2286000" y="2743200"/>
          <a:ext cx="4592638" cy="1479550"/>
        </p:xfrm>
        <a:graphic>
          <a:graphicData uri="http://schemas.openxmlformats.org/presentationml/2006/ole">
            <p:oleObj spid="_x0000_s5122" name="Equation" r:id="rId3" imgW="1892160" imgH="609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0"/>
            <a:ext cx="8686800" cy="914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IE" smtClean="0"/>
              <a:t>Mid-Point Circle Algorithm (cont…)</a:t>
            </a:r>
            <a:endParaRPr lang="en-GB" smtClean="0"/>
          </a:p>
        </p:txBody>
      </p:sp>
      <p:sp>
        <p:nvSpPr>
          <p:cNvPr id="143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62000"/>
            <a:ext cx="8229600" cy="58674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IE" dirty="0" smtClean="0"/>
              <a:t>To ensure things are as efficient as possible we can do all of our calculations incrementally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IE" dirty="0" smtClean="0"/>
              <a:t>First consider: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IE" dirty="0" smtClean="0"/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IE" sz="4200" dirty="0" smtClean="0"/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IE" dirty="0" smtClean="0"/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IE" dirty="0" smtClean="0"/>
              <a:t>or: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IE" sz="4000" dirty="0" smtClean="0"/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IE" dirty="0" smtClean="0"/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IE" dirty="0" smtClean="0"/>
              <a:t>where </a:t>
            </a:r>
            <a:r>
              <a:rPr lang="en-IE" sz="3600" i="1" dirty="0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IE" sz="3600" i="1" baseline="-25000" dirty="0" smtClean="0">
                <a:latin typeface="Times New Roman" pitchFamily="18" charset="0"/>
                <a:cs typeface="Times New Roman" pitchFamily="18" charset="0"/>
              </a:rPr>
              <a:t>k+1</a:t>
            </a:r>
            <a:r>
              <a:rPr lang="en-IE" dirty="0" smtClean="0"/>
              <a:t> is either </a:t>
            </a:r>
            <a:r>
              <a:rPr lang="en-IE" sz="3600" i="1" dirty="0" err="1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IE" sz="3600" i="1" baseline="-25000" dirty="0" err="1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IE" dirty="0" smtClean="0"/>
              <a:t> or </a:t>
            </a:r>
            <a:r>
              <a:rPr lang="en-IE" sz="3600" i="1" dirty="0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IE" sz="3600" i="1" baseline="-25000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IE" sz="3600" i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IE" sz="36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IE" dirty="0" smtClean="0"/>
              <a:t> depending on the sign of </a:t>
            </a:r>
            <a:r>
              <a:rPr lang="en-IE" sz="3600" i="1" dirty="0" err="1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IE" sz="3600" i="1" baseline="-25000" dirty="0" err="1" smtClean="0">
                <a:latin typeface="Times New Roman" pitchFamily="18" charset="0"/>
                <a:cs typeface="Times New Roman" pitchFamily="18" charset="0"/>
              </a:rPr>
              <a:t>k</a:t>
            </a:r>
            <a:endParaRPr lang="en-GB" sz="3600" i="1" baseline="-250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4338" name="Object 4"/>
          <p:cNvGraphicFramePr>
            <a:graphicFrameLocks noChangeAspect="1"/>
          </p:cNvGraphicFramePr>
          <p:nvPr/>
        </p:nvGraphicFramePr>
        <p:xfrm>
          <a:off x="1828800" y="2057400"/>
          <a:ext cx="5578475" cy="1541462"/>
        </p:xfrm>
        <a:graphic>
          <a:graphicData uri="http://schemas.openxmlformats.org/presentationml/2006/ole">
            <p:oleObj spid="_x0000_s6146" name="Equation" r:id="rId3" imgW="2298600" imgH="634680" progId="Equation.3">
              <p:embed/>
            </p:oleObj>
          </a:graphicData>
        </a:graphic>
      </p:graphicFrame>
      <p:graphicFrame>
        <p:nvGraphicFramePr>
          <p:cNvPr id="14339" name="Object 5"/>
          <p:cNvGraphicFramePr>
            <a:graphicFrameLocks noChangeAspect="1"/>
          </p:cNvGraphicFramePr>
          <p:nvPr/>
        </p:nvGraphicFramePr>
        <p:xfrm>
          <a:off x="1066800" y="3886200"/>
          <a:ext cx="7180262" cy="585788"/>
        </p:xfrm>
        <a:graphic>
          <a:graphicData uri="http://schemas.openxmlformats.org/presentationml/2006/ole">
            <p:oleObj spid="_x0000_s6147" name="Equation" r:id="rId4" imgW="2958840" imgH="241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686800" cy="8842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IE" dirty="0" smtClean="0"/>
              <a:t>Mid-Point Circle Algorithm (cont…)</a:t>
            </a:r>
            <a:endParaRPr lang="en-US" dirty="0" smtClean="0"/>
          </a:p>
        </p:txBody>
      </p:sp>
      <p:sp>
        <p:nvSpPr>
          <p:cNvPr id="153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066800"/>
            <a:ext cx="8229600" cy="4525962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IE" dirty="0" smtClean="0"/>
              <a:t>The first decision variable is given as:</a:t>
            </a:r>
          </a:p>
          <a:p>
            <a:pPr marL="0" indent="0" eaLnBrk="1" hangingPunct="1">
              <a:buFontTx/>
              <a:buNone/>
            </a:pPr>
            <a:endParaRPr lang="en-IE" dirty="0" smtClean="0"/>
          </a:p>
          <a:p>
            <a:pPr marL="0" indent="0" eaLnBrk="1" hangingPunct="1">
              <a:buFontTx/>
              <a:buNone/>
            </a:pPr>
            <a:endParaRPr lang="en-IE" dirty="0" smtClean="0"/>
          </a:p>
          <a:p>
            <a:pPr marL="0" indent="0" eaLnBrk="1" hangingPunct="1">
              <a:buFontTx/>
              <a:buNone/>
            </a:pPr>
            <a:endParaRPr lang="en-IE" dirty="0" smtClean="0"/>
          </a:p>
          <a:p>
            <a:pPr marL="0" indent="0" eaLnBrk="1" hangingPunct="1">
              <a:buFontTx/>
              <a:buNone/>
            </a:pPr>
            <a:endParaRPr lang="en-IE" sz="2000" dirty="0" smtClean="0"/>
          </a:p>
          <a:p>
            <a:pPr marL="0" indent="0" eaLnBrk="1" hangingPunct="1">
              <a:buFontTx/>
              <a:buNone/>
            </a:pPr>
            <a:endParaRPr lang="en-IE" dirty="0" smtClean="0"/>
          </a:p>
          <a:p>
            <a:pPr marL="0" indent="0" eaLnBrk="1" hangingPunct="1">
              <a:buFontTx/>
              <a:buNone/>
            </a:pPr>
            <a:r>
              <a:rPr lang="en-IE" dirty="0" smtClean="0"/>
              <a:t>Then </a:t>
            </a:r>
            <a:r>
              <a:rPr lang="en-IE" dirty="0" smtClean="0">
                <a:solidFill>
                  <a:srgbClr val="FF0000"/>
                </a:solidFill>
              </a:rPr>
              <a:t>if </a:t>
            </a:r>
            <a:r>
              <a:rPr lang="en-IE" sz="36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IE" sz="3600" i="1" baseline="-25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IE" dirty="0" smtClean="0">
                <a:solidFill>
                  <a:srgbClr val="FF0000"/>
                </a:solidFill>
              </a:rPr>
              <a:t> &lt; 0 then </a:t>
            </a:r>
            <a:r>
              <a:rPr lang="en-IE" dirty="0" smtClean="0"/>
              <a:t>the </a:t>
            </a:r>
            <a:r>
              <a:rPr lang="en-IE" dirty="0" smtClean="0">
                <a:solidFill>
                  <a:srgbClr val="FF0000"/>
                </a:solidFill>
              </a:rPr>
              <a:t>next decision variable is </a:t>
            </a:r>
            <a:r>
              <a:rPr lang="en-IE" dirty="0" smtClean="0"/>
              <a:t>given as:</a:t>
            </a:r>
          </a:p>
          <a:p>
            <a:pPr marL="0" indent="0" eaLnBrk="1" hangingPunct="1">
              <a:buFontTx/>
              <a:buNone/>
            </a:pPr>
            <a:endParaRPr lang="en-IE" sz="2200" dirty="0" smtClean="0"/>
          </a:p>
          <a:p>
            <a:pPr marL="0" indent="0" eaLnBrk="1" hangingPunct="1">
              <a:buFontTx/>
              <a:buNone/>
            </a:pPr>
            <a:r>
              <a:rPr lang="en-IE" dirty="0" smtClean="0">
                <a:solidFill>
                  <a:srgbClr val="FF0000"/>
                </a:solidFill>
              </a:rPr>
              <a:t>If </a:t>
            </a:r>
            <a:r>
              <a:rPr lang="en-IE" sz="36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IE" sz="3600" i="1" baseline="-25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IE" dirty="0" smtClean="0">
                <a:solidFill>
                  <a:srgbClr val="FF0000"/>
                </a:solidFill>
              </a:rPr>
              <a:t> &gt; 0 then </a:t>
            </a:r>
            <a:r>
              <a:rPr lang="en-IE" dirty="0" smtClean="0"/>
              <a:t>the </a:t>
            </a:r>
            <a:r>
              <a:rPr lang="en-IE" dirty="0" smtClean="0">
                <a:solidFill>
                  <a:srgbClr val="FF0000"/>
                </a:solidFill>
              </a:rPr>
              <a:t>decision variable is</a:t>
            </a:r>
            <a:r>
              <a:rPr lang="en-IE" dirty="0" smtClean="0"/>
              <a:t>:</a:t>
            </a:r>
            <a:endParaRPr lang="en-US" dirty="0" smtClean="0"/>
          </a:p>
        </p:txBody>
      </p:sp>
      <p:graphicFrame>
        <p:nvGraphicFramePr>
          <p:cNvPr id="15362" name="Object 5"/>
          <p:cNvGraphicFramePr>
            <a:graphicFrameLocks noChangeAspect="1"/>
          </p:cNvGraphicFramePr>
          <p:nvPr/>
        </p:nvGraphicFramePr>
        <p:xfrm>
          <a:off x="2895600" y="1600200"/>
          <a:ext cx="3328988" cy="2219325"/>
        </p:xfrm>
        <a:graphic>
          <a:graphicData uri="http://schemas.openxmlformats.org/presentationml/2006/ole">
            <p:oleObj spid="_x0000_s7170" name="Equation" r:id="rId3" imgW="1371600" imgH="914400" progId="Equation.3">
              <p:embed/>
            </p:oleObj>
          </a:graphicData>
        </a:graphic>
      </p:graphicFrame>
      <p:graphicFrame>
        <p:nvGraphicFramePr>
          <p:cNvPr id="15363" name="Object 6"/>
          <p:cNvGraphicFramePr>
            <a:graphicFrameLocks noChangeAspect="1"/>
          </p:cNvGraphicFramePr>
          <p:nvPr/>
        </p:nvGraphicFramePr>
        <p:xfrm>
          <a:off x="3048000" y="4495800"/>
          <a:ext cx="2989263" cy="554037"/>
        </p:xfrm>
        <a:graphic>
          <a:graphicData uri="http://schemas.openxmlformats.org/presentationml/2006/ole">
            <p:oleObj spid="_x0000_s7171" name="Equation" r:id="rId4" imgW="1231560" imgH="228600" progId="Equation.3">
              <p:embed/>
            </p:oleObj>
          </a:graphicData>
        </a:graphic>
      </p:graphicFrame>
      <p:graphicFrame>
        <p:nvGraphicFramePr>
          <p:cNvPr id="15364" name="Object 7"/>
          <p:cNvGraphicFramePr>
            <a:graphicFrameLocks noChangeAspect="1"/>
          </p:cNvGraphicFramePr>
          <p:nvPr/>
        </p:nvGraphicFramePr>
        <p:xfrm>
          <a:off x="2438400" y="5867400"/>
          <a:ext cx="4314825" cy="554038"/>
        </p:xfrm>
        <a:graphic>
          <a:graphicData uri="http://schemas.openxmlformats.org/presentationml/2006/ole">
            <p:oleObj spid="_x0000_s7172" name="Equation" r:id="rId5" imgW="177768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81800" y="6408738"/>
            <a:ext cx="2232025" cy="365125"/>
          </a:xfrm>
        </p:spPr>
        <p:txBody>
          <a:bodyPr/>
          <a:lstStyle/>
          <a:p>
            <a:pPr lvl="1">
              <a:defRPr/>
            </a:pPr>
            <a:fld id="{A23AAD4A-5AAE-4971-BE4E-F486B0D734BE}" type="slidenum">
              <a:rPr lang="es-ES" smtClean="0"/>
              <a:pPr lvl="1">
                <a:defRPr/>
              </a:pPr>
              <a:t>17</a:t>
            </a:fld>
            <a:endParaRPr lang="es-E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90500"/>
            <a:ext cx="8762999" cy="567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924800" y="6408738"/>
            <a:ext cx="1089025" cy="365125"/>
          </a:xfrm>
        </p:spPr>
        <p:txBody>
          <a:bodyPr/>
          <a:lstStyle/>
          <a:p>
            <a:pPr lvl="1">
              <a:defRPr/>
            </a:pPr>
            <a:fld id="{A23AAD4A-5AAE-4971-BE4E-F486B0D734BE}" type="slidenum">
              <a:rPr lang="es-ES" smtClean="0"/>
              <a:pPr lvl="1">
                <a:defRPr/>
              </a:pPr>
              <a:t>18</a:t>
            </a:fld>
            <a:endParaRPr lang="es-E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28600"/>
            <a:ext cx="8534399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IE" smtClean="0"/>
              <a:t>Mid-Point Circle Algorithm Example</a:t>
            </a:r>
            <a:endParaRPr lang="en-GB" smtClean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en-IE" smtClean="0"/>
              <a:t>To see the mid-point circle algorithm in action lets use it to draw a circle centred at (0,0) with radius 10</a:t>
            </a:r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620000" y="6408738"/>
            <a:ext cx="1393825" cy="365125"/>
          </a:xfrm>
        </p:spPr>
        <p:txBody>
          <a:bodyPr/>
          <a:lstStyle/>
          <a:p>
            <a:pPr lvl="1">
              <a:defRPr/>
            </a:pPr>
            <a:fld id="{A23AAD4A-5AAE-4971-BE4E-F486B0D734BE}" type="slidenum">
              <a:rPr lang="es-ES" smtClean="0"/>
              <a:pPr lvl="1">
                <a:defRPr/>
              </a:pPr>
              <a:t>20</a:t>
            </a:fld>
            <a:endParaRPr lang="es-ES"/>
          </a:p>
        </p:txBody>
      </p:sp>
      <p:sp>
        <p:nvSpPr>
          <p:cNvPr id="3" name="Rectangle 2"/>
          <p:cNvSpPr/>
          <p:nvPr/>
        </p:nvSpPr>
        <p:spPr>
          <a:xfrm>
            <a:off x="381000" y="1683603"/>
            <a:ext cx="8610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 eaLnBrk="1" hangingPunct="1"/>
            <a:r>
              <a:rPr lang="en-IE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</a:t>
            </a:r>
            <a:r>
              <a:rPr lang="en-IE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IE" i="1" baseline="-25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IE" i="1" baseline="-2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E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 0</a:t>
            </a:r>
            <a:r>
              <a:rPr lang="en-IE" dirty="0" smtClean="0"/>
              <a:t>, the </a:t>
            </a:r>
            <a:r>
              <a:rPr lang="en-IE" dirty="0" smtClean="0">
                <a:solidFill>
                  <a:srgbClr val="FF0000"/>
                </a:solidFill>
              </a:rPr>
              <a:t>next point</a:t>
            </a:r>
            <a:r>
              <a:rPr lang="en-IE" dirty="0" smtClean="0"/>
              <a:t> along the circle centred on </a:t>
            </a:r>
            <a:r>
              <a:rPr lang="en-IE" i="1" dirty="0" smtClean="0"/>
              <a:t>(0, 0)</a:t>
            </a:r>
            <a:r>
              <a:rPr lang="en-IE" dirty="0" smtClean="0"/>
              <a:t> </a:t>
            </a:r>
            <a:r>
              <a:rPr lang="en-IE" dirty="0" smtClean="0">
                <a:solidFill>
                  <a:srgbClr val="FF0000"/>
                </a:solidFill>
              </a:rPr>
              <a:t>is </a:t>
            </a:r>
            <a:r>
              <a:rPr lang="en-IE" i="1" dirty="0" smtClean="0">
                <a:solidFill>
                  <a:srgbClr val="FF0000"/>
                </a:solidFill>
              </a:rPr>
              <a:t>(x</a:t>
            </a:r>
            <a:r>
              <a:rPr lang="en-IE" i="1" baseline="-25000" dirty="0" smtClean="0">
                <a:solidFill>
                  <a:srgbClr val="FF0000"/>
                </a:solidFill>
              </a:rPr>
              <a:t>k</a:t>
            </a:r>
            <a:r>
              <a:rPr lang="en-IE" i="1" dirty="0" smtClean="0">
                <a:solidFill>
                  <a:srgbClr val="FF0000"/>
                </a:solidFill>
              </a:rPr>
              <a:t>+1, </a:t>
            </a:r>
            <a:r>
              <a:rPr lang="en-IE" i="1" dirty="0" err="1" smtClean="0">
                <a:solidFill>
                  <a:srgbClr val="FF0000"/>
                </a:solidFill>
              </a:rPr>
              <a:t>y</a:t>
            </a:r>
            <a:r>
              <a:rPr lang="en-IE" i="1" baseline="-25000" dirty="0" err="1" smtClean="0">
                <a:solidFill>
                  <a:srgbClr val="FF0000"/>
                </a:solidFill>
              </a:rPr>
              <a:t>k</a:t>
            </a:r>
            <a:r>
              <a:rPr lang="en-IE" i="1" dirty="0" smtClean="0">
                <a:solidFill>
                  <a:srgbClr val="FF0000"/>
                </a:solidFill>
              </a:rPr>
              <a:t>)</a:t>
            </a:r>
            <a:r>
              <a:rPr lang="en-IE" dirty="0" smtClean="0">
                <a:solidFill>
                  <a:srgbClr val="FF0000"/>
                </a:solidFill>
              </a:rPr>
              <a:t> </a:t>
            </a:r>
          </a:p>
          <a:p>
            <a:pPr marL="609600" indent="-609600" eaLnBrk="1" hangingPunct="1"/>
            <a:r>
              <a:rPr lang="en-IE" dirty="0" smtClean="0"/>
              <a:t>and:</a:t>
            </a:r>
            <a:endParaRPr lang="en-US" dirty="0" smtClean="0"/>
          </a:p>
        </p:txBody>
      </p:sp>
      <p:graphicFrame>
        <p:nvGraphicFramePr>
          <p:cNvPr id="33794" name="Object 4"/>
          <p:cNvGraphicFramePr>
            <a:graphicFrameLocks noChangeAspect="1"/>
          </p:cNvGraphicFramePr>
          <p:nvPr/>
        </p:nvGraphicFramePr>
        <p:xfrm>
          <a:off x="457200" y="228600"/>
          <a:ext cx="2235200" cy="542925"/>
        </p:xfrm>
        <a:graphic>
          <a:graphicData uri="http://schemas.openxmlformats.org/presentationml/2006/ole">
            <p:oleObj spid="_x0000_s33794" name="Equation" r:id="rId3" imgW="939600" imgH="228600" progId="Equation.3">
              <p:embed/>
            </p:oleObj>
          </a:graphicData>
        </a:graphic>
      </p:graphicFrame>
      <p:graphicFrame>
        <p:nvGraphicFramePr>
          <p:cNvPr id="33795" name="Object 5"/>
          <p:cNvGraphicFramePr>
            <a:graphicFrameLocks noChangeAspect="1"/>
          </p:cNvGraphicFramePr>
          <p:nvPr/>
        </p:nvGraphicFramePr>
        <p:xfrm>
          <a:off x="533400" y="838200"/>
          <a:ext cx="1782763" cy="609600"/>
        </p:xfrm>
        <a:graphic>
          <a:graphicData uri="http://schemas.openxmlformats.org/presentationml/2006/ole">
            <p:oleObj spid="_x0000_s33795" name="Equation" r:id="rId4" imgW="749160" imgH="304560" progId="Equation.3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381000" y="3276600"/>
            <a:ext cx="8534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Otherwise </a:t>
            </a:r>
            <a:r>
              <a:rPr lang="en-IE" dirty="0" smtClean="0"/>
              <a:t>the </a:t>
            </a:r>
            <a:r>
              <a:rPr lang="en-IE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 point </a:t>
            </a:r>
            <a:r>
              <a:rPr lang="en-IE" dirty="0" smtClean="0"/>
              <a:t>along the circle is </a:t>
            </a:r>
            <a:r>
              <a:rPr lang="en-IE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(x</a:t>
            </a:r>
            <a:r>
              <a:rPr lang="en-IE" i="1" baseline="-2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IE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+1, y</a:t>
            </a:r>
            <a:r>
              <a:rPr lang="en-IE" i="1" baseline="-2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IE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-1)</a:t>
            </a:r>
            <a:r>
              <a:rPr lang="en-IE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E" dirty="0" smtClean="0"/>
              <a:t>and:</a:t>
            </a:r>
            <a:endParaRPr lang="ar-EG" dirty="0"/>
          </a:p>
        </p:txBody>
      </p:sp>
      <p:pic>
        <p:nvPicPr>
          <p:cNvPr id="33798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52800" y="2438400"/>
            <a:ext cx="297180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799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667000" y="4267200"/>
            <a:ext cx="4419600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IE" sz="3600" dirty="0" smtClean="0"/>
              <a:t>Mid-Point Circle Algorithm Example (cont…)</a:t>
            </a:r>
            <a:endParaRPr lang="en-US" sz="3600" dirty="0" smtClean="0"/>
          </a:p>
        </p:txBody>
      </p:sp>
      <p:grpSp>
        <p:nvGrpSpPr>
          <p:cNvPr id="2" name="Group 335"/>
          <p:cNvGrpSpPr>
            <a:grpSpLocks/>
          </p:cNvGrpSpPr>
          <p:nvPr/>
        </p:nvGrpSpPr>
        <p:grpSpPr bwMode="auto">
          <a:xfrm>
            <a:off x="-3249613" y="1681163"/>
            <a:ext cx="8062913" cy="8083550"/>
            <a:chOff x="-1993" y="951"/>
            <a:chExt cx="5079" cy="5092"/>
          </a:xfrm>
        </p:grpSpPr>
        <p:grpSp>
          <p:nvGrpSpPr>
            <p:cNvPr id="3" name="Group 262"/>
            <p:cNvGrpSpPr>
              <a:grpSpLocks/>
            </p:cNvGrpSpPr>
            <p:nvPr/>
          </p:nvGrpSpPr>
          <p:grpSpPr bwMode="auto">
            <a:xfrm>
              <a:off x="301" y="951"/>
              <a:ext cx="2785" cy="2799"/>
              <a:chOff x="541" y="945"/>
              <a:chExt cx="2785" cy="2799"/>
            </a:xfrm>
          </p:grpSpPr>
          <p:sp>
            <p:nvSpPr>
              <p:cNvPr id="34871" name="Line 4"/>
              <p:cNvSpPr>
                <a:spLocks noChangeShapeType="1"/>
              </p:cNvSpPr>
              <p:nvPr/>
            </p:nvSpPr>
            <p:spPr bwMode="auto">
              <a:xfrm flipV="1">
                <a:off x="962" y="945"/>
                <a:ext cx="0" cy="279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  <p:sp>
            <p:nvSpPr>
              <p:cNvPr id="34872" name="Line 5"/>
              <p:cNvSpPr>
                <a:spLocks noChangeShapeType="1"/>
              </p:cNvSpPr>
              <p:nvPr/>
            </p:nvSpPr>
            <p:spPr bwMode="auto">
              <a:xfrm flipV="1">
                <a:off x="1203" y="945"/>
                <a:ext cx="0" cy="279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  <p:sp>
            <p:nvSpPr>
              <p:cNvPr id="34873" name="Line 6"/>
              <p:cNvSpPr>
                <a:spLocks noChangeShapeType="1"/>
              </p:cNvSpPr>
              <p:nvPr/>
            </p:nvSpPr>
            <p:spPr bwMode="auto">
              <a:xfrm flipV="1">
                <a:off x="1454" y="945"/>
                <a:ext cx="0" cy="279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  <p:sp>
            <p:nvSpPr>
              <p:cNvPr id="34874" name="Line 7"/>
              <p:cNvSpPr>
                <a:spLocks noChangeShapeType="1"/>
              </p:cNvSpPr>
              <p:nvPr/>
            </p:nvSpPr>
            <p:spPr bwMode="auto">
              <a:xfrm flipV="1">
                <a:off x="1685" y="945"/>
                <a:ext cx="0" cy="279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  <p:sp>
            <p:nvSpPr>
              <p:cNvPr id="34875" name="Line 8"/>
              <p:cNvSpPr>
                <a:spLocks noChangeShapeType="1"/>
              </p:cNvSpPr>
              <p:nvPr/>
            </p:nvSpPr>
            <p:spPr bwMode="auto">
              <a:xfrm flipV="1">
                <a:off x="1936" y="945"/>
                <a:ext cx="0" cy="279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  <p:sp>
            <p:nvSpPr>
              <p:cNvPr id="34876" name="Line 9"/>
              <p:cNvSpPr>
                <a:spLocks noChangeShapeType="1"/>
              </p:cNvSpPr>
              <p:nvPr/>
            </p:nvSpPr>
            <p:spPr bwMode="auto">
              <a:xfrm flipV="1">
                <a:off x="2177" y="945"/>
                <a:ext cx="0" cy="279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  <p:sp>
            <p:nvSpPr>
              <p:cNvPr id="34877" name="Line 10"/>
              <p:cNvSpPr>
                <a:spLocks noChangeShapeType="1"/>
              </p:cNvSpPr>
              <p:nvPr/>
            </p:nvSpPr>
            <p:spPr bwMode="auto">
              <a:xfrm flipV="1">
                <a:off x="2418" y="945"/>
                <a:ext cx="0" cy="279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  <p:sp>
            <p:nvSpPr>
              <p:cNvPr id="34878" name="Line 11"/>
              <p:cNvSpPr>
                <a:spLocks noChangeShapeType="1"/>
              </p:cNvSpPr>
              <p:nvPr/>
            </p:nvSpPr>
            <p:spPr bwMode="auto">
              <a:xfrm flipV="1">
                <a:off x="2649" y="945"/>
                <a:ext cx="0" cy="279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  <p:sp>
            <p:nvSpPr>
              <p:cNvPr id="34879" name="Line 84"/>
              <p:cNvSpPr>
                <a:spLocks noChangeShapeType="1"/>
              </p:cNvSpPr>
              <p:nvPr/>
            </p:nvSpPr>
            <p:spPr bwMode="auto">
              <a:xfrm flipV="1">
                <a:off x="724" y="945"/>
                <a:ext cx="0" cy="279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  <p:sp>
            <p:nvSpPr>
              <p:cNvPr id="34880" name="Line 93"/>
              <p:cNvSpPr>
                <a:spLocks noChangeShapeType="1"/>
              </p:cNvSpPr>
              <p:nvPr/>
            </p:nvSpPr>
            <p:spPr bwMode="auto">
              <a:xfrm flipV="1">
                <a:off x="2885" y="945"/>
                <a:ext cx="0" cy="279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  <p:sp>
            <p:nvSpPr>
              <p:cNvPr id="34881" name="Line 195"/>
              <p:cNvSpPr>
                <a:spLocks noChangeShapeType="1"/>
              </p:cNvSpPr>
              <p:nvPr/>
            </p:nvSpPr>
            <p:spPr bwMode="auto">
              <a:xfrm flipV="1">
                <a:off x="3119" y="945"/>
                <a:ext cx="0" cy="279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  <p:sp>
            <p:nvSpPr>
              <p:cNvPr id="34882" name="Line 12"/>
              <p:cNvSpPr>
                <a:spLocks noChangeShapeType="1"/>
              </p:cNvSpPr>
              <p:nvPr/>
            </p:nvSpPr>
            <p:spPr bwMode="auto">
              <a:xfrm rot="5400000" flipV="1">
                <a:off x="1938" y="-236"/>
                <a:ext cx="0" cy="277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  <p:sp>
            <p:nvSpPr>
              <p:cNvPr id="34883" name="Line 13"/>
              <p:cNvSpPr>
                <a:spLocks noChangeShapeType="1"/>
              </p:cNvSpPr>
              <p:nvPr/>
            </p:nvSpPr>
            <p:spPr bwMode="auto">
              <a:xfrm rot="5400000" flipV="1">
                <a:off x="1938" y="7"/>
                <a:ext cx="0" cy="277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  <p:sp>
            <p:nvSpPr>
              <p:cNvPr id="34884" name="Line 14"/>
              <p:cNvSpPr>
                <a:spLocks noChangeShapeType="1"/>
              </p:cNvSpPr>
              <p:nvPr/>
            </p:nvSpPr>
            <p:spPr bwMode="auto">
              <a:xfrm rot="5400000" flipV="1">
                <a:off x="1938" y="249"/>
                <a:ext cx="0" cy="277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  <p:sp>
            <p:nvSpPr>
              <p:cNvPr id="34885" name="Line 15"/>
              <p:cNvSpPr>
                <a:spLocks noChangeShapeType="1"/>
              </p:cNvSpPr>
              <p:nvPr/>
            </p:nvSpPr>
            <p:spPr bwMode="auto">
              <a:xfrm rot="5400000" flipV="1">
                <a:off x="1938" y="488"/>
                <a:ext cx="0" cy="277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  <p:sp>
            <p:nvSpPr>
              <p:cNvPr id="34886" name="Line 16"/>
              <p:cNvSpPr>
                <a:spLocks noChangeShapeType="1"/>
              </p:cNvSpPr>
              <p:nvPr/>
            </p:nvSpPr>
            <p:spPr bwMode="auto">
              <a:xfrm rot="5400000" flipV="1">
                <a:off x="1938" y="730"/>
                <a:ext cx="0" cy="277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  <p:sp>
            <p:nvSpPr>
              <p:cNvPr id="34887" name="Line 17"/>
              <p:cNvSpPr>
                <a:spLocks noChangeShapeType="1"/>
              </p:cNvSpPr>
              <p:nvPr/>
            </p:nvSpPr>
            <p:spPr bwMode="auto">
              <a:xfrm rot="5400000" flipV="1">
                <a:off x="1938" y="969"/>
                <a:ext cx="0" cy="277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  <p:sp>
            <p:nvSpPr>
              <p:cNvPr id="34888" name="Line 18"/>
              <p:cNvSpPr>
                <a:spLocks noChangeShapeType="1"/>
              </p:cNvSpPr>
              <p:nvPr/>
            </p:nvSpPr>
            <p:spPr bwMode="auto">
              <a:xfrm rot="5400000" flipV="1">
                <a:off x="1938" y="1211"/>
                <a:ext cx="0" cy="277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  <p:sp>
            <p:nvSpPr>
              <p:cNvPr id="34889" name="Line 19"/>
              <p:cNvSpPr>
                <a:spLocks noChangeShapeType="1"/>
              </p:cNvSpPr>
              <p:nvPr/>
            </p:nvSpPr>
            <p:spPr bwMode="auto">
              <a:xfrm rot="5400000" flipV="1">
                <a:off x="1938" y="1450"/>
                <a:ext cx="0" cy="277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  <p:sp>
            <p:nvSpPr>
              <p:cNvPr id="34890" name="Oval 20"/>
              <p:cNvSpPr>
                <a:spLocks noChangeArrowheads="1"/>
              </p:cNvSpPr>
              <p:nvPr/>
            </p:nvSpPr>
            <p:spPr bwMode="auto">
              <a:xfrm>
                <a:off x="1102" y="2257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891" name="Oval 21"/>
              <p:cNvSpPr>
                <a:spLocks noChangeArrowheads="1"/>
              </p:cNvSpPr>
              <p:nvPr/>
            </p:nvSpPr>
            <p:spPr bwMode="auto">
              <a:xfrm>
                <a:off x="1353" y="2257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892" name="Oval 22"/>
              <p:cNvSpPr>
                <a:spLocks noChangeArrowheads="1"/>
              </p:cNvSpPr>
              <p:nvPr/>
            </p:nvSpPr>
            <p:spPr bwMode="auto">
              <a:xfrm>
                <a:off x="2548" y="2251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893" name="Oval 23"/>
              <p:cNvSpPr>
                <a:spLocks noChangeArrowheads="1"/>
              </p:cNvSpPr>
              <p:nvPr/>
            </p:nvSpPr>
            <p:spPr bwMode="auto">
              <a:xfrm>
                <a:off x="861" y="2256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894" name="Oval 24"/>
              <p:cNvSpPr>
                <a:spLocks noChangeArrowheads="1"/>
              </p:cNvSpPr>
              <p:nvPr/>
            </p:nvSpPr>
            <p:spPr bwMode="auto">
              <a:xfrm>
                <a:off x="1584" y="2257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895" name="Oval 25"/>
              <p:cNvSpPr>
                <a:spLocks noChangeArrowheads="1"/>
              </p:cNvSpPr>
              <p:nvPr/>
            </p:nvSpPr>
            <p:spPr bwMode="auto">
              <a:xfrm>
                <a:off x="1835" y="2256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896" name="Oval 26"/>
              <p:cNvSpPr>
                <a:spLocks noChangeArrowheads="1"/>
              </p:cNvSpPr>
              <p:nvPr/>
            </p:nvSpPr>
            <p:spPr bwMode="auto">
              <a:xfrm>
                <a:off x="2076" y="2256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897" name="Oval 27"/>
              <p:cNvSpPr>
                <a:spLocks noChangeArrowheads="1"/>
              </p:cNvSpPr>
              <p:nvPr/>
            </p:nvSpPr>
            <p:spPr bwMode="auto">
              <a:xfrm>
                <a:off x="2317" y="2256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898" name="Oval 28"/>
              <p:cNvSpPr>
                <a:spLocks noChangeArrowheads="1"/>
              </p:cNvSpPr>
              <p:nvPr/>
            </p:nvSpPr>
            <p:spPr bwMode="auto">
              <a:xfrm>
                <a:off x="1103" y="2018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899" name="Oval 29"/>
              <p:cNvSpPr>
                <a:spLocks noChangeArrowheads="1"/>
              </p:cNvSpPr>
              <p:nvPr/>
            </p:nvSpPr>
            <p:spPr bwMode="auto">
              <a:xfrm>
                <a:off x="1354" y="2018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00" name="Oval 30"/>
              <p:cNvSpPr>
                <a:spLocks noChangeArrowheads="1"/>
              </p:cNvSpPr>
              <p:nvPr/>
            </p:nvSpPr>
            <p:spPr bwMode="auto">
              <a:xfrm>
                <a:off x="2549" y="2012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01" name="Oval 31"/>
              <p:cNvSpPr>
                <a:spLocks noChangeArrowheads="1"/>
              </p:cNvSpPr>
              <p:nvPr/>
            </p:nvSpPr>
            <p:spPr bwMode="auto">
              <a:xfrm>
                <a:off x="862" y="2017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02" name="Oval 32"/>
              <p:cNvSpPr>
                <a:spLocks noChangeArrowheads="1"/>
              </p:cNvSpPr>
              <p:nvPr/>
            </p:nvSpPr>
            <p:spPr bwMode="auto">
              <a:xfrm>
                <a:off x="1585" y="2018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03" name="Oval 33"/>
              <p:cNvSpPr>
                <a:spLocks noChangeArrowheads="1"/>
              </p:cNvSpPr>
              <p:nvPr/>
            </p:nvSpPr>
            <p:spPr bwMode="auto">
              <a:xfrm>
                <a:off x="1836" y="2017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04" name="Oval 34"/>
              <p:cNvSpPr>
                <a:spLocks noChangeArrowheads="1"/>
              </p:cNvSpPr>
              <p:nvPr/>
            </p:nvSpPr>
            <p:spPr bwMode="auto">
              <a:xfrm>
                <a:off x="2077" y="2017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05" name="Oval 35"/>
              <p:cNvSpPr>
                <a:spLocks noChangeArrowheads="1"/>
              </p:cNvSpPr>
              <p:nvPr/>
            </p:nvSpPr>
            <p:spPr bwMode="auto">
              <a:xfrm>
                <a:off x="2318" y="2017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06" name="Oval 36"/>
              <p:cNvSpPr>
                <a:spLocks noChangeArrowheads="1"/>
              </p:cNvSpPr>
              <p:nvPr/>
            </p:nvSpPr>
            <p:spPr bwMode="auto">
              <a:xfrm>
                <a:off x="1102" y="1779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07" name="Oval 37"/>
              <p:cNvSpPr>
                <a:spLocks noChangeArrowheads="1"/>
              </p:cNvSpPr>
              <p:nvPr/>
            </p:nvSpPr>
            <p:spPr bwMode="auto">
              <a:xfrm>
                <a:off x="1353" y="1779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08" name="Oval 38"/>
              <p:cNvSpPr>
                <a:spLocks noChangeArrowheads="1"/>
              </p:cNvSpPr>
              <p:nvPr/>
            </p:nvSpPr>
            <p:spPr bwMode="auto">
              <a:xfrm>
                <a:off x="2548" y="1773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09" name="Oval 39"/>
              <p:cNvSpPr>
                <a:spLocks noChangeArrowheads="1"/>
              </p:cNvSpPr>
              <p:nvPr/>
            </p:nvSpPr>
            <p:spPr bwMode="auto">
              <a:xfrm>
                <a:off x="861" y="1778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10" name="Oval 40"/>
              <p:cNvSpPr>
                <a:spLocks noChangeArrowheads="1"/>
              </p:cNvSpPr>
              <p:nvPr/>
            </p:nvSpPr>
            <p:spPr bwMode="auto">
              <a:xfrm>
                <a:off x="1584" y="1779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11" name="Oval 41"/>
              <p:cNvSpPr>
                <a:spLocks noChangeArrowheads="1"/>
              </p:cNvSpPr>
              <p:nvPr/>
            </p:nvSpPr>
            <p:spPr bwMode="auto">
              <a:xfrm>
                <a:off x="1835" y="1778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12" name="Oval 42"/>
              <p:cNvSpPr>
                <a:spLocks noChangeArrowheads="1"/>
              </p:cNvSpPr>
              <p:nvPr/>
            </p:nvSpPr>
            <p:spPr bwMode="auto">
              <a:xfrm>
                <a:off x="2076" y="1778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13" name="Oval 43"/>
              <p:cNvSpPr>
                <a:spLocks noChangeArrowheads="1"/>
              </p:cNvSpPr>
              <p:nvPr/>
            </p:nvSpPr>
            <p:spPr bwMode="auto">
              <a:xfrm>
                <a:off x="2317" y="1778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14" name="Oval 44"/>
              <p:cNvSpPr>
                <a:spLocks noChangeArrowheads="1"/>
              </p:cNvSpPr>
              <p:nvPr/>
            </p:nvSpPr>
            <p:spPr bwMode="auto">
              <a:xfrm>
                <a:off x="1103" y="1540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15" name="Oval 45"/>
              <p:cNvSpPr>
                <a:spLocks noChangeArrowheads="1"/>
              </p:cNvSpPr>
              <p:nvPr/>
            </p:nvSpPr>
            <p:spPr bwMode="auto">
              <a:xfrm>
                <a:off x="1354" y="1540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16" name="Oval 46"/>
              <p:cNvSpPr>
                <a:spLocks noChangeArrowheads="1"/>
              </p:cNvSpPr>
              <p:nvPr/>
            </p:nvSpPr>
            <p:spPr bwMode="auto">
              <a:xfrm>
                <a:off x="2549" y="1534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17" name="Oval 47"/>
              <p:cNvSpPr>
                <a:spLocks noChangeArrowheads="1"/>
              </p:cNvSpPr>
              <p:nvPr/>
            </p:nvSpPr>
            <p:spPr bwMode="auto">
              <a:xfrm>
                <a:off x="862" y="1539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18" name="Oval 48"/>
              <p:cNvSpPr>
                <a:spLocks noChangeArrowheads="1"/>
              </p:cNvSpPr>
              <p:nvPr/>
            </p:nvSpPr>
            <p:spPr bwMode="auto">
              <a:xfrm>
                <a:off x="1585" y="1540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19" name="Oval 49"/>
              <p:cNvSpPr>
                <a:spLocks noChangeArrowheads="1"/>
              </p:cNvSpPr>
              <p:nvPr/>
            </p:nvSpPr>
            <p:spPr bwMode="auto">
              <a:xfrm>
                <a:off x="1836" y="1539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20" name="Oval 50"/>
              <p:cNvSpPr>
                <a:spLocks noChangeArrowheads="1"/>
              </p:cNvSpPr>
              <p:nvPr/>
            </p:nvSpPr>
            <p:spPr bwMode="auto">
              <a:xfrm>
                <a:off x="2077" y="1539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21" name="Oval 51"/>
              <p:cNvSpPr>
                <a:spLocks noChangeArrowheads="1"/>
              </p:cNvSpPr>
              <p:nvPr/>
            </p:nvSpPr>
            <p:spPr bwMode="auto">
              <a:xfrm>
                <a:off x="2318" y="1539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22" name="Oval 52"/>
              <p:cNvSpPr>
                <a:spLocks noChangeArrowheads="1"/>
              </p:cNvSpPr>
              <p:nvPr/>
            </p:nvSpPr>
            <p:spPr bwMode="auto">
              <a:xfrm>
                <a:off x="1103" y="1288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23" name="Oval 53"/>
              <p:cNvSpPr>
                <a:spLocks noChangeArrowheads="1"/>
              </p:cNvSpPr>
              <p:nvPr/>
            </p:nvSpPr>
            <p:spPr bwMode="auto">
              <a:xfrm>
                <a:off x="1354" y="1288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24" name="Oval 54"/>
              <p:cNvSpPr>
                <a:spLocks noChangeArrowheads="1"/>
              </p:cNvSpPr>
              <p:nvPr/>
            </p:nvSpPr>
            <p:spPr bwMode="auto">
              <a:xfrm>
                <a:off x="2549" y="1282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25" name="Oval 55"/>
              <p:cNvSpPr>
                <a:spLocks noChangeArrowheads="1"/>
              </p:cNvSpPr>
              <p:nvPr/>
            </p:nvSpPr>
            <p:spPr bwMode="auto">
              <a:xfrm>
                <a:off x="862" y="1287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26" name="Oval 56"/>
              <p:cNvSpPr>
                <a:spLocks noChangeArrowheads="1"/>
              </p:cNvSpPr>
              <p:nvPr/>
            </p:nvSpPr>
            <p:spPr bwMode="auto">
              <a:xfrm>
                <a:off x="1585" y="1288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27" name="Oval 57"/>
              <p:cNvSpPr>
                <a:spLocks noChangeArrowheads="1"/>
              </p:cNvSpPr>
              <p:nvPr/>
            </p:nvSpPr>
            <p:spPr bwMode="auto">
              <a:xfrm>
                <a:off x="1836" y="1287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28" name="Oval 58"/>
              <p:cNvSpPr>
                <a:spLocks noChangeArrowheads="1"/>
              </p:cNvSpPr>
              <p:nvPr/>
            </p:nvSpPr>
            <p:spPr bwMode="auto">
              <a:xfrm>
                <a:off x="2077" y="1287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29" name="Oval 59"/>
              <p:cNvSpPr>
                <a:spLocks noChangeArrowheads="1"/>
              </p:cNvSpPr>
              <p:nvPr/>
            </p:nvSpPr>
            <p:spPr bwMode="auto">
              <a:xfrm>
                <a:off x="2318" y="1287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30" name="Oval 60"/>
              <p:cNvSpPr>
                <a:spLocks noChangeArrowheads="1"/>
              </p:cNvSpPr>
              <p:nvPr/>
            </p:nvSpPr>
            <p:spPr bwMode="auto">
              <a:xfrm>
                <a:off x="1103" y="1049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31" name="Oval 61"/>
              <p:cNvSpPr>
                <a:spLocks noChangeArrowheads="1"/>
              </p:cNvSpPr>
              <p:nvPr/>
            </p:nvSpPr>
            <p:spPr bwMode="auto">
              <a:xfrm>
                <a:off x="1354" y="1049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32" name="Oval 62"/>
              <p:cNvSpPr>
                <a:spLocks noChangeArrowheads="1"/>
              </p:cNvSpPr>
              <p:nvPr/>
            </p:nvSpPr>
            <p:spPr bwMode="auto">
              <a:xfrm>
                <a:off x="2549" y="1043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33" name="Oval 63"/>
              <p:cNvSpPr>
                <a:spLocks noChangeArrowheads="1"/>
              </p:cNvSpPr>
              <p:nvPr/>
            </p:nvSpPr>
            <p:spPr bwMode="auto">
              <a:xfrm>
                <a:off x="862" y="1048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34" name="Oval 64"/>
              <p:cNvSpPr>
                <a:spLocks noChangeArrowheads="1"/>
              </p:cNvSpPr>
              <p:nvPr/>
            </p:nvSpPr>
            <p:spPr bwMode="auto">
              <a:xfrm>
                <a:off x="1585" y="1049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35" name="Oval 65"/>
              <p:cNvSpPr>
                <a:spLocks noChangeArrowheads="1"/>
              </p:cNvSpPr>
              <p:nvPr/>
            </p:nvSpPr>
            <p:spPr bwMode="auto">
              <a:xfrm>
                <a:off x="1836" y="1048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36" name="Oval 66"/>
              <p:cNvSpPr>
                <a:spLocks noChangeArrowheads="1"/>
              </p:cNvSpPr>
              <p:nvPr/>
            </p:nvSpPr>
            <p:spPr bwMode="auto">
              <a:xfrm>
                <a:off x="2077" y="1048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37" name="Oval 67"/>
              <p:cNvSpPr>
                <a:spLocks noChangeArrowheads="1"/>
              </p:cNvSpPr>
              <p:nvPr/>
            </p:nvSpPr>
            <p:spPr bwMode="auto">
              <a:xfrm>
                <a:off x="2318" y="1048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38" name="Oval 68"/>
              <p:cNvSpPr>
                <a:spLocks noChangeArrowheads="1"/>
              </p:cNvSpPr>
              <p:nvPr/>
            </p:nvSpPr>
            <p:spPr bwMode="auto">
              <a:xfrm>
                <a:off x="1102" y="2741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39" name="Oval 69"/>
              <p:cNvSpPr>
                <a:spLocks noChangeArrowheads="1"/>
              </p:cNvSpPr>
              <p:nvPr/>
            </p:nvSpPr>
            <p:spPr bwMode="auto">
              <a:xfrm>
                <a:off x="1353" y="2741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40" name="Oval 70"/>
              <p:cNvSpPr>
                <a:spLocks noChangeArrowheads="1"/>
              </p:cNvSpPr>
              <p:nvPr/>
            </p:nvSpPr>
            <p:spPr bwMode="auto">
              <a:xfrm>
                <a:off x="2548" y="2735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41" name="Oval 71"/>
              <p:cNvSpPr>
                <a:spLocks noChangeArrowheads="1"/>
              </p:cNvSpPr>
              <p:nvPr/>
            </p:nvSpPr>
            <p:spPr bwMode="auto">
              <a:xfrm>
                <a:off x="861" y="2740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42" name="Oval 72"/>
              <p:cNvSpPr>
                <a:spLocks noChangeArrowheads="1"/>
              </p:cNvSpPr>
              <p:nvPr/>
            </p:nvSpPr>
            <p:spPr bwMode="auto">
              <a:xfrm>
                <a:off x="1584" y="2741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43" name="Oval 73"/>
              <p:cNvSpPr>
                <a:spLocks noChangeArrowheads="1"/>
              </p:cNvSpPr>
              <p:nvPr/>
            </p:nvSpPr>
            <p:spPr bwMode="auto">
              <a:xfrm>
                <a:off x="1835" y="2740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44" name="Oval 74"/>
              <p:cNvSpPr>
                <a:spLocks noChangeArrowheads="1"/>
              </p:cNvSpPr>
              <p:nvPr/>
            </p:nvSpPr>
            <p:spPr bwMode="auto">
              <a:xfrm>
                <a:off x="2076" y="2740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45" name="Oval 75"/>
              <p:cNvSpPr>
                <a:spLocks noChangeArrowheads="1"/>
              </p:cNvSpPr>
              <p:nvPr/>
            </p:nvSpPr>
            <p:spPr bwMode="auto">
              <a:xfrm>
                <a:off x="2317" y="2740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46" name="Oval 76"/>
              <p:cNvSpPr>
                <a:spLocks noChangeArrowheads="1"/>
              </p:cNvSpPr>
              <p:nvPr/>
            </p:nvSpPr>
            <p:spPr bwMode="auto">
              <a:xfrm>
                <a:off x="1102" y="2502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47" name="Oval 77"/>
              <p:cNvSpPr>
                <a:spLocks noChangeArrowheads="1"/>
              </p:cNvSpPr>
              <p:nvPr/>
            </p:nvSpPr>
            <p:spPr bwMode="auto">
              <a:xfrm>
                <a:off x="1353" y="2502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48" name="Oval 78"/>
              <p:cNvSpPr>
                <a:spLocks noChangeArrowheads="1"/>
              </p:cNvSpPr>
              <p:nvPr/>
            </p:nvSpPr>
            <p:spPr bwMode="auto">
              <a:xfrm>
                <a:off x="2548" y="2496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49" name="Oval 79"/>
              <p:cNvSpPr>
                <a:spLocks noChangeArrowheads="1"/>
              </p:cNvSpPr>
              <p:nvPr/>
            </p:nvSpPr>
            <p:spPr bwMode="auto">
              <a:xfrm>
                <a:off x="861" y="2501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50" name="Oval 80"/>
              <p:cNvSpPr>
                <a:spLocks noChangeArrowheads="1"/>
              </p:cNvSpPr>
              <p:nvPr/>
            </p:nvSpPr>
            <p:spPr bwMode="auto">
              <a:xfrm>
                <a:off x="1584" y="2502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51" name="Oval 81"/>
              <p:cNvSpPr>
                <a:spLocks noChangeArrowheads="1"/>
              </p:cNvSpPr>
              <p:nvPr/>
            </p:nvSpPr>
            <p:spPr bwMode="auto">
              <a:xfrm>
                <a:off x="1835" y="2501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52" name="Oval 82"/>
              <p:cNvSpPr>
                <a:spLocks noChangeArrowheads="1"/>
              </p:cNvSpPr>
              <p:nvPr/>
            </p:nvSpPr>
            <p:spPr bwMode="auto">
              <a:xfrm>
                <a:off x="2076" y="2501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53" name="Oval 83"/>
              <p:cNvSpPr>
                <a:spLocks noChangeArrowheads="1"/>
              </p:cNvSpPr>
              <p:nvPr/>
            </p:nvSpPr>
            <p:spPr bwMode="auto">
              <a:xfrm>
                <a:off x="2317" y="2501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54" name="Oval 85"/>
              <p:cNvSpPr>
                <a:spLocks noChangeArrowheads="1"/>
              </p:cNvSpPr>
              <p:nvPr/>
            </p:nvSpPr>
            <p:spPr bwMode="auto">
              <a:xfrm>
                <a:off x="623" y="2249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55" name="Oval 86"/>
              <p:cNvSpPr>
                <a:spLocks noChangeArrowheads="1"/>
              </p:cNvSpPr>
              <p:nvPr/>
            </p:nvSpPr>
            <p:spPr bwMode="auto">
              <a:xfrm>
                <a:off x="624" y="2010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56" name="Oval 87"/>
              <p:cNvSpPr>
                <a:spLocks noChangeArrowheads="1"/>
              </p:cNvSpPr>
              <p:nvPr/>
            </p:nvSpPr>
            <p:spPr bwMode="auto">
              <a:xfrm>
                <a:off x="623" y="1771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57" name="Oval 88"/>
              <p:cNvSpPr>
                <a:spLocks noChangeArrowheads="1"/>
              </p:cNvSpPr>
              <p:nvPr/>
            </p:nvSpPr>
            <p:spPr bwMode="auto">
              <a:xfrm>
                <a:off x="624" y="1532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58" name="Oval 89"/>
              <p:cNvSpPr>
                <a:spLocks noChangeArrowheads="1"/>
              </p:cNvSpPr>
              <p:nvPr/>
            </p:nvSpPr>
            <p:spPr bwMode="auto">
              <a:xfrm>
                <a:off x="624" y="1280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59" name="Oval 90"/>
              <p:cNvSpPr>
                <a:spLocks noChangeArrowheads="1"/>
              </p:cNvSpPr>
              <p:nvPr/>
            </p:nvSpPr>
            <p:spPr bwMode="auto">
              <a:xfrm>
                <a:off x="624" y="1041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60" name="Oval 91"/>
              <p:cNvSpPr>
                <a:spLocks noChangeArrowheads="1"/>
              </p:cNvSpPr>
              <p:nvPr/>
            </p:nvSpPr>
            <p:spPr bwMode="auto">
              <a:xfrm>
                <a:off x="623" y="2733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61" name="Oval 92"/>
              <p:cNvSpPr>
                <a:spLocks noChangeArrowheads="1"/>
              </p:cNvSpPr>
              <p:nvPr/>
            </p:nvSpPr>
            <p:spPr bwMode="auto">
              <a:xfrm>
                <a:off x="623" y="2494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62" name="Oval 112"/>
              <p:cNvSpPr>
                <a:spLocks noChangeArrowheads="1"/>
              </p:cNvSpPr>
              <p:nvPr/>
            </p:nvSpPr>
            <p:spPr bwMode="auto">
              <a:xfrm>
                <a:off x="2784" y="2258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63" name="Oval 120"/>
              <p:cNvSpPr>
                <a:spLocks noChangeArrowheads="1"/>
              </p:cNvSpPr>
              <p:nvPr/>
            </p:nvSpPr>
            <p:spPr bwMode="auto">
              <a:xfrm>
                <a:off x="2785" y="2019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64" name="Oval 128"/>
              <p:cNvSpPr>
                <a:spLocks noChangeArrowheads="1"/>
              </p:cNvSpPr>
              <p:nvPr/>
            </p:nvSpPr>
            <p:spPr bwMode="auto">
              <a:xfrm>
                <a:off x="2784" y="1780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65" name="Oval 136"/>
              <p:cNvSpPr>
                <a:spLocks noChangeArrowheads="1"/>
              </p:cNvSpPr>
              <p:nvPr/>
            </p:nvSpPr>
            <p:spPr bwMode="auto">
              <a:xfrm>
                <a:off x="2785" y="1541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66" name="Oval 144"/>
              <p:cNvSpPr>
                <a:spLocks noChangeArrowheads="1"/>
              </p:cNvSpPr>
              <p:nvPr/>
            </p:nvSpPr>
            <p:spPr bwMode="auto">
              <a:xfrm>
                <a:off x="2785" y="1289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67" name="Oval 152"/>
              <p:cNvSpPr>
                <a:spLocks noChangeArrowheads="1"/>
              </p:cNvSpPr>
              <p:nvPr/>
            </p:nvSpPr>
            <p:spPr bwMode="auto">
              <a:xfrm>
                <a:off x="2785" y="1050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68" name="Oval 160"/>
              <p:cNvSpPr>
                <a:spLocks noChangeArrowheads="1"/>
              </p:cNvSpPr>
              <p:nvPr/>
            </p:nvSpPr>
            <p:spPr bwMode="auto">
              <a:xfrm>
                <a:off x="2784" y="2742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69" name="Oval 168"/>
              <p:cNvSpPr>
                <a:spLocks noChangeArrowheads="1"/>
              </p:cNvSpPr>
              <p:nvPr/>
            </p:nvSpPr>
            <p:spPr bwMode="auto">
              <a:xfrm>
                <a:off x="2784" y="2503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70" name="Oval 196"/>
              <p:cNvSpPr>
                <a:spLocks noChangeArrowheads="1"/>
              </p:cNvSpPr>
              <p:nvPr/>
            </p:nvSpPr>
            <p:spPr bwMode="auto">
              <a:xfrm>
                <a:off x="3018" y="2262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71" name="Oval 197"/>
              <p:cNvSpPr>
                <a:spLocks noChangeArrowheads="1"/>
              </p:cNvSpPr>
              <p:nvPr/>
            </p:nvSpPr>
            <p:spPr bwMode="auto">
              <a:xfrm>
                <a:off x="3019" y="2023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72" name="Oval 198"/>
              <p:cNvSpPr>
                <a:spLocks noChangeArrowheads="1"/>
              </p:cNvSpPr>
              <p:nvPr/>
            </p:nvSpPr>
            <p:spPr bwMode="auto">
              <a:xfrm>
                <a:off x="3018" y="1784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73" name="Oval 199"/>
              <p:cNvSpPr>
                <a:spLocks noChangeArrowheads="1"/>
              </p:cNvSpPr>
              <p:nvPr/>
            </p:nvSpPr>
            <p:spPr bwMode="auto">
              <a:xfrm>
                <a:off x="3019" y="1545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74" name="Oval 200"/>
              <p:cNvSpPr>
                <a:spLocks noChangeArrowheads="1"/>
              </p:cNvSpPr>
              <p:nvPr/>
            </p:nvSpPr>
            <p:spPr bwMode="auto">
              <a:xfrm>
                <a:off x="3019" y="1293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75" name="Oval 201"/>
              <p:cNvSpPr>
                <a:spLocks noChangeArrowheads="1"/>
              </p:cNvSpPr>
              <p:nvPr/>
            </p:nvSpPr>
            <p:spPr bwMode="auto">
              <a:xfrm>
                <a:off x="3019" y="1054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76" name="Oval 202"/>
              <p:cNvSpPr>
                <a:spLocks noChangeArrowheads="1"/>
              </p:cNvSpPr>
              <p:nvPr/>
            </p:nvSpPr>
            <p:spPr bwMode="auto">
              <a:xfrm>
                <a:off x="3018" y="2746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77" name="Oval 203"/>
              <p:cNvSpPr>
                <a:spLocks noChangeArrowheads="1"/>
              </p:cNvSpPr>
              <p:nvPr/>
            </p:nvSpPr>
            <p:spPr bwMode="auto">
              <a:xfrm>
                <a:off x="3018" y="2507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78" name="Line 214"/>
              <p:cNvSpPr>
                <a:spLocks noChangeShapeType="1"/>
              </p:cNvSpPr>
              <p:nvPr/>
            </p:nvSpPr>
            <p:spPr bwMode="auto">
              <a:xfrm rot="5400000" flipV="1">
                <a:off x="1930" y="1693"/>
                <a:ext cx="0" cy="277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  <p:sp>
            <p:nvSpPr>
              <p:cNvPr id="34979" name="Line 215"/>
              <p:cNvSpPr>
                <a:spLocks noChangeShapeType="1"/>
              </p:cNvSpPr>
              <p:nvPr/>
            </p:nvSpPr>
            <p:spPr bwMode="auto">
              <a:xfrm rot="5400000" flipV="1">
                <a:off x="1930" y="1935"/>
                <a:ext cx="0" cy="277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  <p:sp>
            <p:nvSpPr>
              <p:cNvPr id="34980" name="Line 216"/>
              <p:cNvSpPr>
                <a:spLocks noChangeShapeType="1"/>
              </p:cNvSpPr>
              <p:nvPr/>
            </p:nvSpPr>
            <p:spPr bwMode="auto">
              <a:xfrm rot="5400000" flipV="1">
                <a:off x="1930" y="2174"/>
                <a:ext cx="0" cy="277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  <p:sp>
            <p:nvSpPr>
              <p:cNvPr id="34981" name="Oval 217"/>
              <p:cNvSpPr>
                <a:spLocks noChangeArrowheads="1"/>
              </p:cNvSpPr>
              <p:nvPr/>
            </p:nvSpPr>
            <p:spPr bwMode="auto">
              <a:xfrm>
                <a:off x="1102" y="2981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82" name="Oval 218"/>
              <p:cNvSpPr>
                <a:spLocks noChangeArrowheads="1"/>
              </p:cNvSpPr>
              <p:nvPr/>
            </p:nvSpPr>
            <p:spPr bwMode="auto">
              <a:xfrm>
                <a:off x="1353" y="2981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83" name="Oval 219"/>
              <p:cNvSpPr>
                <a:spLocks noChangeArrowheads="1"/>
              </p:cNvSpPr>
              <p:nvPr/>
            </p:nvSpPr>
            <p:spPr bwMode="auto">
              <a:xfrm>
                <a:off x="2548" y="2975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84" name="Oval 220"/>
              <p:cNvSpPr>
                <a:spLocks noChangeArrowheads="1"/>
              </p:cNvSpPr>
              <p:nvPr/>
            </p:nvSpPr>
            <p:spPr bwMode="auto">
              <a:xfrm>
                <a:off x="861" y="2980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85" name="Oval 221"/>
              <p:cNvSpPr>
                <a:spLocks noChangeArrowheads="1"/>
              </p:cNvSpPr>
              <p:nvPr/>
            </p:nvSpPr>
            <p:spPr bwMode="auto">
              <a:xfrm>
                <a:off x="1584" y="2981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86" name="Oval 222"/>
              <p:cNvSpPr>
                <a:spLocks noChangeArrowheads="1"/>
              </p:cNvSpPr>
              <p:nvPr/>
            </p:nvSpPr>
            <p:spPr bwMode="auto">
              <a:xfrm>
                <a:off x="1835" y="2980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87" name="Oval 223"/>
              <p:cNvSpPr>
                <a:spLocks noChangeArrowheads="1"/>
              </p:cNvSpPr>
              <p:nvPr/>
            </p:nvSpPr>
            <p:spPr bwMode="auto">
              <a:xfrm>
                <a:off x="2076" y="2980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88" name="Oval 224"/>
              <p:cNvSpPr>
                <a:spLocks noChangeArrowheads="1"/>
              </p:cNvSpPr>
              <p:nvPr/>
            </p:nvSpPr>
            <p:spPr bwMode="auto">
              <a:xfrm>
                <a:off x="2317" y="2980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89" name="Oval 233"/>
              <p:cNvSpPr>
                <a:spLocks noChangeArrowheads="1"/>
              </p:cNvSpPr>
              <p:nvPr/>
            </p:nvSpPr>
            <p:spPr bwMode="auto">
              <a:xfrm>
                <a:off x="1102" y="3465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90" name="Oval 234"/>
              <p:cNvSpPr>
                <a:spLocks noChangeArrowheads="1"/>
              </p:cNvSpPr>
              <p:nvPr/>
            </p:nvSpPr>
            <p:spPr bwMode="auto">
              <a:xfrm>
                <a:off x="1353" y="3465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91" name="Oval 235"/>
              <p:cNvSpPr>
                <a:spLocks noChangeArrowheads="1"/>
              </p:cNvSpPr>
              <p:nvPr/>
            </p:nvSpPr>
            <p:spPr bwMode="auto">
              <a:xfrm>
                <a:off x="2548" y="3459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92" name="Oval 236"/>
              <p:cNvSpPr>
                <a:spLocks noChangeArrowheads="1"/>
              </p:cNvSpPr>
              <p:nvPr/>
            </p:nvSpPr>
            <p:spPr bwMode="auto">
              <a:xfrm>
                <a:off x="861" y="3464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93" name="Oval 237"/>
              <p:cNvSpPr>
                <a:spLocks noChangeArrowheads="1"/>
              </p:cNvSpPr>
              <p:nvPr/>
            </p:nvSpPr>
            <p:spPr bwMode="auto">
              <a:xfrm>
                <a:off x="1584" y="3465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94" name="Oval 238"/>
              <p:cNvSpPr>
                <a:spLocks noChangeArrowheads="1"/>
              </p:cNvSpPr>
              <p:nvPr/>
            </p:nvSpPr>
            <p:spPr bwMode="auto">
              <a:xfrm>
                <a:off x="1835" y="3464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95" name="Oval 239"/>
              <p:cNvSpPr>
                <a:spLocks noChangeArrowheads="1"/>
              </p:cNvSpPr>
              <p:nvPr/>
            </p:nvSpPr>
            <p:spPr bwMode="auto">
              <a:xfrm>
                <a:off x="2076" y="3464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96" name="Oval 240"/>
              <p:cNvSpPr>
                <a:spLocks noChangeArrowheads="1"/>
              </p:cNvSpPr>
              <p:nvPr/>
            </p:nvSpPr>
            <p:spPr bwMode="auto">
              <a:xfrm>
                <a:off x="2317" y="3464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97" name="Oval 241"/>
              <p:cNvSpPr>
                <a:spLocks noChangeArrowheads="1"/>
              </p:cNvSpPr>
              <p:nvPr/>
            </p:nvSpPr>
            <p:spPr bwMode="auto">
              <a:xfrm>
                <a:off x="1102" y="3226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98" name="Oval 242"/>
              <p:cNvSpPr>
                <a:spLocks noChangeArrowheads="1"/>
              </p:cNvSpPr>
              <p:nvPr/>
            </p:nvSpPr>
            <p:spPr bwMode="auto">
              <a:xfrm>
                <a:off x="1353" y="3226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4999" name="Oval 243"/>
              <p:cNvSpPr>
                <a:spLocks noChangeArrowheads="1"/>
              </p:cNvSpPr>
              <p:nvPr/>
            </p:nvSpPr>
            <p:spPr bwMode="auto">
              <a:xfrm>
                <a:off x="2548" y="3220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5000" name="Oval 244"/>
              <p:cNvSpPr>
                <a:spLocks noChangeArrowheads="1"/>
              </p:cNvSpPr>
              <p:nvPr/>
            </p:nvSpPr>
            <p:spPr bwMode="auto">
              <a:xfrm>
                <a:off x="861" y="3225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5001" name="Oval 245"/>
              <p:cNvSpPr>
                <a:spLocks noChangeArrowheads="1"/>
              </p:cNvSpPr>
              <p:nvPr/>
            </p:nvSpPr>
            <p:spPr bwMode="auto">
              <a:xfrm>
                <a:off x="1584" y="3226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5002" name="Oval 246"/>
              <p:cNvSpPr>
                <a:spLocks noChangeArrowheads="1"/>
              </p:cNvSpPr>
              <p:nvPr/>
            </p:nvSpPr>
            <p:spPr bwMode="auto">
              <a:xfrm>
                <a:off x="1835" y="3225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5003" name="Oval 247"/>
              <p:cNvSpPr>
                <a:spLocks noChangeArrowheads="1"/>
              </p:cNvSpPr>
              <p:nvPr/>
            </p:nvSpPr>
            <p:spPr bwMode="auto">
              <a:xfrm>
                <a:off x="2076" y="3225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5004" name="Oval 248"/>
              <p:cNvSpPr>
                <a:spLocks noChangeArrowheads="1"/>
              </p:cNvSpPr>
              <p:nvPr/>
            </p:nvSpPr>
            <p:spPr bwMode="auto">
              <a:xfrm>
                <a:off x="2317" y="3225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5005" name="Oval 249"/>
              <p:cNvSpPr>
                <a:spLocks noChangeArrowheads="1"/>
              </p:cNvSpPr>
              <p:nvPr/>
            </p:nvSpPr>
            <p:spPr bwMode="auto">
              <a:xfrm>
                <a:off x="623" y="2973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5006" name="Oval 251"/>
              <p:cNvSpPr>
                <a:spLocks noChangeArrowheads="1"/>
              </p:cNvSpPr>
              <p:nvPr/>
            </p:nvSpPr>
            <p:spPr bwMode="auto">
              <a:xfrm>
                <a:off x="623" y="3457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5007" name="Oval 252"/>
              <p:cNvSpPr>
                <a:spLocks noChangeArrowheads="1"/>
              </p:cNvSpPr>
              <p:nvPr/>
            </p:nvSpPr>
            <p:spPr bwMode="auto">
              <a:xfrm>
                <a:off x="623" y="3218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5008" name="Oval 253"/>
              <p:cNvSpPr>
                <a:spLocks noChangeArrowheads="1"/>
              </p:cNvSpPr>
              <p:nvPr/>
            </p:nvSpPr>
            <p:spPr bwMode="auto">
              <a:xfrm>
                <a:off x="2784" y="2982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5009" name="Oval 255"/>
              <p:cNvSpPr>
                <a:spLocks noChangeArrowheads="1"/>
              </p:cNvSpPr>
              <p:nvPr/>
            </p:nvSpPr>
            <p:spPr bwMode="auto">
              <a:xfrm>
                <a:off x="2784" y="3466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5010" name="Oval 256"/>
              <p:cNvSpPr>
                <a:spLocks noChangeArrowheads="1"/>
              </p:cNvSpPr>
              <p:nvPr/>
            </p:nvSpPr>
            <p:spPr bwMode="auto">
              <a:xfrm>
                <a:off x="2784" y="3227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5011" name="Oval 257"/>
              <p:cNvSpPr>
                <a:spLocks noChangeArrowheads="1"/>
              </p:cNvSpPr>
              <p:nvPr/>
            </p:nvSpPr>
            <p:spPr bwMode="auto">
              <a:xfrm>
                <a:off x="3018" y="2986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5012" name="Oval 259"/>
              <p:cNvSpPr>
                <a:spLocks noChangeArrowheads="1"/>
              </p:cNvSpPr>
              <p:nvPr/>
            </p:nvSpPr>
            <p:spPr bwMode="auto">
              <a:xfrm>
                <a:off x="3018" y="3470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5013" name="Oval 260"/>
              <p:cNvSpPr>
                <a:spLocks noChangeArrowheads="1"/>
              </p:cNvSpPr>
              <p:nvPr/>
            </p:nvSpPr>
            <p:spPr bwMode="auto">
              <a:xfrm>
                <a:off x="3018" y="3231"/>
                <a:ext cx="201" cy="20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EG"/>
              </a:p>
            </p:txBody>
          </p:sp>
        </p:grpSp>
        <p:sp>
          <p:nvSpPr>
            <p:cNvPr id="34841" name="Text Box 264"/>
            <p:cNvSpPr txBox="1">
              <a:spLocks noChangeArrowheads="1"/>
            </p:cNvSpPr>
            <p:nvPr/>
          </p:nvSpPr>
          <p:spPr bwMode="auto">
            <a:xfrm>
              <a:off x="142" y="1283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IE"/>
                <a:t>9</a:t>
              </a:r>
              <a:endParaRPr lang="en-US"/>
            </a:p>
          </p:txBody>
        </p:sp>
        <p:sp>
          <p:nvSpPr>
            <p:cNvPr id="34842" name="Text Box 265"/>
            <p:cNvSpPr txBox="1">
              <a:spLocks noChangeArrowheads="1"/>
            </p:cNvSpPr>
            <p:nvPr/>
          </p:nvSpPr>
          <p:spPr bwMode="auto">
            <a:xfrm>
              <a:off x="142" y="1764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IE"/>
                <a:t>7</a:t>
              </a:r>
              <a:endParaRPr lang="en-US"/>
            </a:p>
          </p:txBody>
        </p:sp>
        <p:sp>
          <p:nvSpPr>
            <p:cNvPr id="34843" name="Text Box 266"/>
            <p:cNvSpPr txBox="1">
              <a:spLocks noChangeArrowheads="1"/>
            </p:cNvSpPr>
            <p:nvPr/>
          </p:nvSpPr>
          <p:spPr bwMode="auto">
            <a:xfrm>
              <a:off x="142" y="2005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IE"/>
                <a:t>6</a:t>
              </a:r>
              <a:endParaRPr lang="en-US"/>
            </a:p>
          </p:txBody>
        </p:sp>
        <p:sp>
          <p:nvSpPr>
            <p:cNvPr id="34844" name="Text Box 267"/>
            <p:cNvSpPr txBox="1">
              <a:spLocks noChangeArrowheads="1"/>
            </p:cNvSpPr>
            <p:nvPr/>
          </p:nvSpPr>
          <p:spPr bwMode="auto">
            <a:xfrm>
              <a:off x="142" y="2246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IE"/>
                <a:t>5</a:t>
              </a:r>
              <a:endParaRPr lang="en-US"/>
            </a:p>
          </p:txBody>
        </p:sp>
        <p:sp>
          <p:nvSpPr>
            <p:cNvPr id="34845" name="Text Box 268"/>
            <p:cNvSpPr txBox="1">
              <a:spLocks noChangeArrowheads="1"/>
            </p:cNvSpPr>
            <p:nvPr/>
          </p:nvSpPr>
          <p:spPr bwMode="auto">
            <a:xfrm>
              <a:off x="142" y="2486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IE"/>
                <a:t>4</a:t>
              </a:r>
              <a:endParaRPr lang="en-US"/>
            </a:p>
          </p:txBody>
        </p:sp>
        <p:sp>
          <p:nvSpPr>
            <p:cNvPr id="34846" name="Text Box 269"/>
            <p:cNvSpPr txBox="1">
              <a:spLocks noChangeArrowheads="1"/>
            </p:cNvSpPr>
            <p:nvPr/>
          </p:nvSpPr>
          <p:spPr bwMode="auto">
            <a:xfrm>
              <a:off x="142" y="2727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IE"/>
                <a:t>3</a:t>
              </a:r>
              <a:endParaRPr lang="en-US"/>
            </a:p>
          </p:txBody>
        </p:sp>
        <p:sp>
          <p:nvSpPr>
            <p:cNvPr id="34847" name="Text Box 270"/>
            <p:cNvSpPr txBox="1">
              <a:spLocks noChangeArrowheads="1"/>
            </p:cNvSpPr>
            <p:nvPr/>
          </p:nvSpPr>
          <p:spPr bwMode="auto">
            <a:xfrm>
              <a:off x="142" y="2967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IE"/>
                <a:t>2</a:t>
              </a:r>
              <a:endParaRPr lang="en-US"/>
            </a:p>
          </p:txBody>
        </p:sp>
        <p:sp>
          <p:nvSpPr>
            <p:cNvPr id="34848" name="Text Box 271"/>
            <p:cNvSpPr txBox="1">
              <a:spLocks noChangeArrowheads="1"/>
            </p:cNvSpPr>
            <p:nvPr/>
          </p:nvSpPr>
          <p:spPr bwMode="auto">
            <a:xfrm>
              <a:off x="142" y="3208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IE"/>
                <a:t>1</a:t>
              </a:r>
              <a:endParaRPr lang="en-US"/>
            </a:p>
          </p:txBody>
        </p:sp>
        <p:sp>
          <p:nvSpPr>
            <p:cNvPr id="34849" name="Text Box 272"/>
            <p:cNvSpPr txBox="1">
              <a:spLocks noChangeArrowheads="1"/>
            </p:cNvSpPr>
            <p:nvPr/>
          </p:nvSpPr>
          <p:spPr bwMode="auto">
            <a:xfrm>
              <a:off x="142" y="3449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IE"/>
                <a:t>0</a:t>
              </a:r>
              <a:endParaRPr lang="en-US"/>
            </a:p>
          </p:txBody>
        </p:sp>
        <p:sp>
          <p:nvSpPr>
            <p:cNvPr id="34850" name="Text Box 273"/>
            <p:cNvSpPr txBox="1">
              <a:spLocks noChangeArrowheads="1"/>
            </p:cNvSpPr>
            <p:nvPr/>
          </p:nvSpPr>
          <p:spPr bwMode="auto">
            <a:xfrm>
              <a:off x="142" y="1524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IE"/>
                <a:t>8</a:t>
              </a:r>
              <a:endParaRPr lang="en-US"/>
            </a:p>
          </p:txBody>
        </p:sp>
        <p:sp>
          <p:nvSpPr>
            <p:cNvPr id="34851" name="Text Box 275"/>
            <p:cNvSpPr txBox="1">
              <a:spLocks noChangeArrowheads="1"/>
            </p:cNvSpPr>
            <p:nvPr/>
          </p:nvSpPr>
          <p:spPr bwMode="auto">
            <a:xfrm>
              <a:off x="2542" y="3753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IE"/>
                <a:t>9</a:t>
              </a:r>
              <a:endParaRPr lang="en-US"/>
            </a:p>
          </p:txBody>
        </p:sp>
        <p:sp>
          <p:nvSpPr>
            <p:cNvPr id="34852" name="Text Box 276"/>
            <p:cNvSpPr txBox="1">
              <a:spLocks noChangeArrowheads="1"/>
            </p:cNvSpPr>
            <p:nvPr/>
          </p:nvSpPr>
          <p:spPr bwMode="auto">
            <a:xfrm>
              <a:off x="2077" y="3753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IE"/>
                <a:t>7</a:t>
              </a:r>
              <a:endParaRPr lang="en-US"/>
            </a:p>
          </p:txBody>
        </p:sp>
        <p:sp>
          <p:nvSpPr>
            <p:cNvPr id="34853" name="Text Box 277"/>
            <p:cNvSpPr txBox="1">
              <a:spLocks noChangeArrowheads="1"/>
            </p:cNvSpPr>
            <p:nvPr/>
          </p:nvSpPr>
          <p:spPr bwMode="auto">
            <a:xfrm>
              <a:off x="1835" y="3753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IE"/>
                <a:t>6</a:t>
              </a:r>
              <a:endParaRPr lang="en-US"/>
            </a:p>
          </p:txBody>
        </p:sp>
        <p:sp>
          <p:nvSpPr>
            <p:cNvPr id="34854" name="Text Box 278"/>
            <p:cNvSpPr txBox="1">
              <a:spLocks noChangeArrowheads="1"/>
            </p:cNvSpPr>
            <p:nvPr/>
          </p:nvSpPr>
          <p:spPr bwMode="auto">
            <a:xfrm>
              <a:off x="1594" y="3753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IE"/>
                <a:t>5</a:t>
              </a:r>
              <a:endParaRPr lang="en-US"/>
            </a:p>
          </p:txBody>
        </p:sp>
        <p:sp>
          <p:nvSpPr>
            <p:cNvPr id="34855" name="Text Box 279"/>
            <p:cNvSpPr txBox="1">
              <a:spLocks noChangeArrowheads="1"/>
            </p:cNvSpPr>
            <p:nvPr/>
          </p:nvSpPr>
          <p:spPr bwMode="auto">
            <a:xfrm>
              <a:off x="1340" y="3753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IE"/>
                <a:t>4</a:t>
              </a:r>
              <a:endParaRPr lang="en-US"/>
            </a:p>
          </p:txBody>
        </p:sp>
        <p:sp>
          <p:nvSpPr>
            <p:cNvPr id="34856" name="Text Box 280"/>
            <p:cNvSpPr txBox="1">
              <a:spLocks noChangeArrowheads="1"/>
            </p:cNvSpPr>
            <p:nvPr/>
          </p:nvSpPr>
          <p:spPr bwMode="auto">
            <a:xfrm>
              <a:off x="1116" y="3753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IE"/>
                <a:t>3</a:t>
              </a:r>
              <a:endParaRPr lang="en-US"/>
            </a:p>
          </p:txBody>
        </p:sp>
        <p:sp>
          <p:nvSpPr>
            <p:cNvPr id="34857" name="Text Box 281"/>
            <p:cNvSpPr txBox="1">
              <a:spLocks noChangeArrowheads="1"/>
            </p:cNvSpPr>
            <p:nvPr/>
          </p:nvSpPr>
          <p:spPr bwMode="auto">
            <a:xfrm>
              <a:off x="863" y="3753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IE"/>
                <a:t>2</a:t>
              </a:r>
              <a:endParaRPr lang="en-US"/>
            </a:p>
          </p:txBody>
        </p:sp>
        <p:sp>
          <p:nvSpPr>
            <p:cNvPr id="34858" name="Text Box 282"/>
            <p:cNvSpPr txBox="1">
              <a:spLocks noChangeArrowheads="1"/>
            </p:cNvSpPr>
            <p:nvPr/>
          </p:nvSpPr>
          <p:spPr bwMode="auto">
            <a:xfrm>
              <a:off x="615" y="3753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IE"/>
                <a:t>1</a:t>
              </a:r>
              <a:endParaRPr lang="en-US"/>
            </a:p>
          </p:txBody>
        </p:sp>
        <p:sp>
          <p:nvSpPr>
            <p:cNvPr id="34859" name="Text Box 283"/>
            <p:cNvSpPr txBox="1">
              <a:spLocks noChangeArrowheads="1"/>
            </p:cNvSpPr>
            <p:nvPr/>
          </p:nvSpPr>
          <p:spPr bwMode="auto">
            <a:xfrm>
              <a:off x="380" y="3753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IE"/>
                <a:t>0</a:t>
              </a:r>
              <a:endParaRPr lang="en-US"/>
            </a:p>
          </p:txBody>
        </p:sp>
        <p:sp>
          <p:nvSpPr>
            <p:cNvPr id="34860" name="Text Box 284"/>
            <p:cNvSpPr txBox="1">
              <a:spLocks noChangeArrowheads="1"/>
            </p:cNvSpPr>
            <p:nvPr/>
          </p:nvSpPr>
          <p:spPr bwMode="auto">
            <a:xfrm>
              <a:off x="2306" y="3753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IE"/>
                <a:t>8</a:t>
              </a:r>
              <a:endParaRPr lang="en-US"/>
            </a:p>
          </p:txBody>
        </p:sp>
        <p:sp>
          <p:nvSpPr>
            <p:cNvPr id="34861" name="Oval 285"/>
            <p:cNvSpPr>
              <a:spLocks noChangeArrowheads="1"/>
            </p:cNvSpPr>
            <p:nvPr/>
          </p:nvSpPr>
          <p:spPr bwMode="auto">
            <a:xfrm>
              <a:off x="-1932" y="1155"/>
              <a:ext cx="4812" cy="4812"/>
            </a:xfrm>
            <a:prstGeom prst="ellipse">
              <a:avLst/>
            </a:prstGeom>
            <a:noFill/>
            <a:ln w="31750">
              <a:solidFill>
                <a:srgbClr val="FF66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4862" name="Rectangle 286"/>
            <p:cNvSpPr>
              <a:spLocks noChangeArrowheads="1"/>
            </p:cNvSpPr>
            <p:nvPr/>
          </p:nvSpPr>
          <p:spPr bwMode="auto">
            <a:xfrm>
              <a:off x="2715" y="3681"/>
              <a:ext cx="330" cy="648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4863" name="Line 287"/>
            <p:cNvSpPr>
              <a:spLocks noChangeShapeType="1"/>
            </p:cNvSpPr>
            <p:nvPr/>
          </p:nvSpPr>
          <p:spPr bwMode="auto">
            <a:xfrm>
              <a:off x="2880" y="3672"/>
              <a:ext cx="0" cy="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34864" name="Text Box 274"/>
            <p:cNvSpPr txBox="1">
              <a:spLocks noChangeArrowheads="1"/>
            </p:cNvSpPr>
            <p:nvPr/>
          </p:nvSpPr>
          <p:spPr bwMode="auto">
            <a:xfrm>
              <a:off x="2736" y="3753"/>
              <a:ext cx="27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IE"/>
                <a:t>10</a:t>
              </a:r>
              <a:endParaRPr lang="en-US"/>
            </a:p>
          </p:txBody>
        </p:sp>
        <p:sp>
          <p:nvSpPr>
            <p:cNvPr id="34865" name="Rectangle 288"/>
            <p:cNvSpPr>
              <a:spLocks noChangeArrowheads="1"/>
            </p:cNvSpPr>
            <p:nvPr/>
          </p:nvSpPr>
          <p:spPr bwMode="auto">
            <a:xfrm>
              <a:off x="-138" y="1092"/>
              <a:ext cx="516" cy="201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4866" name="Line 289"/>
            <p:cNvSpPr>
              <a:spLocks noChangeShapeType="1"/>
            </p:cNvSpPr>
            <p:nvPr/>
          </p:nvSpPr>
          <p:spPr bwMode="auto">
            <a:xfrm flipH="1">
              <a:off x="315" y="1158"/>
              <a:ext cx="6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34867" name="Text Box 263"/>
            <p:cNvSpPr txBox="1">
              <a:spLocks noChangeArrowheads="1"/>
            </p:cNvSpPr>
            <p:nvPr/>
          </p:nvSpPr>
          <p:spPr bwMode="auto">
            <a:xfrm>
              <a:off x="62" y="1043"/>
              <a:ext cx="27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IE"/>
                <a:t>10</a:t>
              </a:r>
              <a:endParaRPr lang="en-US"/>
            </a:p>
          </p:txBody>
        </p:sp>
        <p:sp>
          <p:nvSpPr>
            <p:cNvPr id="34868" name="Line 290"/>
            <p:cNvSpPr>
              <a:spLocks noChangeShapeType="1"/>
            </p:cNvSpPr>
            <p:nvPr/>
          </p:nvSpPr>
          <p:spPr bwMode="auto">
            <a:xfrm flipV="1">
              <a:off x="288" y="1006"/>
              <a:ext cx="2757" cy="2757"/>
            </a:xfrm>
            <a:prstGeom prst="line">
              <a:avLst/>
            </a:prstGeom>
            <a:noFill/>
            <a:ln w="31750">
              <a:solidFill>
                <a:srgbClr val="000080"/>
              </a:solidFill>
              <a:prstDash val="dash"/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34869" name="Rectangle 291"/>
            <p:cNvSpPr>
              <a:spLocks noChangeArrowheads="1"/>
            </p:cNvSpPr>
            <p:nvPr/>
          </p:nvSpPr>
          <p:spPr bwMode="auto">
            <a:xfrm>
              <a:off x="-1993" y="1061"/>
              <a:ext cx="1993" cy="4982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4870" name="Rectangle 292"/>
            <p:cNvSpPr>
              <a:spLocks noChangeArrowheads="1"/>
            </p:cNvSpPr>
            <p:nvPr/>
          </p:nvSpPr>
          <p:spPr bwMode="auto">
            <a:xfrm>
              <a:off x="-192" y="4329"/>
              <a:ext cx="3218" cy="1714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</p:grpSp>
      <p:graphicFrame>
        <p:nvGraphicFramePr>
          <p:cNvPr id="25946" name="Group 346"/>
          <p:cNvGraphicFramePr>
            <a:graphicFrameLocks noGrp="1"/>
          </p:cNvGraphicFramePr>
          <p:nvPr/>
        </p:nvGraphicFramePr>
        <p:xfrm>
          <a:off x="5053013" y="1785938"/>
          <a:ext cx="3905250" cy="4538218"/>
        </p:xfrm>
        <a:graphic>
          <a:graphicData uri="http://schemas.openxmlformats.org/drawingml/2006/table">
            <a:tbl>
              <a:tblPr/>
              <a:tblGrid>
                <a:gridCol w="492125"/>
                <a:gridCol w="695325"/>
                <a:gridCol w="1379537"/>
                <a:gridCol w="720725"/>
                <a:gridCol w="617538"/>
              </a:tblGrid>
              <a:tr h="679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k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p</a:t>
                      </a:r>
                      <a:r>
                        <a:rPr kumimoji="0" lang="en-IE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k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(x</a:t>
                      </a:r>
                      <a:r>
                        <a:rPr kumimoji="0" lang="en-IE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k+1</a:t>
                      </a:r>
                      <a:r>
                        <a:rPr kumimoji="0" lang="en-I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,y</a:t>
                      </a:r>
                      <a:r>
                        <a:rPr kumimoji="0" lang="en-IE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k+1</a:t>
                      </a:r>
                      <a:r>
                        <a:rPr kumimoji="0" lang="en-I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)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2x</a:t>
                      </a:r>
                      <a:r>
                        <a:rPr kumimoji="0" lang="en-IE" sz="15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k+1</a:t>
                      </a: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2y</a:t>
                      </a:r>
                      <a:r>
                        <a:rPr kumimoji="0" lang="en-IE" sz="15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k+1</a:t>
                      </a:r>
                      <a:endParaRPr kumimoji="0" lang="en-US" sz="15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24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3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3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3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3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3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3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3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6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IE" smtClean="0"/>
              <a:t>Mid-Point Circle Algorithm Exercise</a:t>
            </a:r>
            <a:endParaRPr lang="en-GB" smtClean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en-IE" smtClean="0"/>
              <a:t>Use the mid-point circle algorithm to draw the circle centred at (0,0) with radius 16</a:t>
            </a:r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IE" sz="3600" smtClean="0"/>
              <a:t>Mid-Point Circle Algorithm Exercise (cont…)</a:t>
            </a:r>
            <a:endParaRPr lang="en-US" sz="3600" smtClean="0"/>
          </a:p>
        </p:txBody>
      </p:sp>
      <p:graphicFrame>
        <p:nvGraphicFramePr>
          <p:cNvPr id="51611" name="Group 411"/>
          <p:cNvGraphicFramePr>
            <a:graphicFrameLocks noGrp="1"/>
          </p:cNvGraphicFramePr>
          <p:nvPr/>
        </p:nvGraphicFramePr>
        <p:xfrm>
          <a:off x="5543550" y="1343025"/>
          <a:ext cx="3409950" cy="5428996"/>
        </p:xfrm>
        <a:graphic>
          <a:graphicData uri="http://schemas.openxmlformats.org/drawingml/2006/table">
            <a:tbl>
              <a:tblPr/>
              <a:tblGrid>
                <a:gridCol w="430213"/>
                <a:gridCol w="606425"/>
                <a:gridCol w="1204912"/>
                <a:gridCol w="628650"/>
                <a:gridCol w="539750"/>
              </a:tblGrid>
              <a:tr h="850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k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p</a:t>
                      </a:r>
                      <a:r>
                        <a:rPr kumimoji="0" lang="en-IE" sz="19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k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(x</a:t>
                      </a:r>
                      <a:r>
                        <a:rPr kumimoji="0" lang="en-IE" sz="19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k+1</a:t>
                      </a:r>
                      <a:r>
                        <a:rPr kumimoji="0" lang="en-IE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,y</a:t>
                      </a:r>
                      <a:r>
                        <a:rPr kumimoji="0" lang="en-IE" sz="19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k+1</a:t>
                      </a:r>
                      <a:r>
                        <a:rPr kumimoji="0" lang="en-IE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)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2x</a:t>
                      </a:r>
                      <a:r>
                        <a:rPr kumimoji="0" lang="en-IE" sz="15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k+1</a:t>
                      </a: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2y</a:t>
                      </a:r>
                      <a:r>
                        <a:rPr kumimoji="0" lang="en-IE" sz="12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k+1</a:t>
                      </a:r>
                      <a:endParaRPr kumimoji="0" lang="en-US" sz="12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069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3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4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5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6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7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8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9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10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11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12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2" name="Group 412"/>
          <p:cNvGrpSpPr>
            <a:grpSpLocks/>
          </p:cNvGrpSpPr>
          <p:nvPr/>
        </p:nvGrpSpPr>
        <p:grpSpPr bwMode="auto">
          <a:xfrm>
            <a:off x="-4038600" y="1371600"/>
            <a:ext cx="9461500" cy="9512300"/>
            <a:chOff x="-2568" y="856"/>
            <a:chExt cx="5960" cy="5992"/>
          </a:xfrm>
        </p:grpSpPr>
        <p:grpSp>
          <p:nvGrpSpPr>
            <p:cNvPr id="3" name="Group 278"/>
            <p:cNvGrpSpPr>
              <a:grpSpLocks/>
            </p:cNvGrpSpPr>
            <p:nvPr/>
          </p:nvGrpSpPr>
          <p:grpSpPr bwMode="auto">
            <a:xfrm>
              <a:off x="382" y="856"/>
              <a:ext cx="2875" cy="3209"/>
              <a:chOff x="166" y="2080"/>
              <a:chExt cx="2875" cy="2105"/>
            </a:xfrm>
          </p:grpSpPr>
          <p:sp>
            <p:nvSpPr>
              <p:cNvPr id="37240" name="Line 5"/>
              <p:cNvSpPr>
                <a:spLocks noChangeShapeType="1"/>
              </p:cNvSpPr>
              <p:nvPr/>
            </p:nvSpPr>
            <p:spPr bwMode="auto">
              <a:xfrm flipV="1">
                <a:off x="345" y="2081"/>
                <a:ext cx="0" cy="210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  <p:sp>
            <p:nvSpPr>
              <p:cNvPr id="37241" name="Line 6"/>
              <p:cNvSpPr>
                <a:spLocks noChangeShapeType="1"/>
              </p:cNvSpPr>
              <p:nvPr/>
            </p:nvSpPr>
            <p:spPr bwMode="auto">
              <a:xfrm flipV="1">
                <a:off x="526" y="2081"/>
                <a:ext cx="0" cy="210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  <p:sp>
            <p:nvSpPr>
              <p:cNvPr id="37242" name="Line 7"/>
              <p:cNvSpPr>
                <a:spLocks noChangeShapeType="1"/>
              </p:cNvSpPr>
              <p:nvPr/>
            </p:nvSpPr>
            <p:spPr bwMode="auto">
              <a:xfrm flipV="1">
                <a:off x="714" y="2081"/>
                <a:ext cx="0" cy="210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  <p:sp>
            <p:nvSpPr>
              <p:cNvPr id="37243" name="Line 8"/>
              <p:cNvSpPr>
                <a:spLocks noChangeShapeType="1"/>
              </p:cNvSpPr>
              <p:nvPr/>
            </p:nvSpPr>
            <p:spPr bwMode="auto">
              <a:xfrm flipV="1">
                <a:off x="888" y="2081"/>
                <a:ext cx="0" cy="210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  <p:sp>
            <p:nvSpPr>
              <p:cNvPr id="37244" name="Line 9"/>
              <p:cNvSpPr>
                <a:spLocks noChangeShapeType="1"/>
              </p:cNvSpPr>
              <p:nvPr/>
            </p:nvSpPr>
            <p:spPr bwMode="auto">
              <a:xfrm flipV="1">
                <a:off x="1077" y="2081"/>
                <a:ext cx="0" cy="210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  <p:sp>
            <p:nvSpPr>
              <p:cNvPr id="37245" name="Line 10"/>
              <p:cNvSpPr>
                <a:spLocks noChangeShapeType="1"/>
              </p:cNvSpPr>
              <p:nvPr/>
            </p:nvSpPr>
            <p:spPr bwMode="auto">
              <a:xfrm flipV="1">
                <a:off x="1258" y="2081"/>
                <a:ext cx="0" cy="210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  <p:sp>
            <p:nvSpPr>
              <p:cNvPr id="37246" name="Line 11"/>
              <p:cNvSpPr>
                <a:spLocks noChangeShapeType="1"/>
              </p:cNvSpPr>
              <p:nvPr/>
            </p:nvSpPr>
            <p:spPr bwMode="auto">
              <a:xfrm flipV="1">
                <a:off x="1439" y="2081"/>
                <a:ext cx="0" cy="210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  <p:sp>
            <p:nvSpPr>
              <p:cNvPr id="37247" name="Line 12"/>
              <p:cNvSpPr>
                <a:spLocks noChangeShapeType="1"/>
              </p:cNvSpPr>
              <p:nvPr/>
            </p:nvSpPr>
            <p:spPr bwMode="auto">
              <a:xfrm flipV="1">
                <a:off x="1613" y="2081"/>
                <a:ext cx="0" cy="210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  <p:sp>
            <p:nvSpPr>
              <p:cNvPr id="37248" name="Line 13"/>
              <p:cNvSpPr>
                <a:spLocks noChangeShapeType="1"/>
              </p:cNvSpPr>
              <p:nvPr/>
            </p:nvSpPr>
            <p:spPr bwMode="auto">
              <a:xfrm flipV="1">
                <a:off x="166" y="2081"/>
                <a:ext cx="0" cy="210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  <p:sp>
            <p:nvSpPr>
              <p:cNvPr id="37249" name="Line 14"/>
              <p:cNvSpPr>
                <a:spLocks noChangeShapeType="1"/>
              </p:cNvSpPr>
              <p:nvPr/>
            </p:nvSpPr>
            <p:spPr bwMode="auto">
              <a:xfrm flipV="1">
                <a:off x="1790" y="2081"/>
                <a:ext cx="0" cy="210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  <p:sp>
            <p:nvSpPr>
              <p:cNvPr id="37250" name="Line 15"/>
              <p:cNvSpPr>
                <a:spLocks noChangeShapeType="1"/>
              </p:cNvSpPr>
              <p:nvPr/>
            </p:nvSpPr>
            <p:spPr bwMode="auto">
              <a:xfrm flipV="1">
                <a:off x="1966" y="2081"/>
                <a:ext cx="0" cy="210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  <p:sp>
            <p:nvSpPr>
              <p:cNvPr id="37251" name="Line 198"/>
              <p:cNvSpPr>
                <a:spLocks noChangeShapeType="1"/>
              </p:cNvSpPr>
              <p:nvPr/>
            </p:nvSpPr>
            <p:spPr bwMode="auto">
              <a:xfrm flipV="1">
                <a:off x="2152" y="2080"/>
                <a:ext cx="0" cy="210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  <p:sp>
            <p:nvSpPr>
              <p:cNvPr id="37252" name="Line 199"/>
              <p:cNvSpPr>
                <a:spLocks noChangeShapeType="1"/>
              </p:cNvSpPr>
              <p:nvPr/>
            </p:nvSpPr>
            <p:spPr bwMode="auto">
              <a:xfrm flipV="1">
                <a:off x="2333" y="2080"/>
                <a:ext cx="0" cy="210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  <p:sp>
            <p:nvSpPr>
              <p:cNvPr id="37253" name="Line 200"/>
              <p:cNvSpPr>
                <a:spLocks noChangeShapeType="1"/>
              </p:cNvSpPr>
              <p:nvPr/>
            </p:nvSpPr>
            <p:spPr bwMode="auto">
              <a:xfrm flipV="1">
                <a:off x="2514" y="2080"/>
                <a:ext cx="0" cy="210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  <p:sp>
            <p:nvSpPr>
              <p:cNvPr id="37254" name="Line 201"/>
              <p:cNvSpPr>
                <a:spLocks noChangeShapeType="1"/>
              </p:cNvSpPr>
              <p:nvPr/>
            </p:nvSpPr>
            <p:spPr bwMode="auto">
              <a:xfrm flipV="1">
                <a:off x="2688" y="2080"/>
                <a:ext cx="0" cy="210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  <p:sp>
            <p:nvSpPr>
              <p:cNvPr id="37255" name="Line 202"/>
              <p:cNvSpPr>
                <a:spLocks noChangeShapeType="1"/>
              </p:cNvSpPr>
              <p:nvPr/>
            </p:nvSpPr>
            <p:spPr bwMode="auto">
              <a:xfrm flipV="1">
                <a:off x="2865" y="2080"/>
                <a:ext cx="0" cy="210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  <p:sp>
            <p:nvSpPr>
              <p:cNvPr id="37256" name="Line 203"/>
              <p:cNvSpPr>
                <a:spLocks noChangeShapeType="1"/>
              </p:cNvSpPr>
              <p:nvPr/>
            </p:nvSpPr>
            <p:spPr bwMode="auto">
              <a:xfrm flipV="1">
                <a:off x="3041" y="2080"/>
                <a:ext cx="0" cy="210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ar-EG"/>
              </a:p>
            </p:txBody>
          </p:sp>
        </p:grpSp>
        <p:sp>
          <p:nvSpPr>
            <p:cNvPr id="36889" name="Line 16"/>
            <p:cNvSpPr>
              <a:spLocks noChangeShapeType="1"/>
            </p:cNvSpPr>
            <p:nvPr/>
          </p:nvSpPr>
          <p:spPr bwMode="auto">
            <a:xfrm rot="5400000" flipV="1">
              <a:off x="1809" y="561"/>
              <a:ext cx="0" cy="31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36890" name="Line 17"/>
            <p:cNvSpPr>
              <a:spLocks noChangeShapeType="1"/>
            </p:cNvSpPr>
            <p:nvPr/>
          </p:nvSpPr>
          <p:spPr bwMode="auto">
            <a:xfrm rot="5400000" flipV="1">
              <a:off x="1809" y="744"/>
              <a:ext cx="0" cy="31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36891" name="Line 18"/>
            <p:cNvSpPr>
              <a:spLocks noChangeShapeType="1"/>
            </p:cNvSpPr>
            <p:nvPr/>
          </p:nvSpPr>
          <p:spPr bwMode="auto">
            <a:xfrm rot="5400000" flipV="1">
              <a:off x="1809" y="926"/>
              <a:ext cx="0" cy="31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36892" name="Line 19"/>
            <p:cNvSpPr>
              <a:spLocks noChangeShapeType="1"/>
            </p:cNvSpPr>
            <p:nvPr/>
          </p:nvSpPr>
          <p:spPr bwMode="auto">
            <a:xfrm rot="5400000" flipV="1">
              <a:off x="1809" y="1106"/>
              <a:ext cx="0" cy="31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36893" name="Line 20"/>
            <p:cNvSpPr>
              <a:spLocks noChangeShapeType="1"/>
            </p:cNvSpPr>
            <p:nvPr/>
          </p:nvSpPr>
          <p:spPr bwMode="auto">
            <a:xfrm rot="5400000" flipV="1">
              <a:off x="1809" y="1287"/>
              <a:ext cx="0" cy="31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36894" name="Line 21"/>
            <p:cNvSpPr>
              <a:spLocks noChangeShapeType="1"/>
            </p:cNvSpPr>
            <p:nvPr/>
          </p:nvSpPr>
          <p:spPr bwMode="auto">
            <a:xfrm rot="5400000" flipV="1">
              <a:off x="1809" y="1467"/>
              <a:ext cx="0" cy="31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36895" name="Line 22"/>
            <p:cNvSpPr>
              <a:spLocks noChangeShapeType="1"/>
            </p:cNvSpPr>
            <p:nvPr/>
          </p:nvSpPr>
          <p:spPr bwMode="auto">
            <a:xfrm rot="5400000" flipV="1">
              <a:off x="1809" y="1649"/>
              <a:ext cx="0" cy="31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36896" name="Line 23"/>
            <p:cNvSpPr>
              <a:spLocks noChangeShapeType="1"/>
            </p:cNvSpPr>
            <p:nvPr/>
          </p:nvSpPr>
          <p:spPr bwMode="auto">
            <a:xfrm rot="5400000" flipV="1">
              <a:off x="1809" y="1829"/>
              <a:ext cx="0" cy="31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36897" name="Line 112"/>
            <p:cNvSpPr>
              <a:spLocks noChangeShapeType="1"/>
            </p:cNvSpPr>
            <p:nvPr/>
          </p:nvSpPr>
          <p:spPr bwMode="auto">
            <a:xfrm rot="5400000" flipV="1">
              <a:off x="1800" y="2011"/>
              <a:ext cx="0" cy="31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36898" name="Line 113"/>
            <p:cNvSpPr>
              <a:spLocks noChangeShapeType="1"/>
            </p:cNvSpPr>
            <p:nvPr/>
          </p:nvSpPr>
          <p:spPr bwMode="auto">
            <a:xfrm rot="5400000" flipV="1">
              <a:off x="1800" y="2193"/>
              <a:ext cx="0" cy="31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36899" name="Line 114"/>
            <p:cNvSpPr>
              <a:spLocks noChangeShapeType="1"/>
            </p:cNvSpPr>
            <p:nvPr/>
          </p:nvSpPr>
          <p:spPr bwMode="auto">
            <a:xfrm rot="5400000" flipV="1">
              <a:off x="1800" y="2373"/>
              <a:ext cx="0" cy="31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36900" name="Oval 24"/>
            <p:cNvSpPr>
              <a:spLocks noChangeArrowheads="1"/>
            </p:cNvSpPr>
            <p:nvPr/>
          </p:nvSpPr>
          <p:spPr bwMode="auto">
            <a:xfrm>
              <a:off x="666" y="2947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01" name="Oval 25"/>
            <p:cNvSpPr>
              <a:spLocks noChangeArrowheads="1"/>
            </p:cNvSpPr>
            <p:nvPr/>
          </p:nvSpPr>
          <p:spPr bwMode="auto">
            <a:xfrm>
              <a:off x="855" y="2947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02" name="Oval 26"/>
            <p:cNvSpPr>
              <a:spLocks noChangeArrowheads="1"/>
            </p:cNvSpPr>
            <p:nvPr/>
          </p:nvSpPr>
          <p:spPr bwMode="auto">
            <a:xfrm>
              <a:off x="1753" y="2943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03" name="Oval 27"/>
            <p:cNvSpPr>
              <a:spLocks noChangeArrowheads="1"/>
            </p:cNvSpPr>
            <p:nvPr/>
          </p:nvSpPr>
          <p:spPr bwMode="auto">
            <a:xfrm>
              <a:off x="485" y="2946"/>
              <a:ext cx="151" cy="15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04" name="Oval 28"/>
            <p:cNvSpPr>
              <a:spLocks noChangeArrowheads="1"/>
            </p:cNvSpPr>
            <p:nvPr/>
          </p:nvSpPr>
          <p:spPr bwMode="auto">
            <a:xfrm>
              <a:off x="1028" y="2947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05" name="Oval 29"/>
            <p:cNvSpPr>
              <a:spLocks noChangeArrowheads="1"/>
            </p:cNvSpPr>
            <p:nvPr/>
          </p:nvSpPr>
          <p:spPr bwMode="auto">
            <a:xfrm>
              <a:off x="1217" y="2946"/>
              <a:ext cx="151" cy="15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06" name="Oval 30"/>
            <p:cNvSpPr>
              <a:spLocks noChangeArrowheads="1"/>
            </p:cNvSpPr>
            <p:nvPr/>
          </p:nvSpPr>
          <p:spPr bwMode="auto">
            <a:xfrm>
              <a:off x="1398" y="2946"/>
              <a:ext cx="151" cy="15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07" name="Oval 31"/>
            <p:cNvSpPr>
              <a:spLocks noChangeArrowheads="1"/>
            </p:cNvSpPr>
            <p:nvPr/>
          </p:nvSpPr>
          <p:spPr bwMode="auto">
            <a:xfrm>
              <a:off x="1579" y="2946"/>
              <a:ext cx="151" cy="15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08" name="Oval 32"/>
            <p:cNvSpPr>
              <a:spLocks noChangeArrowheads="1"/>
            </p:cNvSpPr>
            <p:nvPr/>
          </p:nvSpPr>
          <p:spPr bwMode="auto">
            <a:xfrm>
              <a:off x="667" y="2768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09" name="Oval 33"/>
            <p:cNvSpPr>
              <a:spLocks noChangeArrowheads="1"/>
            </p:cNvSpPr>
            <p:nvPr/>
          </p:nvSpPr>
          <p:spPr bwMode="auto">
            <a:xfrm>
              <a:off x="855" y="2768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10" name="Oval 34"/>
            <p:cNvSpPr>
              <a:spLocks noChangeArrowheads="1"/>
            </p:cNvSpPr>
            <p:nvPr/>
          </p:nvSpPr>
          <p:spPr bwMode="auto">
            <a:xfrm>
              <a:off x="1754" y="2763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11" name="Oval 35"/>
            <p:cNvSpPr>
              <a:spLocks noChangeArrowheads="1"/>
            </p:cNvSpPr>
            <p:nvPr/>
          </p:nvSpPr>
          <p:spPr bwMode="auto">
            <a:xfrm>
              <a:off x="485" y="2767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12" name="Oval 36"/>
            <p:cNvSpPr>
              <a:spLocks noChangeArrowheads="1"/>
            </p:cNvSpPr>
            <p:nvPr/>
          </p:nvSpPr>
          <p:spPr bwMode="auto">
            <a:xfrm>
              <a:off x="1029" y="2768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13" name="Oval 37"/>
            <p:cNvSpPr>
              <a:spLocks noChangeArrowheads="1"/>
            </p:cNvSpPr>
            <p:nvPr/>
          </p:nvSpPr>
          <p:spPr bwMode="auto">
            <a:xfrm>
              <a:off x="1218" y="2767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14" name="Oval 38"/>
            <p:cNvSpPr>
              <a:spLocks noChangeArrowheads="1"/>
            </p:cNvSpPr>
            <p:nvPr/>
          </p:nvSpPr>
          <p:spPr bwMode="auto">
            <a:xfrm>
              <a:off x="1399" y="2767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15" name="Oval 39"/>
            <p:cNvSpPr>
              <a:spLocks noChangeArrowheads="1"/>
            </p:cNvSpPr>
            <p:nvPr/>
          </p:nvSpPr>
          <p:spPr bwMode="auto">
            <a:xfrm>
              <a:off x="1580" y="2767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16" name="Oval 40"/>
            <p:cNvSpPr>
              <a:spLocks noChangeArrowheads="1"/>
            </p:cNvSpPr>
            <p:nvPr/>
          </p:nvSpPr>
          <p:spPr bwMode="auto">
            <a:xfrm>
              <a:off x="666" y="2588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17" name="Oval 41"/>
            <p:cNvSpPr>
              <a:spLocks noChangeArrowheads="1"/>
            </p:cNvSpPr>
            <p:nvPr/>
          </p:nvSpPr>
          <p:spPr bwMode="auto">
            <a:xfrm>
              <a:off x="855" y="2588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18" name="Oval 42"/>
            <p:cNvSpPr>
              <a:spLocks noChangeArrowheads="1"/>
            </p:cNvSpPr>
            <p:nvPr/>
          </p:nvSpPr>
          <p:spPr bwMode="auto">
            <a:xfrm>
              <a:off x="1753" y="2583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19" name="Oval 43"/>
            <p:cNvSpPr>
              <a:spLocks noChangeArrowheads="1"/>
            </p:cNvSpPr>
            <p:nvPr/>
          </p:nvSpPr>
          <p:spPr bwMode="auto">
            <a:xfrm>
              <a:off x="485" y="2587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20" name="Oval 44"/>
            <p:cNvSpPr>
              <a:spLocks noChangeArrowheads="1"/>
            </p:cNvSpPr>
            <p:nvPr/>
          </p:nvSpPr>
          <p:spPr bwMode="auto">
            <a:xfrm>
              <a:off x="1028" y="2588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21" name="Oval 45"/>
            <p:cNvSpPr>
              <a:spLocks noChangeArrowheads="1"/>
            </p:cNvSpPr>
            <p:nvPr/>
          </p:nvSpPr>
          <p:spPr bwMode="auto">
            <a:xfrm>
              <a:off x="1217" y="2587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22" name="Oval 46"/>
            <p:cNvSpPr>
              <a:spLocks noChangeArrowheads="1"/>
            </p:cNvSpPr>
            <p:nvPr/>
          </p:nvSpPr>
          <p:spPr bwMode="auto">
            <a:xfrm>
              <a:off x="1398" y="2587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23" name="Oval 47"/>
            <p:cNvSpPr>
              <a:spLocks noChangeArrowheads="1"/>
            </p:cNvSpPr>
            <p:nvPr/>
          </p:nvSpPr>
          <p:spPr bwMode="auto">
            <a:xfrm>
              <a:off x="1579" y="2587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24" name="Oval 48"/>
            <p:cNvSpPr>
              <a:spLocks noChangeArrowheads="1"/>
            </p:cNvSpPr>
            <p:nvPr/>
          </p:nvSpPr>
          <p:spPr bwMode="auto">
            <a:xfrm>
              <a:off x="667" y="2408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25" name="Oval 49"/>
            <p:cNvSpPr>
              <a:spLocks noChangeArrowheads="1"/>
            </p:cNvSpPr>
            <p:nvPr/>
          </p:nvSpPr>
          <p:spPr bwMode="auto">
            <a:xfrm>
              <a:off x="855" y="2408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26" name="Oval 50"/>
            <p:cNvSpPr>
              <a:spLocks noChangeArrowheads="1"/>
            </p:cNvSpPr>
            <p:nvPr/>
          </p:nvSpPr>
          <p:spPr bwMode="auto">
            <a:xfrm>
              <a:off x="1754" y="2404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27" name="Oval 51"/>
            <p:cNvSpPr>
              <a:spLocks noChangeArrowheads="1"/>
            </p:cNvSpPr>
            <p:nvPr/>
          </p:nvSpPr>
          <p:spPr bwMode="auto">
            <a:xfrm>
              <a:off x="485" y="2408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28" name="Oval 52"/>
            <p:cNvSpPr>
              <a:spLocks noChangeArrowheads="1"/>
            </p:cNvSpPr>
            <p:nvPr/>
          </p:nvSpPr>
          <p:spPr bwMode="auto">
            <a:xfrm>
              <a:off x="1029" y="2408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29" name="Oval 53"/>
            <p:cNvSpPr>
              <a:spLocks noChangeArrowheads="1"/>
            </p:cNvSpPr>
            <p:nvPr/>
          </p:nvSpPr>
          <p:spPr bwMode="auto">
            <a:xfrm>
              <a:off x="1218" y="2408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30" name="Oval 54"/>
            <p:cNvSpPr>
              <a:spLocks noChangeArrowheads="1"/>
            </p:cNvSpPr>
            <p:nvPr/>
          </p:nvSpPr>
          <p:spPr bwMode="auto">
            <a:xfrm>
              <a:off x="1399" y="2408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31" name="Oval 55"/>
            <p:cNvSpPr>
              <a:spLocks noChangeArrowheads="1"/>
            </p:cNvSpPr>
            <p:nvPr/>
          </p:nvSpPr>
          <p:spPr bwMode="auto">
            <a:xfrm>
              <a:off x="1580" y="2408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32" name="Oval 56"/>
            <p:cNvSpPr>
              <a:spLocks noChangeArrowheads="1"/>
            </p:cNvSpPr>
            <p:nvPr/>
          </p:nvSpPr>
          <p:spPr bwMode="auto">
            <a:xfrm>
              <a:off x="667" y="2219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33" name="Oval 57"/>
            <p:cNvSpPr>
              <a:spLocks noChangeArrowheads="1"/>
            </p:cNvSpPr>
            <p:nvPr/>
          </p:nvSpPr>
          <p:spPr bwMode="auto">
            <a:xfrm>
              <a:off x="855" y="2219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34" name="Oval 58"/>
            <p:cNvSpPr>
              <a:spLocks noChangeArrowheads="1"/>
            </p:cNvSpPr>
            <p:nvPr/>
          </p:nvSpPr>
          <p:spPr bwMode="auto">
            <a:xfrm>
              <a:off x="1754" y="2214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35" name="Oval 59"/>
            <p:cNvSpPr>
              <a:spLocks noChangeArrowheads="1"/>
            </p:cNvSpPr>
            <p:nvPr/>
          </p:nvSpPr>
          <p:spPr bwMode="auto">
            <a:xfrm>
              <a:off x="485" y="2218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36" name="Oval 60"/>
            <p:cNvSpPr>
              <a:spLocks noChangeArrowheads="1"/>
            </p:cNvSpPr>
            <p:nvPr/>
          </p:nvSpPr>
          <p:spPr bwMode="auto">
            <a:xfrm>
              <a:off x="1029" y="2219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37" name="Oval 61"/>
            <p:cNvSpPr>
              <a:spLocks noChangeArrowheads="1"/>
            </p:cNvSpPr>
            <p:nvPr/>
          </p:nvSpPr>
          <p:spPr bwMode="auto">
            <a:xfrm>
              <a:off x="1218" y="2218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38" name="Oval 62"/>
            <p:cNvSpPr>
              <a:spLocks noChangeArrowheads="1"/>
            </p:cNvSpPr>
            <p:nvPr/>
          </p:nvSpPr>
          <p:spPr bwMode="auto">
            <a:xfrm>
              <a:off x="1399" y="2218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39" name="Oval 63"/>
            <p:cNvSpPr>
              <a:spLocks noChangeArrowheads="1"/>
            </p:cNvSpPr>
            <p:nvPr/>
          </p:nvSpPr>
          <p:spPr bwMode="auto">
            <a:xfrm>
              <a:off x="1580" y="2218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40" name="Oval 64"/>
            <p:cNvSpPr>
              <a:spLocks noChangeArrowheads="1"/>
            </p:cNvSpPr>
            <p:nvPr/>
          </p:nvSpPr>
          <p:spPr bwMode="auto">
            <a:xfrm>
              <a:off x="667" y="2039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41" name="Oval 65"/>
            <p:cNvSpPr>
              <a:spLocks noChangeArrowheads="1"/>
            </p:cNvSpPr>
            <p:nvPr/>
          </p:nvSpPr>
          <p:spPr bwMode="auto">
            <a:xfrm>
              <a:off x="855" y="2039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42" name="Oval 66"/>
            <p:cNvSpPr>
              <a:spLocks noChangeArrowheads="1"/>
            </p:cNvSpPr>
            <p:nvPr/>
          </p:nvSpPr>
          <p:spPr bwMode="auto">
            <a:xfrm>
              <a:off x="1754" y="2035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43" name="Oval 67"/>
            <p:cNvSpPr>
              <a:spLocks noChangeArrowheads="1"/>
            </p:cNvSpPr>
            <p:nvPr/>
          </p:nvSpPr>
          <p:spPr bwMode="auto">
            <a:xfrm>
              <a:off x="485" y="2038"/>
              <a:ext cx="151" cy="15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44" name="Oval 68"/>
            <p:cNvSpPr>
              <a:spLocks noChangeArrowheads="1"/>
            </p:cNvSpPr>
            <p:nvPr/>
          </p:nvSpPr>
          <p:spPr bwMode="auto">
            <a:xfrm>
              <a:off x="1029" y="2039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45" name="Oval 69"/>
            <p:cNvSpPr>
              <a:spLocks noChangeArrowheads="1"/>
            </p:cNvSpPr>
            <p:nvPr/>
          </p:nvSpPr>
          <p:spPr bwMode="auto">
            <a:xfrm>
              <a:off x="1218" y="2038"/>
              <a:ext cx="151" cy="15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46" name="Oval 70"/>
            <p:cNvSpPr>
              <a:spLocks noChangeArrowheads="1"/>
            </p:cNvSpPr>
            <p:nvPr/>
          </p:nvSpPr>
          <p:spPr bwMode="auto">
            <a:xfrm>
              <a:off x="1399" y="2038"/>
              <a:ext cx="151" cy="15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47" name="Oval 71"/>
            <p:cNvSpPr>
              <a:spLocks noChangeArrowheads="1"/>
            </p:cNvSpPr>
            <p:nvPr/>
          </p:nvSpPr>
          <p:spPr bwMode="auto">
            <a:xfrm>
              <a:off x="1580" y="2038"/>
              <a:ext cx="151" cy="15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48" name="Oval 72"/>
            <p:cNvSpPr>
              <a:spLocks noChangeArrowheads="1"/>
            </p:cNvSpPr>
            <p:nvPr/>
          </p:nvSpPr>
          <p:spPr bwMode="auto">
            <a:xfrm>
              <a:off x="666" y="3311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49" name="Oval 73"/>
            <p:cNvSpPr>
              <a:spLocks noChangeArrowheads="1"/>
            </p:cNvSpPr>
            <p:nvPr/>
          </p:nvSpPr>
          <p:spPr bwMode="auto">
            <a:xfrm>
              <a:off x="855" y="3311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50" name="Oval 74"/>
            <p:cNvSpPr>
              <a:spLocks noChangeArrowheads="1"/>
            </p:cNvSpPr>
            <p:nvPr/>
          </p:nvSpPr>
          <p:spPr bwMode="auto">
            <a:xfrm>
              <a:off x="1753" y="3307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51" name="Oval 75"/>
            <p:cNvSpPr>
              <a:spLocks noChangeArrowheads="1"/>
            </p:cNvSpPr>
            <p:nvPr/>
          </p:nvSpPr>
          <p:spPr bwMode="auto">
            <a:xfrm>
              <a:off x="485" y="3310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52" name="Oval 76"/>
            <p:cNvSpPr>
              <a:spLocks noChangeArrowheads="1"/>
            </p:cNvSpPr>
            <p:nvPr/>
          </p:nvSpPr>
          <p:spPr bwMode="auto">
            <a:xfrm>
              <a:off x="1028" y="3311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53" name="Oval 77"/>
            <p:cNvSpPr>
              <a:spLocks noChangeArrowheads="1"/>
            </p:cNvSpPr>
            <p:nvPr/>
          </p:nvSpPr>
          <p:spPr bwMode="auto">
            <a:xfrm>
              <a:off x="1217" y="3310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54" name="Oval 78"/>
            <p:cNvSpPr>
              <a:spLocks noChangeArrowheads="1"/>
            </p:cNvSpPr>
            <p:nvPr/>
          </p:nvSpPr>
          <p:spPr bwMode="auto">
            <a:xfrm>
              <a:off x="1398" y="3310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55" name="Oval 79"/>
            <p:cNvSpPr>
              <a:spLocks noChangeArrowheads="1"/>
            </p:cNvSpPr>
            <p:nvPr/>
          </p:nvSpPr>
          <p:spPr bwMode="auto">
            <a:xfrm>
              <a:off x="1579" y="3310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56" name="Oval 80"/>
            <p:cNvSpPr>
              <a:spLocks noChangeArrowheads="1"/>
            </p:cNvSpPr>
            <p:nvPr/>
          </p:nvSpPr>
          <p:spPr bwMode="auto">
            <a:xfrm>
              <a:off x="666" y="3131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57" name="Oval 81"/>
            <p:cNvSpPr>
              <a:spLocks noChangeArrowheads="1"/>
            </p:cNvSpPr>
            <p:nvPr/>
          </p:nvSpPr>
          <p:spPr bwMode="auto">
            <a:xfrm>
              <a:off x="855" y="3131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58" name="Oval 82"/>
            <p:cNvSpPr>
              <a:spLocks noChangeArrowheads="1"/>
            </p:cNvSpPr>
            <p:nvPr/>
          </p:nvSpPr>
          <p:spPr bwMode="auto">
            <a:xfrm>
              <a:off x="1753" y="3127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59" name="Oval 83"/>
            <p:cNvSpPr>
              <a:spLocks noChangeArrowheads="1"/>
            </p:cNvSpPr>
            <p:nvPr/>
          </p:nvSpPr>
          <p:spPr bwMode="auto">
            <a:xfrm>
              <a:off x="485" y="3131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60" name="Oval 84"/>
            <p:cNvSpPr>
              <a:spLocks noChangeArrowheads="1"/>
            </p:cNvSpPr>
            <p:nvPr/>
          </p:nvSpPr>
          <p:spPr bwMode="auto">
            <a:xfrm>
              <a:off x="1028" y="3131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61" name="Oval 85"/>
            <p:cNvSpPr>
              <a:spLocks noChangeArrowheads="1"/>
            </p:cNvSpPr>
            <p:nvPr/>
          </p:nvSpPr>
          <p:spPr bwMode="auto">
            <a:xfrm>
              <a:off x="1217" y="3131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62" name="Oval 86"/>
            <p:cNvSpPr>
              <a:spLocks noChangeArrowheads="1"/>
            </p:cNvSpPr>
            <p:nvPr/>
          </p:nvSpPr>
          <p:spPr bwMode="auto">
            <a:xfrm>
              <a:off x="1398" y="3131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63" name="Oval 87"/>
            <p:cNvSpPr>
              <a:spLocks noChangeArrowheads="1"/>
            </p:cNvSpPr>
            <p:nvPr/>
          </p:nvSpPr>
          <p:spPr bwMode="auto">
            <a:xfrm>
              <a:off x="1579" y="3131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64" name="Oval 88"/>
            <p:cNvSpPr>
              <a:spLocks noChangeArrowheads="1"/>
            </p:cNvSpPr>
            <p:nvPr/>
          </p:nvSpPr>
          <p:spPr bwMode="auto">
            <a:xfrm>
              <a:off x="306" y="2941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65" name="Oval 89"/>
            <p:cNvSpPr>
              <a:spLocks noChangeArrowheads="1"/>
            </p:cNvSpPr>
            <p:nvPr/>
          </p:nvSpPr>
          <p:spPr bwMode="auto">
            <a:xfrm>
              <a:off x="306" y="2762"/>
              <a:ext cx="152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66" name="Oval 90"/>
            <p:cNvSpPr>
              <a:spLocks noChangeArrowheads="1"/>
            </p:cNvSpPr>
            <p:nvPr/>
          </p:nvSpPr>
          <p:spPr bwMode="auto">
            <a:xfrm>
              <a:off x="306" y="2582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67" name="Oval 91"/>
            <p:cNvSpPr>
              <a:spLocks noChangeArrowheads="1"/>
            </p:cNvSpPr>
            <p:nvPr/>
          </p:nvSpPr>
          <p:spPr bwMode="auto">
            <a:xfrm>
              <a:off x="306" y="2402"/>
              <a:ext cx="152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68" name="Oval 92"/>
            <p:cNvSpPr>
              <a:spLocks noChangeArrowheads="1"/>
            </p:cNvSpPr>
            <p:nvPr/>
          </p:nvSpPr>
          <p:spPr bwMode="auto">
            <a:xfrm>
              <a:off x="306" y="2213"/>
              <a:ext cx="152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69" name="Oval 93"/>
            <p:cNvSpPr>
              <a:spLocks noChangeArrowheads="1"/>
            </p:cNvSpPr>
            <p:nvPr/>
          </p:nvSpPr>
          <p:spPr bwMode="auto">
            <a:xfrm>
              <a:off x="306" y="2033"/>
              <a:ext cx="152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70" name="Oval 94"/>
            <p:cNvSpPr>
              <a:spLocks noChangeArrowheads="1"/>
            </p:cNvSpPr>
            <p:nvPr/>
          </p:nvSpPr>
          <p:spPr bwMode="auto">
            <a:xfrm>
              <a:off x="306" y="3305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71" name="Oval 95"/>
            <p:cNvSpPr>
              <a:spLocks noChangeArrowheads="1"/>
            </p:cNvSpPr>
            <p:nvPr/>
          </p:nvSpPr>
          <p:spPr bwMode="auto">
            <a:xfrm>
              <a:off x="306" y="3125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72" name="Oval 96"/>
            <p:cNvSpPr>
              <a:spLocks noChangeArrowheads="1"/>
            </p:cNvSpPr>
            <p:nvPr/>
          </p:nvSpPr>
          <p:spPr bwMode="auto">
            <a:xfrm>
              <a:off x="1930" y="2948"/>
              <a:ext cx="152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73" name="Oval 97"/>
            <p:cNvSpPr>
              <a:spLocks noChangeArrowheads="1"/>
            </p:cNvSpPr>
            <p:nvPr/>
          </p:nvSpPr>
          <p:spPr bwMode="auto">
            <a:xfrm>
              <a:off x="1931" y="2768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74" name="Oval 98"/>
            <p:cNvSpPr>
              <a:spLocks noChangeArrowheads="1"/>
            </p:cNvSpPr>
            <p:nvPr/>
          </p:nvSpPr>
          <p:spPr bwMode="auto">
            <a:xfrm>
              <a:off x="1930" y="2589"/>
              <a:ext cx="152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75" name="Oval 99"/>
            <p:cNvSpPr>
              <a:spLocks noChangeArrowheads="1"/>
            </p:cNvSpPr>
            <p:nvPr/>
          </p:nvSpPr>
          <p:spPr bwMode="auto">
            <a:xfrm>
              <a:off x="1931" y="2409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76" name="Oval 100"/>
            <p:cNvSpPr>
              <a:spLocks noChangeArrowheads="1"/>
            </p:cNvSpPr>
            <p:nvPr/>
          </p:nvSpPr>
          <p:spPr bwMode="auto">
            <a:xfrm>
              <a:off x="1931" y="2220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77" name="Oval 101"/>
            <p:cNvSpPr>
              <a:spLocks noChangeArrowheads="1"/>
            </p:cNvSpPr>
            <p:nvPr/>
          </p:nvSpPr>
          <p:spPr bwMode="auto">
            <a:xfrm>
              <a:off x="1931" y="2040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78" name="Oval 102"/>
            <p:cNvSpPr>
              <a:spLocks noChangeArrowheads="1"/>
            </p:cNvSpPr>
            <p:nvPr/>
          </p:nvSpPr>
          <p:spPr bwMode="auto">
            <a:xfrm>
              <a:off x="1930" y="3312"/>
              <a:ext cx="152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79" name="Oval 103"/>
            <p:cNvSpPr>
              <a:spLocks noChangeArrowheads="1"/>
            </p:cNvSpPr>
            <p:nvPr/>
          </p:nvSpPr>
          <p:spPr bwMode="auto">
            <a:xfrm>
              <a:off x="1930" y="3132"/>
              <a:ext cx="152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80" name="Oval 104"/>
            <p:cNvSpPr>
              <a:spLocks noChangeArrowheads="1"/>
            </p:cNvSpPr>
            <p:nvPr/>
          </p:nvSpPr>
          <p:spPr bwMode="auto">
            <a:xfrm>
              <a:off x="2106" y="2951"/>
              <a:ext cx="152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81" name="Oval 105"/>
            <p:cNvSpPr>
              <a:spLocks noChangeArrowheads="1"/>
            </p:cNvSpPr>
            <p:nvPr/>
          </p:nvSpPr>
          <p:spPr bwMode="auto">
            <a:xfrm>
              <a:off x="2107" y="2771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82" name="Oval 106"/>
            <p:cNvSpPr>
              <a:spLocks noChangeArrowheads="1"/>
            </p:cNvSpPr>
            <p:nvPr/>
          </p:nvSpPr>
          <p:spPr bwMode="auto">
            <a:xfrm>
              <a:off x="2106" y="2592"/>
              <a:ext cx="152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83" name="Oval 107"/>
            <p:cNvSpPr>
              <a:spLocks noChangeArrowheads="1"/>
            </p:cNvSpPr>
            <p:nvPr/>
          </p:nvSpPr>
          <p:spPr bwMode="auto">
            <a:xfrm>
              <a:off x="2107" y="2412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84" name="Oval 108"/>
            <p:cNvSpPr>
              <a:spLocks noChangeArrowheads="1"/>
            </p:cNvSpPr>
            <p:nvPr/>
          </p:nvSpPr>
          <p:spPr bwMode="auto">
            <a:xfrm>
              <a:off x="2107" y="2223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85" name="Oval 109"/>
            <p:cNvSpPr>
              <a:spLocks noChangeArrowheads="1"/>
            </p:cNvSpPr>
            <p:nvPr/>
          </p:nvSpPr>
          <p:spPr bwMode="auto">
            <a:xfrm>
              <a:off x="2107" y="2043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86" name="Oval 110"/>
            <p:cNvSpPr>
              <a:spLocks noChangeArrowheads="1"/>
            </p:cNvSpPr>
            <p:nvPr/>
          </p:nvSpPr>
          <p:spPr bwMode="auto">
            <a:xfrm>
              <a:off x="2106" y="3315"/>
              <a:ext cx="152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87" name="Oval 111"/>
            <p:cNvSpPr>
              <a:spLocks noChangeArrowheads="1"/>
            </p:cNvSpPr>
            <p:nvPr/>
          </p:nvSpPr>
          <p:spPr bwMode="auto">
            <a:xfrm>
              <a:off x="2106" y="3135"/>
              <a:ext cx="152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88" name="Oval 115"/>
            <p:cNvSpPr>
              <a:spLocks noChangeArrowheads="1"/>
            </p:cNvSpPr>
            <p:nvPr/>
          </p:nvSpPr>
          <p:spPr bwMode="auto">
            <a:xfrm>
              <a:off x="666" y="3491"/>
              <a:ext cx="151" cy="15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89" name="Oval 116"/>
            <p:cNvSpPr>
              <a:spLocks noChangeArrowheads="1"/>
            </p:cNvSpPr>
            <p:nvPr/>
          </p:nvSpPr>
          <p:spPr bwMode="auto">
            <a:xfrm>
              <a:off x="855" y="3491"/>
              <a:ext cx="151" cy="15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90" name="Oval 117"/>
            <p:cNvSpPr>
              <a:spLocks noChangeArrowheads="1"/>
            </p:cNvSpPr>
            <p:nvPr/>
          </p:nvSpPr>
          <p:spPr bwMode="auto">
            <a:xfrm>
              <a:off x="1753" y="3487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91" name="Oval 118"/>
            <p:cNvSpPr>
              <a:spLocks noChangeArrowheads="1"/>
            </p:cNvSpPr>
            <p:nvPr/>
          </p:nvSpPr>
          <p:spPr bwMode="auto">
            <a:xfrm>
              <a:off x="485" y="3491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92" name="Oval 119"/>
            <p:cNvSpPr>
              <a:spLocks noChangeArrowheads="1"/>
            </p:cNvSpPr>
            <p:nvPr/>
          </p:nvSpPr>
          <p:spPr bwMode="auto">
            <a:xfrm>
              <a:off x="1028" y="3491"/>
              <a:ext cx="151" cy="15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93" name="Oval 120"/>
            <p:cNvSpPr>
              <a:spLocks noChangeArrowheads="1"/>
            </p:cNvSpPr>
            <p:nvPr/>
          </p:nvSpPr>
          <p:spPr bwMode="auto">
            <a:xfrm>
              <a:off x="1217" y="3491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94" name="Oval 121"/>
            <p:cNvSpPr>
              <a:spLocks noChangeArrowheads="1"/>
            </p:cNvSpPr>
            <p:nvPr/>
          </p:nvSpPr>
          <p:spPr bwMode="auto">
            <a:xfrm>
              <a:off x="1398" y="3491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95" name="Oval 122"/>
            <p:cNvSpPr>
              <a:spLocks noChangeArrowheads="1"/>
            </p:cNvSpPr>
            <p:nvPr/>
          </p:nvSpPr>
          <p:spPr bwMode="auto">
            <a:xfrm>
              <a:off x="1579" y="3491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96" name="Oval 123"/>
            <p:cNvSpPr>
              <a:spLocks noChangeArrowheads="1"/>
            </p:cNvSpPr>
            <p:nvPr/>
          </p:nvSpPr>
          <p:spPr bwMode="auto">
            <a:xfrm>
              <a:off x="666" y="3855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97" name="Oval 124"/>
            <p:cNvSpPr>
              <a:spLocks noChangeArrowheads="1"/>
            </p:cNvSpPr>
            <p:nvPr/>
          </p:nvSpPr>
          <p:spPr bwMode="auto">
            <a:xfrm>
              <a:off x="855" y="3855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98" name="Oval 125"/>
            <p:cNvSpPr>
              <a:spLocks noChangeArrowheads="1"/>
            </p:cNvSpPr>
            <p:nvPr/>
          </p:nvSpPr>
          <p:spPr bwMode="auto">
            <a:xfrm>
              <a:off x="1753" y="3851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6999" name="Oval 126"/>
            <p:cNvSpPr>
              <a:spLocks noChangeArrowheads="1"/>
            </p:cNvSpPr>
            <p:nvPr/>
          </p:nvSpPr>
          <p:spPr bwMode="auto">
            <a:xfrm>
              <a:off x="485" y="3855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00" name="Oval 127"/>
            <p:cNvSpPr>
              <a:spLocks noChangeArrowheads="1"/>
            </p:cNvSpPr>
            <p:nvPr/>
          </p:nvSpPr>
          <p:spPr bwMode="auto">
            <a:xfrm>
              <a:off x="1028" y="3855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01" name="Oval 128"/>
            <p:cNvSpPr>
              <a:spLocks noChangeArrowheads="1"/>
            </p:cNvSpPr>
            <p:nvPr/>
          </p:nvSpPr>
          <p:spPr bwMode="auto">
            <a:xfrm>
              <a:off x="1217" y="3855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02" name="Oval 129"/>
            <p:cNvSpPr>
              <a:spLocks noChangeArrowheads="1"/>
            </p:cNvSpPr>
            <p:nvPr/>
          </p:nvSpPr>
          <p:spPr bwMode="auto">
            <a:xfrm>
              <a:off x="1398" y="3855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03" name="Oval 130"/>
            <p:cNvSpPr>
              <a:spLocks noChangeArrowheads="1"/>
            </p:cNvSpPr>
            <p:nvPr/>
          </p:nvSpPr>
          <p:spPr bwMode="auto">
            <a:xfrm>
              <a:off x="1579" y="3855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04" name="Oval 131"/>
            <p:cNvSpPr>
              <a:spLocks noChangeArrowheads="1"/>
            </p:cNvSpPr>
            <p:nvPr/>
          </p:nvSpPr>
          <p:spPr bwMode="auto">
            <a:xfrm>
              <a:off x="666" y="3676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05" name="Oval 132"/>
            <p:cNvSpPr>
              <a:spLocks noChangeArrowheads="1"/>
            </p:cNvSpPr>
            <p:nvPr/>
          </p:nvSpPr>
          <p:spPr bwMode="auto">
            <a:xfrm>
              <a:off x="855" y="3676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06" name="Oval 133"/>
            <p:cNvSpPr>
              <a:spLocks noChangeArrowheads="1"/>
            </p:cNvSpPr>
            <p:nvPr/>
          </p:nvSpPr>
          <p:spPr bwMode="auto">
            <a:xfrm>
              <a:off x="1753" y="3671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07" name="Oval 134"/>
            <p:cNvSpPr>
              <a:spLocks noChangeArrowheads="1"/>
            </p:cNvSpPr>
            <p:nvPr/>
          </p:nvSpPr>
          <p:spPr bwMode="auto">
            <a:xfrm>
              <a:off x="485" y="3675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08" name="Oval 135"/>
            <p:cNvSpPr>
              <a:spLocks noChangeArrowheads="1"/>
            </p:cNvSpPr>
            <p:nvPr/>
          </p:nvSpPr>
          <p:spPr bwMode="auto">
            <a:xfrm>
              <a:off x="1028" y="3676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09" name="Oval 136"/>
            <p:cNvSpPr>
              <a:spLocks noChangeArrowheads="1"/>
            </p:cNvSpPr>
            <p:nvPr/>
          </p:nvSpPr>
          <p:spPr bwMode="auto">
            <a:xfrm>
              <a:off x="1217" y="3675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10" name="Oval 137"/>
            <p:cNvSpPr>
              <a:spLocks noChangeArrowheads="1"/>
            </p:cNvSpPr>
            <p:nvPr/>
          </p:nvSpPr>
          <p:spPr bwMode="auto">
            <a:xfrm>
              <a:off x="1398" y="3675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11" name="Oval 138"/>
            <p:cNvSpPr>
              <a:spLocks noChangeArrowheads="1"/>
            </p:cNvSpPr>
            <p:nvPr/>
          </p:nvSpPr>
          <p:spPr bwMode="auto">
            <a:xfrm>
              <a:off x="1579" y="3675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12" name="Oval 139"/>
            <p:cNvSpPr>
              <a:spLocks noChangeArrowheads="1"/>
            </p:cNvSpPr>
            <p:nvPr/>
          </p:nvSpPr>
          <p:spPr bwMode="auto">
            <a:xfrm>
              <a:off x="306" y="3485"/>
              <a:ext cx="151" cy="15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13" name="Oval 140"/>
            <p:cNvSpPr>
              <a:spLocks noChangeArrowheads="1"/>
            </p:cNvSpPr>
            <p:nvPr/>
          </p:nvSpPr>
          <p:spPr bwMode="auto">
            <a:xfrm>
              <a:off x="306" y="3849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14" name="Oval 141"/>
            <p:cNvSpPr>
              <a:spLocks noChangeArrowheads="1"/>
            </p:cNvSpPr>
            <p:nvPr/>
          </p:nvSpPr>
          <p:spPr bwMode="auto">
            <a:xfrm>
              <a:off x="306" y="3670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15" name="Oval 142"/>
            <p:cNvSpPr>
              <a:spLocks noChangeArrowheads="1"/>
            </p:cNvSpPr>
            <p:nvPr/>
          </p:nvSpPr>
          <p:spPr bwMode="auto">
            <a:xfrm>
              <a:off x="1930" y="3492"/>
              <a:ext cx="152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16" name="Oval 143"/>
            <p:cNvSpPr>
              <a:spLocks noChangeArrowheads="1"/>
            </p:cNvSpPr>
            <p:nvPr/>
          </p:nvSpPr>
          <p:spPr bwMode="auto">
            <a:xfrm>
              <a:off x="1930" y="3856"/>
              <a:ext cx="152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17" name="Oval 144"/>
            <p:cNvSpPr>
              <a:spLocks noChangeArrowheads="1"/>
            </p:cNvSpPr>
            <p:nvPr/>
          </p:nvSpPr>
          <p:spPr bwMode="auto">
            <a:xfrm>
              <a:off x="1930" y="3676"/>
              <a:ext cx="152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18" name="Oval 145"/>
            <p:cNvSpPr>
              <a:spLocks noChangeArrowheads="1"/>
            </p:cNvSpPr>
            <p:nvPr/>
          </p:nvSpPr>
          <p:spPr bwMode="auto">
            <a:xfrm>
              <a:off x="2106" y="3495"/>
              <a:ext cx="152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19" name="Oval 146"/>
            <p:cNvSpPr>
              <a:spLocks noChangeArrowheads="1"/>
            </p:cNvSpPr>
            <p:nvPr/>
          </p:nvSpPr>
          <p:spPr bwMode="auto">
            <a:xfrm>
              <a:off x="2106" y="3859"/>
              <a:ext cx="152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20" name="Oval 147"/>
            <p:cNvSpPr>
              <a:spLocks noChangeArrowheads="1"/>
            </p:cNvSpPr>
            <p:nvPr/>
          </p:nvSpPr>
          <p:spPr bwMode="auto">
            <a:xfrm>
              <a:off x="2106" y="3679"/>
              <a:ext cx="152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21" name="Text Box 148"/>
            <p:cNvSpPr txBox="1">
              <a:spLocks noChangeArrowheads="1"/>
            </p:cNvSpPr>
            <p:nvPr/>
          </p:nvSpPr>
          <p:spPr bwMode="auto">
            <a:xfrm>
              <a:off x="78" y="2187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IE"/>
                <a:t>9</a:t>
              </a:r>
              <a:endParaRPr lang="en-US"/>
            </a:p>
          </p:txBody>
        </p:sp>
        <p:sp>
          <p:nvSpPr>
            <p:cNvPr id="37022" name="Text Box 149"/>
            <p:cNvSpPr txBox="1">
              <a:spLocks noChangeArrowheads="1"/>
            </p:cNvSpPr>
            <p:nvPr/>
          </p:nvSpPr>
          <p:spPr bwMode="auto">
            <a:xfrm>
              <a:off x="78" y="2548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IE"/>
                <a:t>7</a:t>
              </a:r>
              <a:endParaRPr lang="en-US"/>
            </a:p>
          </p:txBody>
        </p:sp>
        <p:sp>
          <p:nvSpPr>
            <p:cNvPr id="37023" name="Text Box 150"/>
            <p:cNvSpPr txBox="1">
              <a:spLocks noChangeArrowheads="1"/>
            </p:cNvSpPr>
            <p:nvPr/>
          </p:nvSpPr>
          <p:spPr bwMode="auto">
            <a:xfrm>
              <a:off x="78" y="2729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IE"/>
                <a:t>6</a:t>
              </a:r>
              <a:endParaRPr lang="en-US"/>
            </a:p>
          </p:txBody>
        </p:sp>
        <p:sp>
          <p:nvSpPr>
            <p:cNvPr id="37024" name="Text Box 151"/>
            <p:cNvSpPr txBox="1">
              <a:spLocks noChangeArrowheads="1"/>
            </p:cNvSpPr>
            <p:nvPr/>
          </p:nvSpPr>
          <p:spPr bwMode="auto">
            <a:xfrm>
              <a:off x="78" y="2910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IE"/>
                <a:t>5</a:t>
              </a:r>
              <a:endParaRPr lang="en-US"/>
            </a:p>
          </p:txBody>
        </p:sp>
        <p:sp>
          <p:nvSpPr>
            <p:cNvPr id="37025" name="Text Box 152"/>
            <p:cNvSpPr txBox="1">
              <a:spLocks noChangeArrowheads="1"/>
            </p:cNvSpPr>
            <p:nvPr/>
          </p:nvSpPr>
          <p:spPr bwMode="auto">
            <a:xfrm>
              <a:off x="78" y="3091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IE"/>
                <a:t>4</a:t>
              </a:r>
              <a:endParaRPr lang="en-US"/>
            </a:p>
          </p:txBody>
        </p:sp>
        <p:sp>
          <p:nvSpPr>
            <p:cNvPr id="37026" name="Text Box 153"/>
            <p:cNvSpPr txBox="1">
              <a:spLocks noChangeArrowheads="1"/>
            </p:cNvSpPr>
            <p:nvPr/>
          </p:nvSpPr>
          <p:spPr bwMode="auto">
            <a:xfrm>
              <a:off x="78" y="3272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IE"/>
                <a:t>3</a:t>
              </a:r>
              <a:endParaRPr lang="en-US"/>
            </a:p>
          </p:txBody>
        </p:sp>
        <p:sp>
          <p:nvSpPr>
            <p:cNvPr id="37027" name="Text Box 154"/>
            <p:cNvSpPr txBox="1">
              <a:spLocks noChangeArrowheads="1"/>
            </p:cNvSpPr>
            <p:nvPr/>
          </p:nvSpPr>
          <p:spPr bwMode="auto">
            <a:xfrm>
              <a:off x="78" y="3453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IE"/>
                <a:t>2</a:t>
              </a:r>
              <a:endParaRPr lang="en-US"/>
            </a:p>
          </p:txBody>
        </p:sp>
        <p:sp>
          <p:nvSpPr>
            <p:cNvPr id="37028" name="Text Box 155"/>
            <p:cNvSpPr txBox="1">
              <a:spLocks noChangeArrowheads="1"/>
            </p:cNvSpPr>
            <p:nvPr/>
          </p:nvSpPr>
          <p:spPr bwMode="auto">
            <a:xfrm>
              <a:off x="78" y="3634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IE"/>
                <a:t>1</a:t>
              </a:r>
              <a:endParaRPr lang="en-US"/>
            </a:p>
          </p:txBody>
        </p:sp>
        <p:sp>
          <p:nvSpPr>
            <p:cNvPr id="37029" name="Text Box 156"/>
            <p:cNvSpPr txBox="1">
              <a:spLocks noChangeArrowheads="1"/>
            </p:cNvSpPr>
            <p:nvPr/>
          </p:nvSpPr>
          <p:spPr bwMode="auto">
            <a:xfrm>
              <a:off x="78" y="3815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IE"/>
                <a:t>0</a:t>
              </a:r>
              <a:endParaRPr lang="en-US"/>
            </a:p>
          </p:txBody>
        </p:sp>
        <p:sp>
          <p:nvSpPr>
            <p:cNvPr id="37030" name="Text Box 157"/>
            <p:cNvSpPr txBox="1">
              <a:spLocks noChangeArrowheads="1"/>
            </p:cNvSpPr>
            <p:nvPr/>
          </p:nvSpPr>
          <p:spPr bwMode="auto">
            <a:xfrm>
              <a:off x="78" y="2369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IE"/>
                <a:t>8</a:t>
              </a:r>
              <a:endParaRPr lang="en-US"/>
            </a:p>
          </p:txBody>
        </p:sp>
        <p:sp>
          <p:nvSpPr>
            <p:cNvPr id="37031" name="Text Box 158"/>
            <p:cNvSpPr txBox="1">
              <a:spLocks noChangeArrowheads="1"/>
            </p:cNvSpPr>
            <p:nvPr/>
          </p:nvSpPr>
          <p:spPr bwMode="auto">
            <a:xfrm>
              <a:off x="1905" y="4068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IE"/>
                <a:t>9</a:t>
              </a:r>
              <a:endParaRPr lang="en-US"/>
            </a:p>
          </p:txBody>
        </p:sp>
        <p:sp>
          <p:nvSpPr>
            <p:cNvPr id="37032" name="Text Box 159"/>
            <p:cNvSpPr txBox="1">
              <a:spLocks noChangeArrowheads="1"/>
            </p:cNvSpPr>
            <p:nvPr/>
          </p:nvSpPr>
          <p:spPr bwMode="auto">
            <a:xfrm>
              <a:off x="1556" y="4068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IE"/>
                <a:t>7</a:t>
              </a:r>
              <a:endParaRPr lang="en-US"/>
            </a:p>
          </p:txBody>
        </p:sp>
        <p:sp>
          <p:nvSpPr>
            <p:cNvPr id="37033" name="Text Box 160"/>
            <p:cNvSpPr txBox="1">
              <a:spLocks noChangeArrowheads="1"/>
            </p:cNvSpPr>
            <p:nvPr/>
          </p:nvSpPr>
          <p:spPr bwMode="auto">
            <a:xfrm>
              <a:off x="1373" y="4068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IE"/>
                <a:t>6</a:t>
              </a:r>
              <a:endParaRPr lang="en-US"/>
            </a:p>
          </p:txBody>
        </p:sp>
        <p:sp>
          <p:nvSpPr>
            <p:cNvPr id="37034" name="Text Box 161"/>
            <p:cNvSpPr txBox="1">
              <a:spLocks noChangeArrowheads="1"/>
            </p:cNvSpPr>
            <p:nvPr/>
          </p:nvSpPr>
          <p:spPr bwMode="auto">
            <a:xfrm>
              <a:off x="1193" y="4068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IE"/>
                <a:t>5</a:t>
              </a:r>
              <a:endParaRPr lang="en-US"/>
            </a:p>
          </p:txBody>
        </p:sp>
        <p:sp>
          <p:nvSpPr>
            <p:cNvPr id="37035" name="Text Box 162"/>
            <p:cNvSpPr txBox="1">
              <a:spLocks noChangeArrowheads="1"/>
            </p:cNvSpPr>
            <p:nvPr/>
          </p:nvSpPr>
          <p:spPr bwMode="auto">
            <a:xfrm>
              <a:off x="1001" y="4068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IE"/>
                <a:t>4</a:t>
              </a:r>
              <a:endParaRPr lang="en-US"/>
            </a:p>
          </p:txBody>
        </p:sp>
        <p:sp>
          <p:nvSpPr>
            <p:cNvPr id="37036" name="Text Box 163"/>
            <p:cNvSpPr txBox="1">
              <a:spLocks noChangeArrowheads="1"/>
            </p:cNvSpPr>
            <p:nvPr/>
          </p:nvSpPr>
          <p:spPr bwMode="auto">
            <a:xfrm>
              <a:off x="833" y="4068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IE"/>
                <a:t>3</a:t>
              </a:r>
              <a:endParaRPr lang="en-US"/>
            </a:p>
          </p:txBody>
        </p:sp>
        <p:sp>
          <p:nvSpPr>
            <p:cNvPr id="37037" name="Text Box 164"/>
            <p:cNvSpPr txBox="1">
              <a:spLocks noChangeArrowheads="1"/>
            </p:cNvSpPr>
            <p:nvPr/>
          </p:nvSpPr>
          <p:spPr bwMode="auto">
            <a:xfrm>
              <a:off x="642" y="4068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IE"/>
                <a:t>2</a:t>
              </a:r>
              <a:endParaRPr lang="en-US"/>
            </a:p>
          </p:txBody>
        </p:sp>
        <p:sp>
          <p:nvSpPr>
            <p:cNvPr id="37038" name="Text Box 165"/>
            <p:cNvSpPr txBox="1">
              <a:spLocks noChangeArrowheads="1"/>
            </p:cNvSpPr>
            <p:nvPr/>
          </p:nvSpPr>
          <p:spPr bwMode="auto">
            <a:xfrm>
              <a:off x="456" y="4068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IE"/>
                <a:t>1</a:t>
              </a:r>
              <a:endParaRPr lang="en-US"/>
            </a:p>
          </p:txBody>
        </p:sp>
        <p:sp>
          <p:nvSpPr>
            <p:cNvPr id="37039" name="Text Box 166"/>
            <p:cNvSpPr txBox="1">
              <a:spLocks noChangeArrowheads="1"/>
            </p:cNvSpPr>
            <p:nvPr/>
          </p:nvSpPr>
          <p:spPr bwMode="auto">
            <a:xfrm>
              <a:off x="279" y="4068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IE"/>
                <a:t>0</a:t>
              </a:r>
              <a:endParaRPr lang="en-US"/>
            </a:p>
          </p:txBody>
        </p:sp>
        <p:sp>
          <p:nvSpPr>
            <p:cNvPr id="37040" name="Text Box 167"/>
            <p:cNvSpPr txBox="1">
              <a:spLocks noChangeArrowheads="1"/>
            </p:cNvSpPr>
            <p:nvPr/>
          </p:nvSpPr>
          <p:spPr bwMode="auto">
            <a:xfrm>
              <a:off x="1727" y="4068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IE"/>
                <a:t>8</a:t>
              </a:r>
              <a:endParaRPr lang="en-US"/>
            </a:p>
          </p:txBody>
        </p:sp>
        <p:sp>
          <p:nvSpPr>
            <p:cNvPr id="37041" name="Text Box 171"/>
            <p:cNvSpPr txBox="1">
              <a:spLocks noChangeArrowheads="1"/>
            </p:cNvSpPr>
            <p:nvPr/>
          </p:nvSpPr>
          <p:spPr bwMode="auto">
            <a:xfrm>
              <a:off x="2041" y="4068"/>
              <a:ext cx="27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IE"/>
                <a:t>10</a:t>
              </a:r>
              <a:endParaRPr lang="en-US"/>
            </a:p>
          </p:txBody>
        </p:sp>
        <p:sp>
          <p:nvSpPr>
            <p:cNvPr id="37042" name="Rectangle 172"/>
            <p:cNvSpPr>
              <a:spLocks noChangeArrowheads="1"/>
            </p:cNvSpPr>
            <p:nvPr/>
          </p:nvSpPr>
          <p:spPr bwMode="auto">
            <a:xfrm>
              <a:off x="-86" y="2067"/>
              <a:ext cx="388" cy="151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43" name="Line 173"/>
            <p:cNvSpPr>
              <a:spLocks noChangeShapeType="1"/>
            </p:cNvSpPr>
            <p:nvPr/>
          </p:nvSpPr>
          <p:spPr bwMode="auto">
            <a:xfrm flipH="1">
              <a:off x="257" y="2117"/>
              <a:ext cx="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37044" name="Text Box 174"/>
            <p:cNvSpPr txBox="1">
              <a:spLocks noChangeArrowheads="1"/>
            </p:cNvSpPr>
            <p:nvPr/>
          </p:nvSpPr>
          <p:spPr bwMode="auto">
            <a:xfrm>
              <a:off x="-2" y="2006"/>
              <a:ext cx="27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IE"/>
                <a:t>10</a:t>
              </a:r>
              <a:endParaRPr lang="en-US"/>
            </a:p>
          </p:txBody>
        </p:sp>
        <p:sp>
          <p:nvSpPr>
            <p:cNvPr id="37045" name="Rectangle 176"/>
            <p:cNvSpPr>
              <a:spLocks noChangeArrowheads="1"/>
            </p:cNvSpPr>
            <p:nvPr/>
          </p:nvSpPr>
          <p:spPr bwMode="auto">
            <a:xfrm>
              <a:off x="-1480" y="2044"/>
              <a:ext cx="1498" cy="3745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46" name="Rectangle 177"/>
            <p:cNvSpPr>
              <a:spLocks noChangeArrowheads="1"/>
            </p:cNvSpPr>
            <p:nvPr/>
          </p:nvSpPr>
          <p:spPr bwMode="auto">
            <a:xfrm>
              <a:off x="-126" y="4500"/>
              <a:ext cx="2419" cy="1289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47" name="Oval 204"/>
            <p:cNvSpPr>
              <a:spLocks noChangeArrowheads="1"/>
            </p:cNvSpPr>
            <p:nvPr/>
          </p:nvSpPr>
          <p:spPr bwMode="auto">
            <a:xfrm>
              <a:off x="2828" y="2942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48" name="Oval 205"/>
            <p:cNvSpPr>
              <a:spLocks noChangeArrowheads="1"/>
            </p:cNvSpPr>
            <p:nvPr/>
          </p:nvSpPr>
          <p:spPr bwMode="auto">
            <a:xfrm>
              <a:off x="2292" y="2945"/>
              <a:ext cx="151" cy="15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49" name="Oval 206"/>
            <p:cNvSpPr>
              <a:spLocks noChangeArrowheads="1"/>
            </p:cNvSpPr>
            <p:nvPr/>
          </p:nvSpPr>
          <p:spPr bwMode="auto">
            <a:xfrm>
              <a:off x="2473" y="2945"/>
              <a:ext cx="151" cy="15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50" name="Oval 207"/>
            <p:cNvSpPr>
              <a:spLocks noChangeArrowheads="1"/>
            </p:cNvSpPr>
            <p:nvPr/>
          </p:nvSpPr>
          <p:spPr bwMode="auto">
            <a:xfrm>
              <a:off x="2654" y="2945"/>
              <a:ext cx="151" cy="15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51" name="Oval 208"/>
            <p:cNvSpPr>
              <a:spLocks noChangeArrowheads="1"/>
            </p:cNvSpPr>
            <p:nvPr/>
          </p:nvSpPr>
          <p:spPr bwMode="auto">
            <a:xfrm>
              <a:off x="2829" y="2762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52" name="Oval 209"/>
            <p:cNvSpPr>
              <a:spLocks noChangeArrowheads="1"/>
            </p:cNvSpPr>
            <p:nvPr/>
          </p:nvSpPr>
          <p:spPr bwMode="auto">
            <a:xfrm>
              <a:off x="2293" y="2766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53" name="Oval 210"/>
            <p:cNvSpPr>
              <a:spLocks noChangeArrowheads="1"/>
            </p:cNvSpPr>
            <p:nvPr/>
          </p:nvSpPr>
          <p:spPr bwMode="auto">
            <a:xfrm>
              <a:off x="2474" y="2766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54" name="Oval 211"/>
            <p:cNvSpPr>
              <a:spLocks noChangeArrowheads="1"/>
            </p:cNvSpPr>
            <p:nvPr/>
          </p:nvSpPr>
          <p:spPr bwMode="auto">
            <a:xfrm>
              <a:off x="2655" y="2766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55" name="Oval 212"/>
            <p:cNvSpPr>
              <a:spLocks noChangeArrowheads="1"/>
            </p:cNvSpPr>
            <p:nvPr/>
          </p:nvSpPr>
          <p:spPr bwMode="auto">
            <a:xfrm>
              <a:off x="2828" y="2582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56" name="Oval 213"/>
            <p:cNvSpPr>
              <a:spLocks noChangeArrowheads="1"/>
            </p:cNvSpPr>
            <p:nvPr/>
          </p:nvSpPr>
          <p:spPr bwMode="auto">
            <a:xfrm>
              <a:off x="2292" y="2586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57" name="Oval 214"/>
            <p:cNvSpPr>
              <a:spLocks noChangeArrowheads="1"/>
            </p:cNvSpPr>
            <p:nvPr/>
          </p:nvSpPr>
          <p:spPr bwMode="auto">
            <a:xfrm>
              <a:off x="2473" y="2586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58" name="Oval 215"/>
            <p:cNvSpPr>
              <a:spLocks noChangeArrowheads="1"/>
            </p:cNvSpPr>
            <p:nvPr/>
          </p:nvSpPr>
          <p:spPr bwMode="auto">
            <a:xfrm>
              <a:off x="2654" y="2586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59" name="Oval 216"/>
            <p:cNvSpPr>
              <a:spLocks noChangeArrowheads="1"/>
            </p:cNvSpPr>
            <p:nvPr/>
          </p:nvSpPr>
          <p:spPr bwMode="auto">
            <a:xfrm>
              <a:off x="2829" y="2403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60" name="Oval 217"/>
            <p:cNvSpPr>
              <a:spLocks noChangeArrowheads="1"/>
            </p:cNvSpPr>
            <p:nvPr/>
          </p:nvSpPr>
          <p:spPr bwMode="auto">
            <a:xfrm>
              <a:off x="2293" y="2407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61" name="Oval 218"/>
            <p:cNvSpPr>
              <a:spLocks noChangeArrowheads="1"/>
            </p:cNvSpPr>
            <p:nvPr/>
          </p:nvSpPr>
          <p:spPr bwMode="auto">
            <a:xfrm>
              <a:off x="2474" y="2407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62" name="Oval 219"/>
            <p:cNvSpPr>
              <a:spLocks noChangeArrowheads="1"/>
            </p:cNvSpPr>
            <p:nvPr/>
          </p:nvSpPr>
          <p:spPr bwMode="auto">
            <a:xfrm>
              <a:off x="2655" y="2407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63" name="Oval 220"/>
            <p:cNvSpPr>
              <a:spLocks noChangeArrowheads="1"/>
            </p:cNvSpPr>
            <p:nvPr/>
          </p:nvSpPr>
          <p:spPr bwMode="auto">
            <a:xfrm>
              <a:off x="2829" y="2213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64" name="Oval 221"/>
            <p:cNvSpPr>
              <a:spLocks noChangeArrowheads="1"/>
            </p:cNvSpPr>
            <p:nvPr/>
          </p:nvSpPr>
          <p:spPr bwMode="auto">
            <a:xfrm>
              <a:off x="2293" y="2217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65" name="Oval 222"/>
            <p:cNvSpPr>
              <a:spLocks noChangeArrowheads="1"/>
            </p:cNvSpPr>
            <p:nvPr/>
          </p:nvSpPr>
          <p:spPr bwMode="auto">
            <a:xfrm>
              <a:off x="2474" y="2217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66" name="Oval 223"/>
            <p:cNvSpPr>
              <a:spLocks noChangeArrowheads="1"/>
            </p:cNvSpPr>
            <p:nvPr/>
          </p:nvSpPr>
          <p:spPr bwMode="auto">
            <a:xfrm>
              <a:off x="2655" y="2217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67" name="Oval 224"/>
            <p:cNvSpPr>
              <a:spLocks noChangeArrowheads="1"/>
            </p:cNvSpPr>
            <p:nvPr/>
          </p:nvSpPr>
          <p:spPr bwMode="auto">
            <a:xfrm>
              <a:off x="2829" y="2034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68" name="Oval 225"/>
            <p:cNvSpPr>
              <a:spLocks noChangeArrowheads="1"/>
            </p:cNvSpPr>
            <p:nvPr/>
          </p:nvSpPr>
          <p:spPr bwMode="auto">
            <a:xfrm>
              <a:off x="2293" y="2037"/>
              <a:ext cx="151" cy="15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69" name="Oval 226"/>
            <p:cNvSpPr>
              <a:spLocks noChangeArrowheads="1"/>
            </p:cNvSpPr>
            <p:nvPr/>
          </p:nvSpPr>
          <p:spPr bwMode="auto">
            <a:xfrm>
              <a:off x="2474" y="2037"/>
              <a:ext cx="151" cy="15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70" name="Oval 227"/>
            <p:cNvSpPr>
              <a:spLocks noChangeArrowheads="1"/>
            </p:cNvSpPr>
            <p:nvPr/>
          </p:nvSpPr>
          <p:spPr bwMode="auto">
            <a:xfrm>
              <a:off x="2655" y="2037"/>
              <a:ext cx="151" cy="15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71" name="Oval 228"/>
            <p:cNvSpPr>
              <a:spLocks noChangeArrowheads="1"/>
            </p:cNvSpPr>
            <p:nvPr/>
          </p:nvSpPr>
          <p:spPr bwMode="auto">
            <a:xfrm>
              <a:off x="2828" y="3306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72" name="Oval 229"/>
            <p:cNvSpPr>
              <a:spLocks noChangeArrowheads="1"/>
            </p:cNvSpPr>
            <p:nvPr/>
          </p:nvSpPr>
          <p:spPr bwMode="auto">
            <a:xfrm>
              <a:off x="2292" y="3309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73" name="Oval 230"/>
            <p:cNvSpPr>
              <a:spLocks noChangeArrowheads="1"/>
            </p:cNvSpPr>
            <p:nvPr/>
          </p:nvSpPr>
          <p:spPr bwMode="auto">
            <a:xfrm>
              <a:off x="2473" y="3309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74" name="Oval 231"/>
            <p:cNvSpPr>
              <a:spLocks noChangeArrowheads="1"/>
            </p:cNvSpPr>
            <p:nvPr/>
          </p:nvSpPr>
          <p:spPr bwMode="auto">
            <a:xfrm>
              <a:off x="2654" y="3309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75" name="Oval 232"/>
            <p:cNvSpPr>
              <a:spLocks noChangeArrowheads="1"/>
            </p:cNvSpPr>
            <p:nvPr/>
          </p:nvSpPr>
          <p:spPr bwMode="auto">
            <a:xfrm>
              <a:off x="2828" y="3126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76" name="Oval 233"/>
            <p:cNvSpPr>
              <a:spLocks noChangeArrowheads="1"/>
            </p:cNvSpPr>
            <p:nvPr/>
          </p:nvSpPr>
          <p:spPr bwMode="auto">
            <a:xfrm>
              <a:off x="2292" y="3130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77" name="Oval 234"/>
            <p:cNvSpPr>
              <a:spLocks noChangeArrowheads="1"/>
            </p:cNvSpPr>
            <p:nvPr/>
          </p:nvSpPr>
          <p:spPr bwMode="auto">
            <a:xfrm>
              <a:off x="2473" y="3130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78" name="Oval 235"/>
            <p:cNvSpPr>
              <a:spLocks noChangeArrowheads="1"/>
            </p:cNvSpPr>
            <p:nvPr/>
          </p:nvSpPr>
          <p:spPr bwMode="auto">
            <a:xfrm>
              <a:off x="2654" y="3130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79" name="Oval 236"/>
            <p:cNvSpPr>
              <a:spLocks noChangeArrowheads="1"/>
            </p:cNvSpPr>
            <p:nvPr/>
          </p:nvSpPr>
          <p:spPr bwMode="auto">
            <a:xfrm>
              <a:off x="3005" y="2947"/>
              <a:ext cx="152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80" name="Oval 237"/>
            <p:cNvSpPr>
              <a:spLocks noChangeArrowheads="1"/>
            </p:cNvSpPr>
            <p:nvPr/>
          </p:nvSpPr>
          <p:spPr bwMode="auto">
            <a:xfrm>
              <a:off x="3006" y="2767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81" name="Oval 238"/>
            <p:cNvSpPr>
              <a:spLocks noChangeArrowheads="1"/>
            </p:cNvSpPr>
            <p:nvPr/>
          </p:nvSpPr>
          <p:spPr bwMode="auto">
            <a:xfrm>
              <a:off x="3005" y="2588"/>
              <a:ext cx="152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82" name="Oval 239"/>
            <p:cNvSpPr>
              <a:spLocks noChangeArrowheads="1"/>
            </p:cNvSpPr>
            <p:nvPr/>
          </p:nvSpPr>
          <p:spPr bwMode="auto">
            <a:xfrm>
              <a:off x="3006" y="2408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83" name="Oval 240"/>
            <p:cNvSpPr>
              <a:spLocks noChangeArrowheads="1"/>
            </p:cNvSpPr>
            <p:nvPr/>
          </p:nvSpPr>
          <p:spPr bwMode="auto">
            <a:xfrm>
              <a:off x="3006" y="2219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84" name="Oval 241"/>
            <p:cNvSpPr>
              <a:spLocks noChangeArrowheads="1"/>
            </p:cNvSpPr>
            <p:nvPr/>
          </p:nvSpPr>
          <p:spPr bwMode="auto">
            <a:xfrm>
              <a:off x="3006" y="2039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85" name="Oval 242"/>
            <p:cNvSpPr>
              <a:spLocks noChangeArrowheads="1"/>
            </p:cNvSpPr>
            <p:nvPr/>
          </p:nvSpPr>
          <p:spPr bwMode="auto">
            <a:xfrm>
              <a:off x="3005" y="3311"/>
              <a:ext cx="152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86" name="Oval 243"/>
            <p:cNvSpPr>
              <a:spLocks noChangeArrowheads="1"/>
            </p:cNvSpPr>
            <p:nvPr/>
          </p:nvSpPr>
          <p:spPr bwMode="auto">
            <a:xfrm>
              <a:off x="3005" y="3131"/>
              <a:ext cx="152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87" name="Oval 244"/>
            <p:cNvSpPr>
              <a:spLocks noChangeArrowheads="1"/>
            </p:cNvSpPr>
            <p:nvPr/>
          </p:nvSpPr>
          <p:spPr bwMode="auto">
            <a:xfrm>
              <a:off x="3181" y="2950"/>
              <a:ext cx="152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88" name="Oval 245"/>
            <p:cNvSpPr>
              <a:spLocks noChangeArrowheads="1"/>
            </p:cNvSpPr>
            <p:nvPr/>
          </p:nvSpPr>
          <p:spPr bwMode="auto">
            <a:xfrm>
              <a:off x="3182" y="2770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89" name="Oval 246"/>
            <p:cNvSpPr>
              <a:spLocks noChangeArrowheads="1"/>
            </p:cNvSpPr>
            <p:nvPr/>
          </p:nvSpPr>
          <p:spPr bwMode="auto">
            <a:xfrm>
              <a:off x="3181" y="2591"/>
              <a:ext cx="152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90" name="Oval 247"/>
            <p:cNvSpPr>
              <a:spLocks noChangeArrowheads="1"/>
            </p:cNvSpPr>
            <p:nvPr/>
          </p:nvSpPr>
          <p:spPr bwMode="auto">
            <a:xfrm>
              <a:off x="3182" y="2411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91" name="Oval 248"/>
            <p:cNvSpPr>
              <a:spLocks noChangeArrowheads="1"/>
            </p:cNvSpPr>
            <p:nvPr/>
          </p:nvSpPr>
          <p:spPr bwMode="auto">
            <a:xfrm>
              <a:off x="3182" y="2222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92" name="Oval 249"/>
            <p:cNvSpPr>
              <a:spLocks noChangeArrowheads="1"/>
            </p:cNvSpPr>
            <p:nvPr/>
          </p:nvSpPr>
          <p:spPr bwMode="auto">
            <a:xfrm>
              <a:off x="3182" y="2042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93" name="Oval 250"/>
            <p:cNvSpPr>
              <a:spLocks noChangeArrowheads="1"/>
            </p:cNvSpPr>
            <p:nvPr/>
          </p:nvSpPr>
          <p:spPr bwMode="auto">
            <a:xfrm>
              <a:off x="3181" y="3314"/>
              <a:ext cx="152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94" name="Oval 251"/>
            <p:cNvSpPr>
              <a:spLocks noChangeArrowheads="1"/>
            </p:cNvSpPr>
            <p:nvPr/>
          </p:nvSpPr>
          <p:spPr bwMode="auto">
            <a:xfrm>
              <a:off x="3181" y="3134"/>
              <a:ext cx="152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95" name="Oval 252"/>
            <p:cNvSpPr>
              <a:spLocks noChangeArrowheads="1"/>
            </p:cNvSpPr>
            <p:nvPr/>
          </p:nvSpPr>
          <p:spPr bwMode="auto">
            <a:xfrm>
              <a:off x="2828" y="3486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96" name="Oval 253"/>
            <p:cNvSpPr>
              <a:spLocks noChangeArrowheads="1"/>
            </p:cNvSpPr>
            <p:nvPr/>
          </p:nvSpPr>
          <p:spPr bwMode="auto">
            <a:xfrm>
              <a:off x="2292" y="3490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97" name="Oval 254"/>
            <p:cNvSpPr>
              <a:spLocks noChangeArrowheads="1"/>
            </p:cNvSpPr>
            <p:nvPr/>
          </p:nvSpPr>
          <p:spPr bwMode="auto">
            <a:xfrm>
              <a:off x="2473" y="3490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98" name="Oval 255"/>
            <p:cNvSpPr>
              <a:spLocks noChangeArrowheads="1"/>
            </p:cNvSpPr>
            <p:nvPr/>
          </p:nvSpPr>
          <p:spPr bwMode="auto">
            <a:xfrm>
              <a:off x="2654" y="3490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099" name="Oval 256"/>
            <p:cNvSpPr>
              <a:spLocks noChangeArrowheads="1"/>
            </p:cNvSpPr>
            <p:nvPr/>
          </p:nvSpPr>
          <p:spPr bwMode="auto">
            <a:xfrm>
              <a:off x="2828" y="3850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00" name="Oval 257"/>
            <p:cNvSpPr>
              <a:spLocks noChangeArrowheads="1"/>
            </p:cNvSpPr>
            <p:nvPr/>
          </p:nvSpPr>
          <p:spPr bwMode="auto">
            <a:xfrm>
              <a:off x="2292" y="3854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01" name="Oval 258"/>
            <p:cNvSpPr>
              <a:spLocks noChangeArrowheads="1"/>
            </p:cNvSpPr>
            <p:nvPr/>
          </p:nvSpPr>
          <p:spPr bwMode="auto">
            <a:xfrm>
              <a:off x="2473" y="3854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02" name="Oval 259"/>
            <p:cNvSpPr>
              <a:spLocks noChangeArrowheads="1"/>
            </p:cNvSpPr>
            <p:nvPr/>
          </p:nvSpPr>
          <p:spPr bwMode="auto">
            <a:xfrm>
              <a:off x="2654" y="3854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03" name="Oval 260"/>
            <p:cNvSpPr>
              <a:spLocks noChangeArrowheads="1"/>
            </p:cNvSpPr>
            <p:nvPr/>
          </p:nvSpPr>
          <p:spPr bwMode="auto">
            <a:xfrm>
              <a:off x="2828" y="3670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04" name="Oval 261"/>
            <p:cNvSpPr>
              <a:spLocks noChangeArrowheads="1"/>
            </p:cNvSpPr>
            <p:nvPr/>
          </p:nvSpPr>
          <p:spPr bwMode="auto">
            <a:xfrm>
              <a:off x="2292" y="3674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05" name="Oval 262"/>
            <p:cNvSpPr>
              <a:spLocks noChangeArrowheads="1"/>
            </p:cNvSpPr>
            <p:nvPr/>
          </p:nvSpPr>
          <p:spPr bwMode="auto">
            <a:xfrm>
              <a:off x="2473" y="3674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06" name="Oval 263"/>
            <p:cNvSpPr>
              <a:spLocks noChangeArrowheads="1"/>
            </p:cNvSpPr>
            <p:nvPr/>
          </p:nvSpPr>
          <p:spPr bwMode="auto">
            <a:xfrm>
              <a:off x="2654" y="3674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07" name="Oval 264"/>
            <p:cNvSpPr>
              <a:spLocks noChangeArrowheads="1"/>
            </p:cNvSpPr>
            <p:nvPr/>
          </p:nvSpPr>
          <p:spPr bwMode="auto">
            <a:xfrm>
              <a:off x="3005" y="3491"/>
              <a:ext cx="152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08" name="Oval 265"/>
            <p:cNvSpPr>
              <a:spLocks noChangeArrowheads="1"/>
            </p:cNvSpPr>
            <p:nvPr/>
          </p:nvSpPr>
          <p:spPr bwMode="auto">
            <a:xfrm>
              <a:off x="3005" y="3855"/>
              <a:ext cx="152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09" name="Oval 266"/>
            <p:cNvSpPr>
              <a:spLocks noChangeArrowheads="1"/>
            </p:cNvSpPr>
            <p:nvPr/>
          </p:nvSpPr>
          <p:spPr bwMode="auto">
            <a:xfrm>
              <a:off x="3005" y="3675"/>
              <a:ext cx="152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10" name="Oval 267"/>
            <p:cNvSpPr>
              <a:spLocks noChangeArrowheads="1"/>
            </p:cNvSpPr>
            <p:nvPr/>
          </p:nvSpPr>
          <p:spPr bwMode="auto">
            <a:xfrm>
              <a:off x="3181" y="3494"/>
              <a:ext cx="152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11" name="Oval 268"/>
            <p:cNvSpPr>
              <a:spLocks noChangeArrowheads="1"/>
            </p:cNvSpPr>
            <p:nvPr/>
          </p:nvSpPr>
          <p:spPr bwMode="auto">
            <a:xfrm>
              <a:off x="3181" y="3858"/>
              <a:ext cx="152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12" name="Oval 269"/>
            <p:cNvSpPr>
              <a:spLocks noChangeArrowheads="1"/>
            </p:cNvSpPr>
            <p:nvPr/>
          </p:nvSpPr>
          <p:spPr bwMode="auto">
            <a:xfrm>
              <a:off x="3181" y="3678"/>
              <a:ext cx="152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13" name="Text Box 271"/>
            <p:cNvSpPr txBox="1">
              <a:spLocks noChangeArrowheads="1"/>
            </p:cNvSpPr>
            <p:nvPr/>
          </p:nvSpPr>
          <p:spPr bwMode="auto">
            <a:xfrm>
              <a:off x="2591" y="4067"/>
              <a:ext cx="27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IE"/>
                <a:t>13</a:t>
              </a:r>
              <a:endParaRPr lang="en-US"/>
            </a:p>
          </p:txBody>
        </p:sp>
        <p:sp>
          <p:nvSpPr>
            <p:cNvPr id="37114" name="Text Box 272"/>
            <p:cNvSpPr txBox="1">
              <a:spLocks noChangeArrowheads="1"/>
            </p:cNvSpPr>
            <p:nvPr/>
          </p:nvSpPr>
          <p:spPr bwMode="auto">
            <a:xfrm>
              <a:off x="2408" y="4067"/>
              <a:ext cx="27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IE"/>
                <a:t>12</a:t>
              </a:r>
              <a:endParaRPr lang="en-US"/>
            </a:p>
          </p:txBody>
        </p:sp>
        <p:sp>
          <p:nvSpPr>
            <p:cNvPr id="37115" name="Text Box 273"/>
            <p:cNvSpPr txBox="1">
              <a:spLocks noChangeArrowheads="1"/>
            </p:cNvSpPr>
            <p:nvPr/>
          </p:nvSpPr>
          <p:spPr bwMode="auto">
            <a:xfrm>
              <a:off x="2228" y="4067"/>
              <a:ext cx="27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IE"/>
                <a:t>11</a:t>
              </a:r>
              <a:endParaRPr lang="en-US"/>
            </a:p>
          </p:txBody>
        </p:sp>
        <p:sp>
          <p:nvSpPr>
            <p:cNvPr id="37116" name="Text Box 274"/>
            <p:cNvSpPr txBox="1">
              <a:spLocks noChangeArrowheads="1"/>
            </p:cNvSpPr>
            <p:nvPr/>
          </p:nvSpPr>
          <p:spPr bwMode="auto">
            <a:xfrm>
              <a:off x="2762" y="4067"/>
              <a:ext cx="27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IE"/>
                <a:t>14</a:t>
              </a:r>
              <a:endParaRPr lang="en-US"/>
            </a:p>
          </p:txBody>
        </p:sp>
        <p:sp>
          <p:nvSpPr>
            <p:cNvPr id="37117" name="Line 275"/>
            <p:cNvSpPr>
              <a:spLocks noChangeShapeType="1"/>
            </p:cNvSpPr>
            <p:nvPr/>
          </p:nvSpPr>
          <p:spPr bwMode="auto">
            <a:xfrm>
              <a:off x="3258" y="4006"/>
              <a:ext cx="0" cy="5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37118" name="Line 279"/>
            <p:cNvSpPr>
              <a:spLocks noChangeShapeType="1"/>
            </p:cNvSpPr>
            <p:nvPr/>
          </p:nvSpPr>
          <p:spPr bwMode="auto">
            <a:xfrm rot="5400000" flipV="1">
              <a:off x="1807" y="-539"/>
              <a:ext cx="0" cy="31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37119" name="Line 280"/>
            <p:cNvSpPr>
              <a:spLocks noChangeShapeType="1"/>
            </p:cNvSpPr>
            <p:nvPr/>
          </p:nvSpPr>
          <p:spPr bwMode="auto">
            <a:xfrm rot="5400000" flipV="1">
              <a:off x="1807" y="-356"/>
              <a:ext cx="0" cy="31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37120" name="Line 281"/>
            <p:cNvSpPr>
              <a:spLocks noChangeShapeType="1"/>
            </p:cNvSpPr>
            <p:nvPr/>
          </p:nvSpPr>
          <p:spPr bwMode="auto">
            <a:xfrm rot="5400000" flipV="1">
              <a:off x="1807" y="-174"/>
              <a:ext cx="0" cy="31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37121" name="Line 282"/>
            <p:cNvSpPr>
              <a:spLocks noChangeShapeType="1"/>
            </p:cNvSpPr>
            <p:nvPr/>
          </p:nvSpPr>
          <p:spPr bwMode="auto">
            <a:xfrm rot="5400000" flipV="1">
              <a:off x="1807" y="6"/>
              <a:ext cx="0" cy="31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37122" name="Line 283"/>
            <p:cNvSpPr>
              <a:spLocks noChangeShapeType="1"/>
            </p:cNvSpPr>
            <p:nvPr/>
          </p:nvSpPr>
          <p:spPr bwMode="auto">
            <a:xfrm rot="5400000" flipV="1">
              <a:off x="1807" y="187"/>
              <a:ext cx="0" cy="31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37123" name="Line 284"/>
            <p:cNvSpPr>
              <a:spLocks noChangeShapeType="1"/>
            </p:cNvSpPr>
            <p:nvPr/>
          </p:nvSpPr>
          <p:spPr bwMode="auto">
            <a:xfrm rot="5400000" flipV="1">
              <a:off x="1807" y="367"/>
              <a:ext cx="0" cy="31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37124" name="Oval 285"/>
            <p:cNvSpPr>
              <a:spLocks noChangeArrowheads="1"/>
            </p:cNvSpPr>
            <p:nvPr/>
          </p:nvSpPr>
          <p:spPr bwMode="auto">
            <a:xfrm>
              <a:off x="664" y="1847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25" name="Oval 286"/>
            <p:cNvSpPr>
              <a:spLocks noChangeArrowheads="1"/>
            </p:cNvSpPr>
            <p:nvPr/>
          </p:nvSpPr>
          <p:spPr bwMode="auto">
            <a:xfrm>
              <a:off x="853" y="1847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26" name="Oval 287"/>
            <p:cNvSpPr>
              <a:spLocks noChangeArrowheads="1"/>
            </p:cNvSpPr>
            <p:nvPr/>
          </p:nvSpPr>
          <p:spPr bwMode="auto">
            <a:xfrm>
              <a:off x="1751" y="1843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27" name="Oval 288"/>
            <p:cNvSpPr>
              <a:spLocks noChangeArrowheads="1"/>
            </p:cNvSpPr>
            <p:nvPr/>
          </p:nvSpPr>
          <p:spPr bwMode="auto">
            <a:xfrm>
              <a:off x="483" y="1846"/>
              <a:ext cx="151" cy="15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28" name="Oval 289"/>
            <p:cNvSpPr>
              <a:spLocks noChangeArrowheads="1"/>
            </p:cNvSpPr>
            <p:nvPr/>
          </p:nvSpPr>
          <p:spPr bwMode="auto">
            <a:xfrm>
              <a:off x="1026" y="1847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29" name="Oval 290"/>
            <p:cNvSpPr>
              <a:spLocks noChangeArrowheads="1"/>
            </p:cNvSpPr>
            <p:nvPr/>
          </p:nvSpPr>
          <p:spPr bwMode="auto">
            <a:xfrm>
              <a:off x="1215" y="1846"/>
              <a:ext cx="151" cy="15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30" name="Oval 291"/>
            <p:cNvSpPr>
              <a:spLocks noChangeArrowheads="1"/>
            </p:cNvSpPr>
            <p:nvPr/>
          </p:nvSpPr>
          <p:spPr bwMode="auto">
            <a:xfrm>
              <a:off x="1396" y="1846"/>
              <a:ext cx="151" cy="15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31" name="Oval 292"/>
            <p:cNvSpPr>
              <a:spLocks noChangeArrowheads="1"/>
            </p:cNvSpPr>
            <p:nvPr/>
          </p:nvSpPr>
          <p:spPr bwMode="auto">
            <a:xfrm>
              <a:off x="1577" y="1846"/>
              <a:ext cx="151" cy="15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32" name="Oval 293"/>
            <p:cNvSpPr>
              <a:spLocks noChangeArrowheads="1"/>
            </p:cNvSpPr>
            <p:nvPr/>
          </p:nvSpPr>
          <p:spPr bwMode="auto">
            <a:xfrm>
              <a:off x="665" y="1668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33" name="Oval 294"/>
            <p:cNvSpPr>
              <a:spLocks noChangeArrowheads="1"/>
            </p:cNvSpPr>
            <p:nvPr/>
          </p:nvSpPr>
          <p:spPr bwMode="auto">
            <a:xfrm>
              <a:off x="853" y="1668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34" name="Oval 295"/>
            <p:cNvSpPr>
              <a:spLocks noChangeArrowheads="1"/>
            </p:cNvSpPr>
            <p:nvPr/>
          </p:nvSpPr>
          <p:spPr bwMode="auto">
            <a:xfrm>
              <a:off x="1752" y="1663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35" name="Oval 296"/>
            <p:cNvSpPr>
              <a:spLocks noChangeArrowheads="1"/>
            </p:cNvSpPr>
            <p:nvPr/>
          </p:nvSpPr>
          <p:spPr bwMode="auto">
            <a:xfrm>
              <a:off x="483" y="1667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36" name="Oval 297"/>
            <p:cNvSpPr>
              <a:spLocks noChangeArrowheads="1"/>
            </p:cNvSpPr>
            <p:nvPr/>
          </p:nvSpPr>
          <p:spPr bwMode="auto">
            <a:xfrm>
              <a:off x="1027" y="1668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37" name="Oval 298"/>
            <p:cNvSpPr>
              <a:spLocks noChangeArrowheads="1"/>
            </p:cNvSpPr>
            <p:nvPr/>
          </p:nvSpPr>
          <p:spPr bwMode="auto">
            <a:xfrm>
              <a:off x="1216" y="1667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38" name="Oval 299"/>
            <p:cNvSpPr>
              <a:spLocks noChangeArrowheads="1"/>
            </p:cNvSpPr>
            <p:nvPr/>
          </p:nvSpPr>
          <p:spPr bwMode="auto">
            <a:xfrm>
              <a:off x="1397" y="1667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39" name="Oval 300"/>
            <p:cNvSpPr>
              <a:spLocks noChangeArrowheads="1"/>
            </p:cNvSpPr>
            <p:nvPr/>
          </p:nvSpPr>
          <p:spPr bwMode="auto">
            <a:xfrm>
              <a:off x="1578" y="1667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40" name="Oval 301"/>
            <p:cNvSpPr>
              <a:spLocks noChangeArrowheads="1"/>
            </p:cNvSpPr>
            <p:nvPr/>
          </p:nvSpPr>
          <p:spPr bwMode="auto">
            <a:xfrm>
              <a:off x="664" y="1488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41" name="Oval 302"/>
            <p:cNvSpPr>
              <a:spLocks noChangeArrowheads="1"/>
            </p:cNvSpPr>
            <p:nvPr/>
          </p:nvSpPr>
          <p:spPr bwMode="auto">
            <a:xfrm>
              <a:off x="853" y="1488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42" name="Oval 303"/>
            <p:cNvSpPr>
              <a:spLocks noChangeArrowheads="1"/>
            </p:cNvSpPr>
            <p:nvPr/>
          </p:nvSpPr>
          <p:spPr bwMode="auto">
            <a:xfrm>
              <a:off x="1751" y="1483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43" name="Oval 304"/>
            <p:cNvSpPr>
              <a:spLocks noChangeArrowheads="1"/>
            </p:cNvSpPr>
            <p:nvPr/>
          </p:nvSpPr>
          <p:spPr bwMode="auto">
            <a:xfrm>
              <a:off x="483" y="1487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44" name="Oval 305"/>
            <p:cNvSpPr>
              <a:spLocks noChangeArrowheads="1"/>
            </p:cNvSpPr>
            <p:nvPr/>
          </p:nvSpPr>
          <p:spPr bwMode="auto">
            <a:xfrm>
              <a:off x="1026" y="1488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45" name="Oval 306"/>
            <p:cNvSpPr>
              <a:spLocks noChangeArrowheads="1"/>
            </p:cNvSpPr>
            <p:nvPr/>
          </p:nvSpPr>
          <p:spPr bwMode="auto">
            <a:xfrm>
              <a:off x="1215" y="1487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46" name="Oval 307"/>
            <p:cNvSpPr>
              <a:spLocks noChangeArrowheads="1"/>
            </p:cNvSpPr>
            <p:nvPr/>
          </p:nvSpPr>
          <p:spPr bwMode="auto">
            <a:xfrm>
              <a:off x="1396" y="1487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47" name="Oval 308"/>
            <p:cNvSpPr>
              <a:spLocks noChangeArrowheads="1"/>
            </p:cNvSpPr>
            <p:nvPr/>
          </p:nvSpPr>
          <p:spPr bwMode="auto">
            <a:xfrm>
              <a:off x="1577" y="1487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48" name="Oval 309"/>
            <p:cNvSpPr>
              <a:spLocks noChangeArrowheads="1"/>
            </p:cNvSpPr>
            <p:nvPr/>
          </p:nvSpPr>
          <p:spPr bwMode="auto">
            <a:xfrm>
              <a:off x="665" y="1308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49" name="Oval 310"/>
            <p:cNvSpPr>
              <a:spLocks noChangeArrowheads="1"/>
            </p:cNvSpPr>
            <p:nvPr/>
          </p:nvSpPr>
          <p:spPr bwMode="auto">
            <a:xfrm>
              <a:off x="853" y="1308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50" name="Oval 311"/>
            <p:cNvSpPr>
              <a:spLocks noChangeArrowheads="1"/>
            </p:cNvSpPr>
            <p:nvPr/>
          </p:nvSpPr>
          <p:spPr bwMode="auto">
            <a:xfrm>
              <a:off x="1752" y="1304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51" name="Oval 312"/>
            <p:cNvSpPr>
              <a:spLocks noChangeArrowheads="1"/>
            </p:cNvSpPr>
            <p:nvPr/>
          </p:nvSpPr>
          <p:spPr bwMode="auto">
            <a:xfrm>
              <a:off x="483" y="1308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52" name="Oval 313"/>
            <p:cNvSpPr>
              <a:spLocks noChangeArrowheads="1"/>
            </p:cNvSpPr>
            <p:nvPr/>
          </p:nvSpPr>
          <p:spPr bwMode="auto">
            <a:xfrm>
              <a:off x="1027" y="1308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53" name="Oval 314"/>
            <p:cNvSpPr>
              <a:spLocks noChangeArrowheads="1"/>
            </p:cNvSpPr>
            <p:nvPr/>
          </p:nvSpPr>
          <p:spPr bwMode="auto">
            <a:xfrm>
              <a:off x="1216" y="1308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54" name="Oval 315"/>
            <p:cNvSpPr>
              <a:spLocks noChangeArrowheads="1"/>
            </p:cNvSpPr>
            <p:nvPr/>
          </p:nvSpPr>
          <p:spPr bwMode="auto">
            <a:xfrm>
              <a:off x="1397" y="1308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55" name="Oval 316"/>
            <p:cNvSpPr>
              <a:spLocks noChangeArrowheads="1"/>
            </p:cNvSpPr>
            <p:nvPr/>
          </p:nvSpPr>
          <p:spPr bwMode="auto">
            <a:xfrm>
              <a:off x="1578" y="1308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56" name="Oval 317"/>
            <p:cNvSpPr>
              <a:spLocks noChangeArrowheads="1"/>
            </p:cNvSpPr>
            <p:nvPr/>
          </p:nvSpPr>
          <p:spPr bwMode="auto">
            <a:xfrm>
              <a:off x="665" y="1119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57" name="Oval 318"/>
            <p:cNvSpPr>
              <a:spLocks noChangeArrowheads="1"/>
            </p:cNvSpPr>
            <p:nvPr/>
          </p:nvSpPr>
          <p:spPr bwMode="auto">
            <a:xfrm>
              <a:off x="853" y="1119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58" name="Oval 319"/>
            <p:cNvSpPr>
              <a:spLocks noChangeArrowheads="1"/>
            </p:cNvSpPr>
            <p:nvPr/>
          </p:nvSpPr>
          <p:spPr bwMode="auto">
            <a:xfrm>
              <a:off x="1752" y="1114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59" name="Oval 320"/>
            <p:cNvSpPr>
              <a:spLocks noChangeArrowheads="1"/>
            </p:cNvSpPr>
            <p:nvPr/>
          </p:nvSpPr>
          <p:spPr bwMode="auto">
            <a:xfrm>
              <a:off x="483" y="1118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60" name="Oval 321"/>
            <p:cNvSpPr>
              <a:spLocks noChangeArrowheads="1"/>
            </p:cNvSpPr>
            <p:nvPr/>
          </p:nvSpPr>
          <p:spPr bwMode="auto">
            <a:xfrm>
              <a:off x="1027" y="1119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61" name="Oval 322"/>
            <p:cNvSpPr>
              <a:spLocks noChangeArrowheads="1"/>
            </p:cNvSpPr>
            <p:nvPr/>
          </p:nvSpPr>
          <p:spPr bwMode="auto">
            <a:xfrm>
              <a:off x="1216" y="1118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62" name="Oval 323"/>
            <p:cNvSpPr>
              <a:spLocks noChangeArrowheads="1"/>
            </p:cNvSpPr>
            <p:nvPr/>
          </p:nvSpPr>
          <p:spPr bwMode="auto">
            <a:xfrm>
              <a:off x="1397" y="1118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63" name="Oval 324"/>
            <p:cNvSpPr>
              <a:spLocks noChangeArrowheads="1"/>
            </p:cNvSpPr>
            <p:nvPr/>
          </p:nvSpPr>
          <p:spPr bwMode="auto">
            <a:xfrm>
              <a:off x="1578" y="1118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64" name="Oval 325"/>
            <p:cNvSpPr>
              <a:spLocks noChangeArrowheads="1"/>
            </p:cNvSpPr>
            <p:nvPr/>
          </p:nvSpPr>
          <p:spPr bwMode="auto">
            <a:xfrm>
              <a:off x="665" y="939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65" name="Oval 326"/>
            <p:cNvSpPr>
              <a:spLocks noChangeArrowheads="1"/>
            </p:cNvSpPr>
            <p:nvPr/>
          </p:nvSpPr>
          <p:spPr bwMode="auto">
            <a:xfrm>
              <a:off x="853" y="939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66" name="Oval 327"/>
            <p:cNvSpPr>
              <a:spLocks noChangeArrowheads="1"/>
            </p:cNvSpPr>
            <p:nvPr/>
          </p:nvSpPr>
          <p:spPr bwMode="auto">
            <a:xfrm>
              <a:off x="1752" y="935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67" name="Oval 328"/>
            <p:cNvSpPr>
              <a:spLocks noChangeArrowheads="1"/>
            </p:cNvSpPr>
            <p:nvPr/>
          </p:nvSpPr>
          <p:spPr bwMode="auto">
            <a:xfrm>
              <a:off x="483" y="938"/>
              <a:ext cx="151" cy="15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68" name="Oval 329"/>
            <p:cNvSpPr>
              <a:spLocks noChangeArrowheads="1"/>
            </p:cNvSpPr>
            <p:nvPr/>
          </p:nvSpPr>
          <p:spPr bwMode="auto">
            <a:xfrm>
              <a:off x="1027" y="939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69" name="Oval 330"/>
            <p:cNvSpPr>
              <a:spLocks noChangeArrowheads="1"/>
            </p:cNvSpPr>
            <p:nvPr/>
          </p:nvSpPr>
          <p:spPr bwMode="auto">
            <a:xfrm>
              <a:off x="1216" y="938"/>
              <a:ext cx="151" cy="15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70" name="Oval 331"/>
            <p:cNvSpPr>
              <a:spLocks noChangeArrowheads="1"/>
            </p:cNvSpPr>
            <p:nvPr/>
          </p:nvSpPr>
          <p:spPr bwMode="auto">
            <a:xfrm>
              <a:off x="1397" y="938"/>
              <a:ext cx="151" cy="15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71" name="Oval 332"/>
            <p:cNvSpPr>
              <a:spLocks noChangeArrowheads="1"/>
            </p:cNvSpPr>
            <p:nvPr/>
          </p:nvSpPr>
          <p:spPr bwMode="auto">
            <a:xfrm>
              <a:off x="1578" y="938"/>
              <a:ext cx="151" cy="15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72" name="Oval 333"/>
            <p:cNvSpPr>
              <a:spLocks noChangeArrowheads="1"/>
            </p:cNvSpPr>
            <p:nvPr/>
          </p:nvSpPr>
          <p:spPr bwMode="auto">
            <a:xfrm>
              <a:off x="304" y="1841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73" name="Oval 334"/>
            <p:cNvSpPr>
              <a:spLocks noChangeArrowheads="1"/>
            </p:cNvSpPr>
            <p:nvPr/>
          </p:nvSpPr>
          <p:spPr bwMode="auto">
            <a:xfrm>
              <a:off x="304" y="1662"/>
              <a:ext cx="152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74" name="Oval 335"/>
            <p:cNvSpPr>
              <a:spLocks noChangeArrowheads="1"/>
            </p:cNvSpPr>
            <p:nvPr/>
          </p:nvSpPr>
          <p:spPr bwMode="auto">
            <a:xfrm>
              <a:off x="304" y="1482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75" name="Oval 336"/>
            <p:cNvSpPr>
              <a:spLocks noChangeArrowheads="1"/>
            </p:cNvSpPr>
            <p:nvPr/>
          </p:nvSpPr>
          <p:spPr bwMode="auto">
            <a:xfrm>
              <a:off x="304" y="1302"/>
              <a:ext cx="152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76" name="Oval 337"/>
            <p:cNvSpPr>
              <a:spLocks noChangeArrowheads="1"/>
            </p:cNvSpPr>
            <p:nvPr/>
          </p:nvSpPr>
          <p:spPr bwMode="auto">
            <a:xfrm>
              <a:off x="304" y="1113"/>
              <a:ext cx="152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77" name="Oval 338"/>
            <p:cNvSpPr>
              <a:spLocks noChangeArrowheads="1"/>
            </p:cNvSpPr>
            <p:nvPr/>
          </p:nvSpPr>
          <p:spPr bwMode="auto">
            <a:xfrm>
              <a:off x="304" y="933"/>
              <a:ext cx="152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78" name="Oval 339"/>
            <p:cNvSpPr>
              <a:spLocks noChangeArrowheads="1"/>
            </p:cNvSpPr>
            <p:nvPr/>
          </p:nvSpPr>
          <p:spPr bwMode="auto">
            <a:xfrm>
              <a:off x="1928" y="1848"/>
              <a:ext cx="152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79" name="Oval 340"/>
            <p:cNvSpPr>
              <a:spLocks noChangeArrowheads="1"/>
            </p:cNvSpPr>
            <p:nvPr/>
          </p:nvSpPr>
          <p:spPr bwMode="auto">
            <a:xfrm>
              <a:off x="1929" y="1668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80" name="Oval 341"/>
            <p:cNvSpPr>
              <a:spLocks noChangeArrowheads="1"/>
            </p:cNvSpPr>
            <p:nvPr/>
          </p:nvSpPr>
          <p:spPr bwMode="auto">
            <a:xfrm>
              <a:off x="1928" y="1489"/>
              <a:ext cx="152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81" name="Oval 342"/>
            <p:cNvSpPr>
              <a:spLocks noChangeArrowheads="1"/>
            </p:cNvSpPr>
            <p:nvPr/>
          </p:nvSpPr>
          <p:spPr bwMode="auto">
            <a:xfrm>
              <a:off x="1929" y="1309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82" name="Oval 343"/>
            <p:cNvSpPr>
              <a:spLocks noChangeArrowheads="1"/>
            </p:cNvSpPr>
            <p:nvPr/>
          </p:nvSpPr>
          <p:spPr bwMode="auto">
            <a:xfrm>
              <a:off x="1929" y="1120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83" name="Oval 344"/>
            <p:cNvSpPr>
              <a:spLocks noChangeArrowheads="1"/>
            </p:cNvSpPr>
            <p:nvPr/>
          </p:nvSpPr>
          <p:spPr bwMode="auto">
            <a:xfrm>
              <a:off x="1929" y="940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84" name="Oval 345"/>
            <p:cNvSpPr>
              <a:spLocks noChangeArrowheads="1"/>
            </p:cNvSpPr>
            <p:nvPr/>
          </p:nvSpPr>
          <p:spPr bwMode="auto">
            <a:xfrm>
              <a:off x="2104" y="1851"/>
              <a:ext cx="152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85" name="Oval 346"/>
            <p:cNvSpPr>
              <a:spLocks noChangeArrowheads="1"/>
            </p:cNvSpPr>
            <p:nvPr/>
          </p:nvSpPr>
          <p:spPr bwMode="auto">
            <a:xfrm>
              <a:off x="2105" y="1671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86" name="Oval 347"/>
            <p:cNvSpPr>
              <a:spLocks noChangeArrowheads="1"/>
            </p:cNvSpPr>
            <p:nvPr/>
          </p:nvSpPr>
          <p:spPr bwMode="auto">
            <a:xfrm>
              <a:off x="2104" y="1492"/>
              <a:ext cx="152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87" name="Oval 348"/>
            <p:cNvSpPr>
              <a:spLocks noChangeArrowheads="1"/>
            </p:cNvSpPr>
            <p:nvPr/>
          </p:nvSpPr>
          <p:spPr bwMode="auto">
            <a:xfrm>
              <a:off x="2105" y="1312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88" name="Oval 349"/>
            <p:cNvSpPr>
              <a:spLocks noChangeArrowheads="1"/>
            </p:cNvSpPr>
            <p:nvPr/>
          </p:nvSpPr>
          <p:spPr bwMode="auto">
            <a:xfrm>
              <a:off x="2105" y="1123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89" name="Oval 350"/>
            <p:cNvSpPr>
              <a:spLocks noChangeArrowheads="1"/>
            </p:cNvSpPr>
            <p:nvPr/>
          </p:nvSpPr>
          <p:spPr bwMode="auto">
            <a:xfrm>
              <a:off x="2105" y="943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90" name="Text Box 351"/>
            <p:cNvSpPr txBox="1">
              <a:spLocks noChangeArrowheads="1"/>
            </p:cNvSpPr>
            <p:nvPr/>
          </p:nvSpPr>
          <p:spPr bwMode="auto">
            <a:xfrm>
              <a:off x="-4" y="1087"/>
              <a:ext cx="27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IE"/>
                <a:t>15</a:t>
              </a:r>
              <a:endParaRPr lang="en-US"/>
            </a:p>
          </p:txBody>
        </p:sp>
        <p:sp>
          <p:nvSpPr>
            <p:cNvPr id="37191" name="Text Box 352"/>
            <p:cNvSpPr txBox="1">
              <a:spLocks noChangeArrowheads="1"/>
            </p:cNvSpPr>
            <p:nvPr/>
          </p:nvSpPr>
          <p:spPr bwMode="auto">
            <a:xfrm>
              <a:off x="-4" y="1448"/>
              <a:ext cx="27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IE"/>
                <a:t>13</a:t>
              </a:r>
              <a:endParaRPr lang="en-US"/>
            </a:p>
          </p:txBody>
        </p:sp>
        <p:sp>
          <p:nvSpPr>
            <p:cNvPr id="37192" name="Text Box 353"/>
            <p:cNvSpPr txBox="1">
              <a:spLocks noChangeArrowheads="1"/>
            </p:cNvSpPr>
            <p:nvPr/>
          </p:nvSpPr>
          <p:spPr bwMode="auto">
            <a:xfrm>
              <a:off x="-4" y="1629"/>
              <a:ext cx="27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IE"/>
                <a:t>12</a:t>
              </a:r>
              <a:endParaRPr lang="en-US"/>
            </a:p>
          </p:txBody>
        </p:sp>
        <p:sp>
          <p:nvSpPr>
            <p:cNvPr id="37193" name="Text Box 354"/>
            <p:cNvSpPr txBox="1">
              <a:spLocks noChangeArrowheads="1"/>
            </p:cNvSpPr>
            <p:nvPr/>
          </p:nvSpPr>
          <p:spPr bwMode="auto">
            <a:xfrm>
              <a:off x="-4" y="1269"/>
              <a:ext cx="27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IE"/>
                <a:t>14</a:t>
              </a:r>
              <a:endParaRPr lang="en-US"/>
            </a:p>
          </p:txBody>
        </p:sp>
        <p:sp>
          <p:nvSpPr>
            <p:cNvPr id="37194" name="Oval 358"/>
            <p:cNvSpPr>
              <a:spLocks noChangeArrowheads="1"/>
            </p:cNvSpPr>
            <p:nvPr/>
          </p:nvSpPr>
          <p:spPr bwMode="auto">
            <a:xfrm>
              <a:off x="2826" y="1842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95" name="Oval 359"/>
            <p:cNvSpPr>
              <a:spLocks noChangeArrowheads="1"/>
            </p:cNvSpPr>
            <p:nvPr/>
          </p:nvSpPr>
          <p:spPr bwMode="auto">
            <a:xfrm>
              <a:off x="2290" y="1845"/>
              <a:ext cx="151" cy="15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96" name="Oval 360"/>
            <p:cNvSpPr>
              <a:spLocks noChangeArrowheads="1"/>
            </p:cNvSpPr>
            <p:nvPr/>
          </p:nvSpPr>
          <p:spPr bwMode="auto">
            <a:xfrm>
              <a:off x="2471" y="1845"/>
              <a:ext cx="151" cy="15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97" name="Oval 361"/>
            <p:cNvSpPr>
              <a:spLocks noChangeArrowheads="1"/>
            </p:cNvSpPr>
            <p:nvPr/>
          </p:nvSpPr>
          <p:spPr bwMode="auto">
            <a:xfrm>
              <a:off x="2652" y="1845"/>
              <a:ext cx="151" cy="15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98" name="Oval 362"/>
            <p:cNvSpPr>
              <a:spLocks noChangeArrowheads="1"/>
            </p:cNvSpPr>
            <p:nvPr/>
          </p:nvSpPr>
          <p:spPr bwMode="auto">
            <a:xfrm>
              <a:off x="2827" y="1662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199" name="Oval 363"/>
            <p:cNvSpPr>
              <a:spLocks noChangeArrowheads="1"/>
            </p:cNvSpPr>
            <p:nvPr/>
          </p:nvSpPr>
          <p:spPr bwMode="auto">
            <a:xfrm>
              <a:off x="2291" y="1666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200" name="Oval 364"/>
            <p:cNvSpPr>
              <a:spLocks noChangeArrowheads="1"/>
            </p:cNvSpPr>
            <p:nvPr/>
          </p:nvSpPr>
          <p:spPr bwMode="auto">
            <a:xfrm>
              <a:off x="2472" y="1666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201" name="Oval 365"/>
            <p:cNvSpPr>
              <a:spLocks noChangeArrowheads="1"/>
            </p:cNvSpPr>
            <p:nvPr/>
          </p:nvSpPr>
          <p:spPr bwMode="auto">
            <a:xfrm>
              <a:off x="2653" y="1666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202" name="Oval 366"/>
            <p:cNvSpPr>
              <a:spLocks noChangeArrowheads="1"/>
            </p:cNvSpPr>
            <p:nvPr/>
          </p:nvSpPr>
          <p:spPr bwMode="auto">
            <a:xfrm>
              <a:off x="2826" y="1482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203" name="Oval 367"/>
            <p:cNvSpPr>
              <a:spLocks noChangeArrowheads="1"/>
            </p:cNvSpPr>
            <p:nvPr/>
          </p:nvSpPr>
          <p:spPr bwMode="auto">
            <a:xfrm>
              <a:off x="2290" y="1486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204" name="Oval 368"/>
            <p:cNvSpPr>
              <a:spLocks noChangeArrowheads="1"/>
            </p:cNvSpPr>
            <p:nvPr/>
          </p:nvSpPr>
          <p:spPr bwMode="auto">
            <a:xfrm>
              <a:off x="2471" y="1486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205" name="Oval 369"/>
            <p:cNvSpPr>
              <a:spLocks noChangeArrowheads="1"/>
            </p:cNvSpPr>
            <p:nvPr/>
          </p:nvSpPr>
          <p:spPr bwMode="auto">
            <a:xfrm>
              <a:off x="2652" y="1486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206" name="Oval 370"/>
            <p:cNvSpPr>
              <a:spLocks noChangeArrowheads="1"/>
            </p:cNvSpPr>
            <p:nvPr/>
          </p:nvSpPr>
          <p:spPr bwMode="auto">
            <a:xfrm>
              <a:off x="2827" y="1303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207" name="Oval 371"/>
            <p:cNvSpPr>
              <a:spLocks noChangeArrowheads="1"/>
            </p:cNvSpPr>
            <p:nvPr/>
          </p:nvSpPr>
          <p:spPr bwMode="auto">
            <a:xfrm>
              <a:off x="2291" y="1307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208" name="Oval 372"/>
            <p:cNvSpPr>
              <a:spLocks noChangeArrowheads="1"/>
            </p:cNvSpPr>
            <p:nvPr/>
          </p:nvSpPr>
          <p:spPr bwMode="auto">
            <a:xfrm>
              <a:off x="2472" y="1307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209" name="Oval 373"/>
            <p:cNvSpPr>
              <a:spLocks noChangeArrowheads="1"/>
            </p:cNvSpPr>
            <p:nvPr/>
          </p:nvSpPr>
          <p:spPr bwMode="auto">
            <a:xfrm>
              <a:off x="2653" y="1307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210" name="Oval 374"/>
            <p:cNvSpPr>
              <a:spLocks noChangeArrowheads="1"/>
            </p:cNvSpPr>
            <p:nvPr/>
          </p:nvSpPr>
          <p:spPr bwMode="auto">
            <a:xfrm>
              <a:off x="2827" y="1113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211" name="Oval 375"/>
            <p:cNvSpPr>
              <a:spLocks noChangeArrowheads="1"/>
            </p:cNvSpPr>
            <p:nvPr/>
          </p:nvSpPr>
          <p:spPr bwMode="auto">
            <a:xfrm>
              <a:off x="2291" y="1117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212" name="Oval 376"/>
            <p:cNvSpPr>
              <a:spLocks noChangeArrowheads="1"/>
            </p:cNvSpPr>
            <p:nvPr/>
          </p:nvSpPr>
          <p:spPr bwMode="auto">
            <a:xfrm>
              <a:off x="2472" y="1117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213" name="Oval 377"/>
            <p:cNvSpPr>
              <a:spLocks noChangeArrowheads="1"/>
            </p:cNvSpPr>
            <p:nvPr/>
          </p:nvSpPr>
          <p:spPr bwMode="auto">
            <a:xfrm>
              <a:off x="2653" y="1117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214" name="Oval 378"/>
            <p:cNvSpPr>
              <a:spLocks noChangeArrowheads="1"/>
            </p:cNvSpPr>
            <p:nvPr/>
          </p:nvSpPr>
          <p:spPr bwMode="auto">
            <a:xfrm>
              <a:off x="2827" y="934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215" name="Oval 379"/>
            <p:cNvSpPr>
              <a:spLocks noChangeArrowheads="1"/>
            </p:cNvSpPr>
            <p:nvPr/>
          </p:nvSpPr>
          <p:spPr bwMode="auto">
            <a:xfrm>
              <a:off x="2291" y="937"/>
              <a:ext cx="151" cy="15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216" name="Oval 380"/>
            <p:cNvSpPr>
              <a:spLocks noChangeArrowheads="1"/>
            </p:cNvSpPr>
            <p:nvPr/>
          </p:nvSpPr>
          <p:spPr bwMode="auto">
            <a:xfrm>
              <a:off x="2472" y="937"/>
              <a:ext cx="151" cy="15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217" name="Oval 381"/>
            <p:cNvSpPr>
              <a:spLocks noChangeArrowheads="1"/>
            </p:cNvSpPr>
            <p:nvPr/>
          </p:nvSpPr>
          <p:spPr bwMode="auto">
            <a:xfrm>
              <a:off x="2653" y="937"/>
              <a:ext cx="151" cy="15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218" name="Oval 382"/>
            <p:cNvSpPr>
              <a:spLocks noChangeArrowheads="1"/>
            </p:cNvSpPr>
            <p:nvPr/>
          </p:nvSpPr>
          <p:spPr bwMode="auto">
            <a:xfrm>
              <a:off x="3003" y="1847"/>
              <a:ext cx="152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219" name="Oval 383"/>
            <p:cNvSpPr>
              <a:spLocks noChangeArrowheads="1"/>
            </p:cNvSpPr>
            <p:nvPr/>
          </p:nvSpPr>
          <p:spPr bwMode="auto">
            <a:xfrm>
              <a:off x="3004" y="1667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220" name="Oval 384"/>
            <p:cNvSpPr>
              <a:spLocks noChangeArrowheads="1"/>
            </p:cNvSpPr>
            <p:nvPr/>
          </p:nvSpPr>
          <p:spPr bwMode="auto">
            <a:xfrm>
              <a:off x="3003" y="1488"/>
              <a:ext cx="152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221" name="Oval 385"/>
            <p:cNvSpPr>
              <a:spLocks noChangeArrowheads="1"/>
            </p:cNvSpPr>
            <p:nvPr/>
          </p:nvSpPr>
          <p:spPr bwMode="auto">
            <a:xfrm>
              <a:off x="3004" y="1308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222" name="Oval 386"/>
            <p:cNvSpPr>
              <a:spLocks noChangeArrowheads="1"/>
            </p:cNvSpPr>
            <p:nvPr/>
          </p:nvSpPr>
          <p:spPr bwMode="auto">
            <a:xfrm>
              <a:off x="3004" y="1119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223" name="Oval 387"/>
            <p:cNvSpPr>
              <a:spLocks noChangeArrowheads="1"/>
            </p:cNvSpPr>
            <p:nvPr/>
          </p:nvSpPr>
          <p:spPr bwMode="auto">
            <a:xfrm>
              <a:off x="3004" y="939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224" name="Oval 388"/>
            <p:cNvSpPr>
              <a:spLocks noChangeArrowheads="1"/>
            </p:cNvSpPr>
            <p:nvPr/>
          </p:nvSpPr>
          <p:spPr bwMode="auto">
            <a:xfrm>
              <a:off x="3179" y="1850"/>
              <a:ext cx="152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225" name="Oval 389"/>
            <p:cNvSpPr>
              <a:spLocks noChangeArrowheads="1"/>
            </p:cNvSpPr>
            <p:nvPr/>
          </p:nvSpPr>
          <p:spPr bwMode="auto">
            <a:xfrm>
              <a:off x="3180" y="1670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226" name="Oval 390"/>
            <p:cNvSpPr>
              <a:spLocks noChangeArrowheads="1"/>
            </p:cNvSpPr>
            <p:nvPr/>
          </p:nvSpPr>
          <p:spPr bwMode="auto">
            <a:xfrm>
              <a:off x="3179" y="1491"/>
              <a:ext cx="152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227" name="Oval 391"/>
            <p:cNvSpPr>
              <a:spLocks noChangeArrowheads="1"/>
            </p:cNvSpPr>
            <p:nvPr/>
          </p:nvSpPr>
          <p:spPr bwMode="auto">
            <a:xfrm>
              <a:off x="3180" y="1311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228" name="Oval 392"/>
            <p:cNvSpPr>
              <a:spLocks noChangeArrowheads="1"/>
            </p:cNvSpPr>
            <p:nvPr/>
          </p:nvSpPr>
          <p:spPr bwMode="auto">
            <a:xfrm>
              <a:off x="3180" y="1122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229" name="Oval 393"/>
            <p:cNvSpPr>
              <a:spLocks noChangeArrowheads="1"/>
            </p:cNvSpPr>
            <p:nvPr/>
          </p:nvSpPr>
          <p:spPr bwMode="auto">
            <a:xfrm>
              <a:off x="3180" y="942"/>
              <a:ext cx="151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230" name="Text Box 394"/>
            <p:cNvSpPr txBox="1">
              <a:spLocks noChangeArrowheads="1"/>
            </p:cNvSpPr>
            <p:nvPr/>
          </p:nvSpPr>
          <p:spPr bwMode="auto">
            <a:xfrm>
              <a:off x="-6" y="1807"/>
              <a:ext cx="27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IE"/>
                <a:t>11</a:t>
              </a:r>
              <a:endParaRPr lang="en-US"/>
            </a:p>
          </p:txBody>
        </p:sp>
        <p:sp>
          <p:nvSpPr>
            <p:cNvPr id="37231" name="Line 175"/>
            <p:cNvSpPr>
              <a:spLocks noChangeShapeType="1"/>
            </p:cNvSpPr>
            <p:nvPr/>
          </p:nvSpPr>
          <p:spPr bwMode="auto">
            <a:xfrm flipV="1">
              <a:off x="235" y="1036"/>
              <a:ext cx="3014" cy="3039"/>
            </a:xfrm>
            <a:prstGeom prst="line">
              <a:avLst/>
            </a:prstGeom>
            <a:noFill/>
            <a:ln w="31750">
              <a:solidFill>
                <a:srgbClr val="000080"/>
              </a:solidFill>
              <a:prstDash val="dash"/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37232" name="Oval 168"/>
            <p:cNvSpPr>
              <a:spLocks noChangeArrowheads="1"/>
            </p:cNvSpPr>
            <p:nvPr/>
          </p:nvSpPr>
          <p:spPr bwMode="auto">
            <a:xfrm>
              <a:off x="-2568" y="1016"/>
              <a:ext cx="5831" cy="5832"/>
            </a:xfrm>
            <a:prstGeom prst="ellipse">
              <a:avLst/>
            </a:prstGeom>
            <a:noFill/>
            <a:ln w="31750">
              <a:solidFill>
                <a:srgbClr val="FF66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233" name="Rectangle 355"/>
            <p:cNvSpPr>
              <a:spLocks noChangeArrowheads="1"/>
            </p:cNvSpPr>
            <p:nvPr/>
          </p:nvSpPr>
          <p:spPr bwMode="auto">
            <a:xfrm>
              <a:off x="-88" y="967"/>
              <a:ext cx="388" cy="151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234" name="Text Box 357"/>
            <p:cNvSpPr txBox="1">
              <a:spLocks noChangeArrowheads="1"/>
            </p:cNvSpPr>
            <p:nvPr/>
          </p:nvSpPr>
          <p:spPr bwMode="auto">
            <a:xfrm>
              <a:off x="-4" y="906"/>
              <a:ext cx="27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IE"/>
                <a:t>16</a:t>
              </a:r>
              <a:endParaRPr lang="en-US"/>
            </a:p>
          </p:txBody>
        </p:sp>
        <p:sp>
          <p:nvSpPr>
            <p:cNvPr id="37235" name="Line 356"/>
            <p:cNvSpPr>
              <a:spLocks noChangeShapeType="1"/>
            </p:cNvSpPr>
            <p:nvPr/>
          </p:nvSpPr>
          <p:spPr bwMode="auto">
            <a:xfrm flipH="1">
              <a:off x="255" y="1017"/>
              <a:ext cx="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37236" name="Rectangle 169"/>
            <p:cNvSpPr>
              <a:spLocks noChangeArrowheads="1"/>
            </p:cNvSpPr>
            <p:nvPr/>
          </p:nvSpPr>
          <p:spPr bwMode="auto">
            <a:xfrm>
              <a:off x="3138" y="4013"/>
              <a:ext cx="248" cy="487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7237" name="Line 170"/>
            <p:cNvSpPr>
              <a:spLocks noChangeShapeType="1"/>
            </p:cNvSpPr>
            <p:nvPr/>
          </p:nvSpPr>
          <p:spPr bwMode="auto">
            <a:xfrm>
              <a:off x="3262" y="4007"/>
              <a:ext cx="0" cy="5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ar-EG"/>
            </a:p>
          </p:txBody>
        </p:sp>
        <p:sp>
          <p:nvSpPr>
            <p:cNvPr id="37238" name="Text Box 270"/>
            <p:cNvSpPr txBox="1">
              <a:spLocks noChangeArrowheads="1"/>
            </p:cNvSpPr>
            <p:nvPr/>
          </p:nvSpPr>
          <p:spPr bwMode="auto">
            <a:xfrm>
              <a:off x="2940" y="4067"/>
              <a:ext cx="27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IE"/>
                <a:t>15</a:t>
              </a:r>
              <a:endParaRPr lang="en-US"/>
            </a:p>
          </p:txBody>
        </p:sp>
        <p:sp>
          <p:nvSpPr>
            <p:cNvPr id="37239" name="Text Box 276"/>
            <p:cNvSpPr txBox="1">
              <a:spLocks noChangeArrowheads="1"/>
            </p:cNvSpPr>
            <p:nvPr/>
          </p:nvSpPr>
          <p:spPr bwMode="auto">
            <a:xfrm>
              <a:off x="3116" y="4067"/>
              <a:ext cx="27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IE"/>
                <a:t>16</a:t>
              </a:r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IE" smtClean="0"/>
              <a:t>Mid-Point Circle Algorithm Summary</a:t>
            </a:r>
            <a:endParaRPr lang="en-GB" smtClean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en-IE" dirty="0" smtClean="0"/>
              <a:t>The key insights in the mid-point circle algorithm are:</a:t>
            </a:r>
          </a:p>
          <a:p>
            <a:pPr lvl="1" eaLnBrk="1" hangingPunct="1"/>
            <a:endParaRPr lang="en-IE" dirty="0" smtClean="0"/>
          </a:p>
          <a:p>
            <a:pPr lvl="1" eaLnBrk="1" hangingPunct="1"/>
            <a:r>
              <a:rPr lang="en-IE" dirty="0" smtClean="0"/>
              <a:t>Eight-way symmetry can hugely reduce the work in drawing a circle</a:t>
            </a:r>
          </a:p>
          <a:p>
            <a:pPr lvl="1" eaLnBrk="1" hangingPunct="1"/>
            <a:endParaRPr lang="en-IE" dirty="0" smtClean="0">
              <a:solidFill>
                <a:srgbClr val="FF0000"/>
              </a:solidFill>
            </a:endParaRPr>
          </a:p>
          <a:p>
            <a:pPr lvl="1" eaLnBrk="1" hangingPunct="1"/>
            <a:r>
              <a:rPr lang="en-IE" dirty="0" smtClean="0">
                <a:solidFill>
                  <a:srgbClr val="FF0000"/>
                </a:solidFill>
              </a:rPr>
              <a:t>Moving in unit steps along the x axis</a:t>
            </a:r>
            <a:r>
              <a:rPr lang="en-IE" dirty="0" smtClean="0"/>
              <a:t> at each point along the circle’s edge we need to </a:t>
            </a:r>
            <a:r>
              <a:rPr lang="en-IE" dirty="0" smtClean="0">
                <a:solidFill>
                  <a:srgbClr val="FF0000"/>
                </a:solidFill>
              </a:rPr>
              <a:t>choose between two possible y coordinates</a:t>
            </a:r>
            <a:endParaRPr lang="en-GB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2851</TotalTime>
  <Words>727</Words>
  <Application>Microsoft Office PowerPoint</Application>
  <PresentationFormat>On-screen Show (4:3)</PresentationFormat>
  <Paragraphs>196</Paragraphs>
  <Slides>24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Concourse</vt:lpstr>
      <vt:lpstr>Equation</vt:lpstr>
      <vt:lpstr>Computer Graphics  CSC342</vt:lpstr>
      <vt:lpstr>Slide 2</vt:lpstr>
      <vt:lpstr>Slide 3</vt:lpstr>
      <vt:lpstr>Slide 4</vt:lpstr>
      <vt:lpstr>Slide 5</vt:lpstr>
      <vt:lpstr>Slide 6</vt:lpstr>
      <vt:lpstr>A Simple Circle Drawing Algorithm</vt:lpstr>
      <vt:lpstr>A Simple Circle Drawing Algorithm (cont…)</vt:lpstr>
      <vt:lpstr>A Simple Circle Drawing Algorithm (cont…)</vt:lpstr>
      <vt:lpstr>Eight-Way Symmetry</vt:lpstr>
      <vt:lpstr>Mid-Point Circle Algorithm</vt:lpstr>
      <vt:lpstr>Mid-Point Circle Algorithm (cont…)</vt:lpstr>
      <vt:lpstr>Mid-Point Circle Algorithm (cont…)</vt:lpstr>
      <vt:lpstr>Mid-Point Circle Algorithm (cont…)</vt:lpstr>
      <vt:lpstr>Mid-Point Circle Algorithm (cont…)</vt:lpstr>
      <vt:lpstr>Mid-Point Circle Algorithm (cont…)</vt:lpstr>
      <vt:lpstr>Slide 17</vt:lpstr>
      <vt:lpstr>Slide 18</vt:lpstr>
      <vt:lpstr>Mid-Point Circle Algorithm Example</vt:lpstr>
      <vt:lpstr>Slide 20</vt:lpstr>
      <vt:lpstr>Mid-Point Circle Algorithm Example (cont…)</vt:lpstr>
      <vt:lpstr>Mid-Point Circle Algorithm Exercise</vt:lpstr>
      <vt:lpstr>Mid-Point Circle Algorithm Exercise (cont…)</vt:lpstr>
      <vt:lpstr>Mid-Point Circle Algorithm 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 Angel</dc:creator>
  <cp:lastModifiedBy>Tiger</cp:lastModifiedBy>
  <cp:revision>128</cp:revision>
  <dcterms:created xsi:type="dcterms:W3CDTF">2002-08-02T19:17:07Z</dcterms:created>
  <dcterms:modified xsi:type="dcterms:W3CDTF">2013-10-26T20:56:57Z</dcterms:modified>
</cp:coreProperties>
</file>