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26"/>
  </p:notesMasterIdLst>
  <p:handoutMasterIdLst>
    <p:handoutMasterId r:id="rId27"/>
  </p:handoutMasterIdLst>
  <p:sldIdLst>
    <p:sldId id="256" r:id="rId2"/>
    <p:sldId id="332" r:id="rId3"/>
    <p:sldId id="336" r:id="rId4"/>
    <p:sldId id="337" r:id="rId5"/>
    <p:sldId id="335" r:id="rId6"/>
    <p:sldId id="333" r:id="rId7"/>
    <p:sldId id="334" r:id="rId8"/>
    <p:sldId id="327" r:id="rId9"/>
    <p:sldId id="328" r:id="rId10"/>
    <p:sldId id="329" r:id="rId11"/>
    <p:sldId id="330" r:id="rId12"/>
    <p:sldId id="293" r:id="rId13"/>
    <p:sldId id="294" r:id="rId14"/>
    <p:sldId id="295" r:id="rId15"/>
    <p:sldId id="296" r:id="rId16"/>
    <p:sldId id="297" r:id="rId17"/>
    <p:sldId id="298" r:id="rId18"/>
    <p:sldId id="300" r:id="rId19"/>
    <p:sldId id="301" r:id="rId20"/>
    <p:sldId id="302" r:id="rId21"/>
    <p:sldId id="274" r:id="rId22"/>
    <p:sldId id="275" r:id="rId23"/>
    <p:sldId id="303" r:id="rId24"/>
    <p:sldId id="304" r:id="rId2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3190" autoAdjust="0"/>
  </p:normalViewPr>
  <p:slideViewPr>
    <p:cSldViewPr>
      <p:cViewPr varScale="1">
        <p:scale>
          <a:sx n="69" d="100"/>
          <a:sy n="69" d="100"/>
        </p:scale>
        <p:origin x="-54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fld id="{EFE176A6-CB25-4AB9-8AE6-B076ABB6B3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68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fld id="{E30C0CD4-0C30-455B-B626-615CE6CB28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0C0CD4-0C30-455B-B626-615CE6CB2824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>
                <a:ea typeface="ＭＳ Ｐゴシック" charset="-128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>
                <a:ea typeface="ＭＳ Ｐゴシック" charset="-128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eaLnBrk="1" hangingPunct="1">
                <a:defRPr/>
              </a:pPr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76B10291-0B5B-4DC5-A539-FD386DAB141B}" type="datetime4">
              <a:rPr lang="en-US" smtClean="0"/>
              <a:pPr>
                <a:defRPr/>
              </a:pPr>
              <a:t>November 2, 2013</a:t>
            </a:fld>
            <a:endParaRPr lang="en-US" dirty="0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 lvl="1">
              <a:defRPr/>
            </a:lvl2pPr>
            <a:extLst/>
          </a:lstStyle>
          <a:p>
            <a:pPr lvl="1">
              <a:defRPr/>
            </a:pPr>
            <a:fld id="{3158A18F-D993-4034-9C20-4FE55C0EF061}" type="slidenum">
              <a:rPr lang="es-ES"/>
              <a:pPr lvl="1"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BBD5C8-1311-4548-BF95-954D95A12FE5}" type="datetime4">
              <a:rPr lang="en-US" smtClean="0"/>
              <a:pPr>
                <a:defRPr/>
              </a:pPr>
              <a:t>November 2, 2013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F757AFF6-B032-4051-9FAB-00DEE09CCC03}" type="slidenum">
              <a:rPr lang="es-ES"/>
              <a:pPr lvl="1"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7780717-96DC-460B-BEC0-2A0AC90D1211}" type="datetime4">
              <a:rPr lang="en-US" smtClean="0"/>
              <a:pPr>
                <a:defRPr/>
              </a:pPr>
              <a:t>November 2, 2013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  <a:extLst/>
          </a:lstStyle>
          <a:p>
            <a:pPr lvl="1">
              <a:defRPr/>
            </a:pPr>
            <a:fld id="{44E4CCD8-430D-4F12-A11E-69F21C01BE62}" type="slidenum">
              <a:rPr lang="es-ES"/>
              <a:pPr lvl="1">
                <a:defRPr/>
              </a:pPr>
              <a:t>‹#›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CEDC34E-ECC4-4646-B36A-028B5BF45111}" type="datetime4">
              <a:rPr lang="en-US" smtClean="0"/>
              <a:pPr>
                <a:defRPr/>
              </a:pPr>
              <a:t>November 2,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  <a:extLst/>
          </a:lstStyle>
          <a:p>
            <a:pPr lvl="1">
              <a:defRPr/>
            </a:pPr>
            <a:fld id="{8D79E96B-C9F4-4F71-9AE9-28BB61726A2F}" type="slidenum">
              <a:rPr lang="es-ES"/>
              <a:pPr lvl="1">
                <a:defRPr/>
              </a:pPr>
              <a:t>‹#›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7520754-762E-45DB-95B2-E4B5834F8760}" type="datetime4">
              <a:rPr lang="en-US" smtClean="0"/>
              <a:pPr>
                <a:defRPr/>
              </a:pPr>
              <a:t>November 2, 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  <a:extLst/>
          </a:lstStyle>
          <a:p>
            <a:pPr lvl="1">
              <a:defRPr/>
            </a:pPr>
            <a:fld id="{B53C4BA5-9109-4178-BEF9-324AA1AEA6E4}" type="slidenum">
              <a:rPr lang="es-ES"/>
              <a:pPr lvl="1">
                <a:defRPr/>
              </a:pPr>
              <a:t>‹#›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57AA9EB-47C3-47AB-9080-107FAEFD3B74}" type="datetime4">
              <a:rPr lang="en-US" smtClean="0"/>
              <a:pPr>
                <a:defRPr/>
              </a:pPr>
              <a:t>November 2, 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  <a:extLst/>
          </a:lstStyle>
          <a:p>
            <a:pPr lvl="1">
              <a:defRPr/>
            </a:pPr>
            <a:fld id="{2CB29081-AA54-440E-BCF1-81883F5CB510}" type="slidenum">
              <a:rPr lang="es-ES"/>
              <a:pPr lvl="1">
                <a:defRPr/>
              </a:pPr>
              <a:t>‹#›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F3AF25-AFC8-4548-8905-253BA2B63754}" type="datetime4">
              <a:rPr lang="en-US" smtClean="0"/>
              <a:pPr>
                <a:defRPr/>
              </a:pPr>
              <a:t>November 2, 2013</a:t>
            </a:fld>
            <a:endParaRPr lang="en-US" dirty="0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A23AAD4A-5AAE-4971-BE4E-F486B0D734BE}" type="slidenum">
              <a:rPr lang="es-ES"/>
              <a:pPr lvl="1"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49CF712-4402-4F59-84C8-56F82C886494}" type="datetime4">
              <a:rPr lang="en-US" smtClean="0"/>
              <a:pPr>
                <a:defRPr/>
              </a:pPr>
              <a:t>November 2,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  <a:extLst/>
          </a:lstStyle>
          <a:p>
            <a:pPr lvl="1">
              <a:defRPr/>
            </a:pPr>
            <a:fld id="{8422C482-1010-44ED-B9E8-50A037A5AED8}" type="slidenum">
              <a:rPr lang="es-ES"/>
              <a:pPr lvl="1">
                <a:defRPr/>
              </a:pPr>
              <a:t>‹#›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ea typeface="ＭＳ Ｐゴシック" charset="-128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ea typeface="ＭＳ Ｐゴシック" charset="-128"/>
            </a:endParaRPr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3CDFB1EB-78F8-4402-89F2-7391097E6A9A}" type="datetime4">
              <a:rPr lang="en-US" smtClean="0"/>
              <a:pPr>
                <a:defRPr/>
              </a:pPr>
              <a:t>November 2, 2013</a:t>
            </a:fld>
            <a:endParaRPr lang="en-US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 lvl="1">
              <a:defRPr/>
            </a:lvl2pPr>
            <a:extLst/>
          </a:lstStyle>
          <a:p>
            <a:pPr lvl="1">
              <a:defRPr/>
            </a:pPr>
            <a:fld id="{292B7C1C-3280-4D99-A9EE-F284FE4A8B4F}" type="slidenum">
              <a:rPr lang="es-ES"/>
              <a:pPr lvl="1">
                <a:defRPr/>
              </a:pPr>
              <a:t>‹#›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0DAE3-9B17-40C4-AE69-7E158467980B}" type="datetime4">
              <a:rPr lang="en-US" smtClean="0"/>
              <a:pPr>
                <a:defRPr/>
              </a:pPr>
              <a:t>November 2, 2013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A55A06E5-A8C4-46DA-B98E-E96A8A8C6485}" type="slidenum">
              <a:rPr lang="es-ES"/>
              <a:pPr lvl="1"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33300A-3BB1-4941-94BF-BE7F17DCB144}" type="datetime4">
              <a:rPr lang="en-US" smtClean="0"/>
              <a:pPr>
                <a:defRPr/>
              </a:pPr>
              <a:t>November 2, 2013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4BEF44AE-37BE-46EB-87EA-07444A4A4C1D}" type="slidenum">
              <a:rPr lang="es-ES"/>
              <a:pPr lvl="1"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ea typeface="ＭＳ Ｐゴシック" charset="-128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ea typeface="ＭＳ Ｐゴシック" charset="-128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57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  <a:ea typeface="ＭＳ Ｐゴシック" charset="-128"/>
              </a:defRPr>
            </a:lvl1pPr>
            <a:extLst/>
          </a:lstStyle>
          <a:p>
            <a:pPr>
              <a:defRPr/>
            </a:pPr>
            <a:fld id="{6B0F3E91-3007-4297-A074-952147B8B17B}" type="datetime4">
              <a:rPr lang="en-US" smtClean="0"/>
              <a:pPr>
                <a:defRPr/>
              </a:pPr>
              <a:t>November 2, 2013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  <a:ea typeface="ＭＳ Ｐゴシック" charset="-128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lvl2pPr lvl="1">
              <a:defRPr>
                <a:ea typeface="ＭＳ Ｐゴシック" charset="-128"/>
              </a:defRPr>
            </a:lvl2pPr>
            <a:extLst/>
          </a:lstStyle>
          <a:p>
            <a:pPr lvl="1">
              <a:defRPr/>
            </a:pPr>
            <a:fld id="{EFD72CB8-9430-44E1-926E-0DA67A3E0C53}" type="slidenum">
              <a:rPr lang="es-ES"/>
              <a:pPr lvl="1">
                <a:defRPr/>
              </a:pPr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17" r:id="rId2"/>
    <p:sldLayoutId id="2147483722" r:id="rId3"/>
    <p:sldLayoutId id="2147483723" r:id="rId4"/>
    <p:sldLayoutId id="2147483724" r:id="rId5"/>
    <p:sldLayoutId id="2147483725" r:id="rId6"/>
    <p:sldLayoutId id="2147483718" r:id="rId7"/>
    <p:sldLayoutId id="2147483726" r:id="rId8"/>
    <p:sldLayoutId id="2147483727" r:id="rId9"/>
    <p:sldLayoutId id="2147483719" r:id="rId10"/>
    <p:sldLayoutId id="2147483720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00200"/>
            <a:ext cx="77724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Computer Graphics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CSC342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00400"/>
            <a:ext cx="6400800" cy="1752600"/>
          </a:xfrm>
        </p:spPr>
        <p:txBody>
          <a:bodyPr/>
          <a:lstStyle/>
          <a:p>
            <a:pPr marR="0" algn="ctr" eaLnBrk="1" hangingPunct="1"/>
            <a:endParaRPr lang="en-US" sz="3200" b="1" dirty="0" smtClean="0"/>
          </a:p>
          <a:p>
            <a:pPr marR="0" algn="ctr" eaLnBrk="1" hangingPunct="1"/>
            <a:r>
              <a:rPr lang="en-US" sz="3200" b="1" dirty="0" smtClean="0"/>
              <a:t>Instructor: Dr. </a:t>
            </a:r>
            <a:r>
              <a:rPr lang="en-US" sz="3200" b="1" dirty="0" err="1" smtClean="0"/>
              <a:t>Shereen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Aly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Taie</a:t>
            </a:r>
            <a:endParaRPr lang="en-US" sz="3200" b="1" dirty="0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305800" y="6408738"/>
            <a:ext cx="708025" cy="365125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lvl="1"/>
            <a:fld id="{E93DEE52-4D88-46CC-A34F-F0BE6CA05106}" type="slidenum">
              <a:rPr lang="es-ES" smtClean="0">
                <a:ea typeface="ＭＳ Ｐゴシック" pitchFamily="34" charset="-128"/>
              </a:rPr>
              <a:pPr lvl="1"/>
              <a:t>1</a:t>
            </a:fld>
            <a:endParaRPr lang="es-E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696200" y="6408738"/>
            <a:ext cx="1317625" cy="449262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2</a:t>
            </a:fld>
            <a:endParaRPr lang="es-E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95262"/>
            <a:ext cx="8763000" cy="551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305800" y="6408738"/>
            <a:ext cx="708025" cy="365125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3</a:t>
            </a:fld>
            <a:endParaRPr lang="es-E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1" y="0"/>
            <a:ext cx="83820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67025" y="4495800"/>
            <a:ext cx="566737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382000" y="6408738"/>
            <a:ext cx="631825" cy="365125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4</a:t>
            </a:fld>
            <a:endParaRPr lang="es-E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04775"/>
            <a:ext cx="7343775" cy="606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305800" y="6408738"/>
            <a:ext cx="708025" cy="365125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5</a:t>
            </a:fld>
            <a:endParaRPr lang="es-E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57150"/>
            <a:ext cx="7696200" cy="466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76550" y="4572000"/>
            <a:ext cx="581025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620000" y="6408738"/>
            <a:ext cx="1393825" cy="365125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6</a:t>
            </a:fld>
            <a:endParaRPr lang="es-E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19062"/>
            <a:ext cx="8382000" cy="590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Connector 4"/>
          <p:cNvCxnSpPr/>
          <p:nvPr/>
        </p:nvCxnSpPr>
        <p:spPr>
          <a:xfrm>
            <a:off x="1143000" y="1370012"/>
            <a:ext cx="3276600" cy="1588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1143000" y="1676400"/>
            <a:ext cx="6248400" cy="76200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219200" y="2055812"/>
            <a:ext cx="4495800" cy="1588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943600" y="2057400"/>
            <a:ext cx="1981200" cy="1588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600200" y="2362200"/>
            <a:ext cx="1981200" cy="1588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219200" y="2741612"/>
            <a:ext cx="2895600" cy="1588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696200" y="6408738"/>
            <a:ext cx="1317625" cy="365125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7</a:t>
            </a:fld>
            <a:endParaRPr lang="es-E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0"/>
            <a:ext cx="86868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IE" smtClean="0"/>
              <a:t>Filling Polygons</a:t>
            </a:r>
            <a:endParaRPr lang="en-GB" smtClean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IE" dirty="0" smtClean="0"/>
              <a:t>So we can figure out </a:t>
            </a:r>
            <a:r>
              <a:rPr lang="en-IE" dirty="0" smtClean="0">
                <a:solidFill>
                  <a:srgbClr val="FF0000"/>
                </a:solidFill>
              </a:rPr>
              <a:t>how to draw lines and circles</a:t>
            </a:r>
          </a:p>
          <a:p>
            <a:pPr marL="0" indent="0" eaLnBrk="1" hangingPunct="1">
              <a:buFontTx/>
              <a:buNone/>
            </a:pPr>
            <a:endParaRPr lang="en-IE" dirty="0" smtClean="0"/>
          </a:p>
          <a:p>
            <a:pPr marL="0" indent="0" eaLnBrk="1" hangingPunct="1">
              <a:buFontTx/>
              <a:buNone/>
            </a:pPr>
            <a:r>
              <a:rPr lang="en-IE" dirty="0" smtClean="0">
                <a:solidFill>
                  <a:srgbClr val="FF0000"/>
                </a:solidFill>
              </a:rPr>
              <a:t>How</a:t>
            </a:r>
            <a:r>
              <a:rPr lang="en-IE" dirty="0" smtClean="0"/>
              <a:t> do we go about </a:t>
            </a:r>
            <a:r>
              <a:rPr lang="en-IE" dirty="0" smtClean="0">
                <a:solidFill>
                  <a:srgbClr val="FF0000"/>
                </a:solidFill>
              </a:rPr>
              <a:t>drawing polygons</a:t>
            </a:r>
            <a:r>
              <a:rPr lang="en-IE" dirty="0" smtClean="0"/>
              <a:t>?</a:t>
            </a:r>
          </a:p>
          <a:p>
            <a:pPr marL="0" indent="0" eaLnBrk="1" hangingPunct="1">
              <a:buFontTx/>
              <a:buNone/>
            </a:pPr>
            <a:endParaRPr lang="en-IE" dirty="0" smtClean="0"/>
          </a:p>
          <a:p>
            <a:pPr marL="0" indent="0" eaLnBrk="1" hangingPunct="1">
              <a:lnSpc>
                <a:spcPct val="200000"/>
              </a:lnSpc>
              <a:buFontTx/>
              <a:buNone/>
            </a:pPr>
            <a:r>
              <a:rPr lang="en-IE" dirty="0" smtClean="0"/>
              <a:t>We </a:t>
            </a:r>
            <a:r>
              <a:rPr lang="en-IE" dirty="0" smtClean="0">
                <a:solidFill>
                  <a:srgbClr val="FF0000"/>
                </a:solidFill>
              </a:rPr>
              <a:t>use</a:t>
            </a:r>
            <a:r>
              <a:rPr lang="en-IE" dirty="0" smtClean="0"/>
              <a:t> an incremental algorithm known as the </a:t>
            </a:r>
            <a:r>
              <a:rPr lang="en-IE" dirty="0" smtClean="0">
                <a:solidFill>
                  <a:srgbClr val="FF0000"/>
                </a:solidFill>
              </a:rPr>
              <a:t>scan-line algorithm</a:t>
            </a:r>
            <a:endParaRPr lang="en-GB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"/>
            <a:ext cx="8229600" cy="838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IE" dirty="0" smtClean="0">
                <a:solidFill>
                  <a:srgbClr val="FF0000"/>
                </a:solidFill>
              </a:rPr>
              <a:t>Scan-Line </a:t>
            </a:r>
            <a:r>
              <a:rPr lang="en-IE" dirty="0" smtClean="0"/>
              <a:t>Polygon Fill </a:t>
            </a:r>
            <a:r>
              <a:rPr lang="en-IE" dirty="0" smtClean="0">
                <a:solidFill>
                  <a:srgbClr val="FF0000"/>
                </a:solidFill>
              </a:rPr>
              <a:t>Algorithm</a:t>
            </a:r>
            <a:endParaRPr lang="en-US" dirty="0" smtClean="0">
              <a:solidFill>
                <a:srgbClr val="FF0000"/>
              </a:solidFill>
            </a:endParaRPr>
          </a:p>
        </p:txBody>
      </p:sp>
      <p:grpSp>
        <p:nvGrpSpPr>
          <p:cNvPr id="2" name="Group 78"/>
          <p:cNvGrpSpPr>
            <a:grpSpLocks/>
          </p:cNvGrpSpPr>
          <p:nvPr/>
        </p:nvGrpSpPr>
        <p:grpSpPr bwMode="auto">
          <a:xfrm>
            <a:off x="1225550" y="1066800"/>
            <a:ext cx="6667500" cy="5208587"/>
            <a:chOff x="758" y="867"/>
            <a:chExt cx="4200" cy="3281"/>
          </a:xfrm>
        </p:grpSpPr>
        <p:grpSp>
          <p:nvGrpSpPr>
            <p:cNvPr id="3" name="Group 43"/>
            <p:cNvGrpSpPr>
              <a:grpSpLocks/>
            </p:cNvGrpSpPr>
            <p:nvPr/>
          </p:nvGrpSpPr>
          <p:grpSpPr bwMode="auto">
            <a:xfrm>
              <a:off x="1456" y="1207"/>
              <a:ext cx="3231" cy="2288"/>
              <a:chOff x="1456" y="1522"/>
              <a:chExt cx="3231" cy="2288"/>
            </a:xfrm>
          </p:grpSpPr>
          <p:sp>
            <p:nvSpPr>
              <p:cNvPr id="39996" name="Line 5"/>
              <p:cNvSpPr>
                <a:spLocks noChangeShapeType="1"/>
              </p:cNvSpPr>
              <p:nvPr/>
            </p:nvSpPr>
            <p:spPr bwMode="auto">
              <a:xfrm>
                <a:off x="1457" y="1531"/>
                <a:ext cx="713" cy="1819"/>
              </a:xfrm>
              <a:prstGeom prst="line">
                <a:avLst/>
              </a:prstGeom>
              <a:noFill/>
              <a:ln w="50800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39997" name="Line 6"/>
              <p:cNvSpPr>
                <a:spLocks noChangeShapeType="1"/>
              </p:cNvSpPr>
              <p:nvPr/>
            </p:nvSpPr>
            <p:spPr bwMode="auto">
              <a:xfrm>
                <a:off x="1456" y="1522"/>
                <a:ext cx="1646" cy="594"/>
              </a:xfrm>
              <a:prstGeom prst="line">
                <a:avLst/>
              </a:prstGeom>
              <a:noFill/>
              <a:ln w="50800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39998" name="Line 7"/>
              <p:cNvSpPr>
                <a:spLocks noChangeShapeType="1"/>
              </p:cNvSpPr>
              <p:nvPr/>
            </p:nvSpPr>
            <p:spPr bwMode="auto">
              <a:xfrm flipV="1">
                <a:off x="3100" y="1670"/>
                <a:ext cx="1587" cy="437"/>
              </a:xfrm>
              <a:prstGeom prst="line">
                <a:avLst/>
              </a:prstGeom>
              <a:noFill/>
              <a:ln w="50800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39999" name="Line 8"/>
              <p:cNvSpPr>
                <a:spLocks noChangeShapeType="1"/>
              </p:cNvSpPr>
              <p:nvPr/>
            </p:nvSpPr>
            <p:spPr bwMode="auto">
              <a:xfrm flipV="1">
                <a:off x="3821" y="1686"/>
                <a:ext cx="854" cy="2124"/>
              </a:xfrm>
              <a:prstGeom prst="line">
                <a:avLst/>
              </a:prstGeom>
              <a:noFill/>
              <a:ln w="50800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40000" name="Line 9"/>
              <p:cNvSpPr>
                <a:spLocks noChangeShapeType="1"/>
              </p:cNvSpPr>
              <p:nvPr/>
            </p:nvSpPr>
            <p:spPr bwMode="auto">
              <a:xfrm flipH="1" flipV="1">
                <a:off x="2156" y="3339"/>
                <a:ext cx="1682" cy="471"/>
              </a:xfrm>
              <a:prstGeom prst="line">
                <a:avLst/>
              </a:prstGeom>
              <a:noFill/>
              <a:ln w="50800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</p:grpSp>
        <p:sp>
          <p:nvSpPr>
            <p:cNvPr id="39942" name="Line 11"/>
            <p:cNvSpPr>
              <a:spLocks noChangeShapeType="1"/>
            </p:cNvSpPr>
            <p:nvPr/>
          </p:nvSpPr>
          <p:spPr bwMode="auto">
            <a:xfrm flipV="1">
              <a:off x="1092" y="867"/>
              <a:ext cx="0" cy="300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9943" name="Line 12"/>
            <p:cNvSpPr>
              <a:spLocks noChangeShapeType="1"/>
            </p:cNvSpPr>
            <p:nvPr/>
          </p:nvSpPr>
          <p:spPr bwMode="auto">
            <a:xfrm rot="5400000" flipV="1">
              <a:off x="2991" y="1855"/>
              <a:ext cx="0" cy="39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9944" name="Line 13"/>
            <p:cNvSpPr>
              <a:spLocks noChangeShapeType="1"/>
            </p:cNvSpPr>
            <p:nvPr/>
          </p:nvSpPr>
          <p:spPr bwMode="auto">
            <a:xfrm>
              <a:off x="1032" y="3306"/>
              <a:ext cx="10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9945" name="Line 14"/>
            <p:cNvSpPr>
              <a:spLocks noChangeShapeType="1"/>
            </p:cNvSpPr>
            <p:nvPr/>
          </p:nvSpPr>
          <p:spPr bwMode="auto">
            <a:xfrm>
              <a:off x="1032" y="3024"/>
              <a:ext cx="10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9946" name="Line 16"/>
            <p:cNvSpPr>
              <a:spLocks noChangeShapeType="1"/>
            </p:cNvSpPr>
            <p:nvPr/>
          </p:nvSpPr>
          <p:spPr bwMode="auto">
            <a:xfrm>
              <a:off x="1032" y="2734"/>
              <a:ext cx="10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9947" name="Line 18"/>
            <p:cNvSpPr>
              <a:spLocks noChangeShapeType="1"/>
            </p:cNvSpPr>
            <p:nvPr/>
          </p:nvSpPr>
          <p:spPr bwMode="auto">
            <a:xfrm>
              <a:off x="1032" y="2450"/>
              <a:ext cx="10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9948" name="Line 19"/>
            <p:cNvSpPr>
              <a:spLocks noChangeShapeType="1"/>
            </p:cNvSpPr>
            <p:nvPr/>
          </p:nvSpPr>
          <p:spPr bwMode="auto">
            <a:xfrm>
              <a:off x="1031" y="2160"/>
              <a:ext cx="10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9949" name="Line 21"/>
            <p:cNvSpPr>
              <a:spLocks noChangeShapeType="1"/>
            </p:cNvSpPr>
            <p:nvPr/>
          </p:nvSpPr>
          <p:spPr bwMode="auto">
            <a:xfrm>
              <a:off x="1031" y="1874"/>
              <a:ext cx="10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9950" name="Line 22"/>
            <p:cNvSpPr>
              <a:spLocks noChangeShapeType="1"/>
            </p:cNvSpPr>
            <p:nvPr/>
          </p:nvSpPr>
          <p:spPr bwMode="auto">
            <a:xfrm>
              <a:off x="1031" y="1584"/>
              <a:ext cx="10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9951" name="Line 23"/>
            <p:cNvSpPr>
              <a:spLocks noChangeShapeType="1"/>
            </p:cNvSpPr>
            <p:nvPr/>
          </p:nvSpPr>
          <p:spPr bwMode="auto">
            <a:xfrm>
              <a:off x="1031" y="1300"/>
              <a:ext cx="10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9952" name="Line 24"/>
            <p:cNvSpPr>
              <a:spLocks noChangeShapeType="1"/>
            </p:cNvSpPr>
            <p:nvPr/>
          </p:nvSpPr>
          <p:spPr bwMode="auto">
            <a:xfrm>
              <a:off x="1031" y="1010"/>
              <a:ext cx="10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9953" name="Text Box 25"/>
            <p:cNvSpPr txBox="1">
              <a:spLocks noChangeArrowheads="1"/>
            </p:cNvSpPr>
            <p:nvPr/>
          </p:nvSpPr>
          <p:spPr bwMode="auto">
            <a:xfrm>
              <a:off x="838" y="3174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IE"/>
                <a:t>2</a:t>
              </a:r>
              <a:endParaRPr lang="en-GB"/>
            </a:p>
          </p:txBody>
        </p:sp>
        <p:sp>
          <p:nvSpPr>
            <p:cNvPr id="39954" name="Text Box 26"/>
            <p:cNvSpPr txBox="1">
              <a:spLocks noChangeArrowheads="1"/>
            </p:cNvSpPr>
            <p:nvPr/>
          </p:nvSpPr>
          <p:spPr bwMode="auto">
            <a:xfrm>
              <a:off x="838" y="2594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IE"/>
                <a:t>4</a:t>
              </a:r>
              <a:endParaRPr lang="en-GB"/>
            </a:p>
          </p:txBody>
        </p:sp>
        <p:sp>
          <p:nvSpPr>
            <p:cNvPr id="39955" name="Text Box 27"/>
            <p:cNvSpPr txBox="1">
              <a:spLocks noChangeArrowheads="1"/>
            </p:cNvSpPr>
            <p:nvPr/>
          </p:nvSpPr>
          <p:spPr bwMode="auto">
            <a:xfrm>
              <a:off x="838" y="2039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IE"/>
                <a:t>6</a:t>
              </a:r>
              <a:endParaRPr lang="en-GB"/>
            </a:p>
          </p:txBody>
        </p:sp>
        <p:sp>
          <p:nvSpPr>
            <p:cNvPr id="39956" name="Text Box 28"/>
            <p:cNvSpPr txBox="1">
              <a:spLocks noChangeArrowheads="1"/>
            </p:cNvSpPr>
            <p:nvPr/>
          </p:nvSpPr>
          <p:spPr bwMode="auto">
            <a:xfrm>
              <a:off x="838" y="1459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IE"/>
                <a:t>8</a:t>
              </a:r>
              <a:endParaRPr lang="en-GB"/>
            </a:p>
          </p:txBody>
        </p:sp>
        <p:sp>
          <p:nvSpPr>
            <p:cNvPr id="39957" name="Text Box 29"/>
            <p:cNvSpPr txBox="1">
              <a:spLocks noChangeArrowheads="1"/>
            </p:cNvSpPr>
            <p:nvPr/>
          </p:nvSpPr>
          <p:spPr bwMode="auto">
            <a:xfrm>
              <a:off x="758" y="893"/>
              <a:ext cx="27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IE" dirty="0"/>
                <a:t>10</a:t>
              </a:r>
              <a:endParaRPr lang="en-GB" dirty="0"/>
            </a:p>
          </p:txBody>
        </p:sp>
        <p:sp>
          <p:nvSpPr>
            <p:cNvPr id="39958" name="Line 30"/>
            <p:cNvSpPr>
              <a:spLocks noChangeShapeType="1"/>
            </p:cNvSpPr>
            <p:nvPr/>
          </p:nvSpPr>
          <p:spPr bwMode="auto">
            <a:xfrm>
              <a:off x="1085" y="1585"/>
              <a:ext cx="3860" cy="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9959" name="Oval 31"/>
            <p:cNvSpPr>
              <a:spLocks noChangeArrowheads="1"/>
            </p:cNvSpPr>
            <p:nvPr/>
          </p:nvSpPr>
          <p:spPr bwMode="auto">
            <a:xfrm>
              <a:off x="1710" y="1483"/>
              <a:ext cx="201" cy="201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9960" name="Oval 32"/>
            <p:cNvSpPr>
              <a:spLocks noChangeArrowheads="1"/>
            </p:cNvSpPr>
            <p:nvPr/>
          </p:nvSpPr>
          <p:spPr bwMode="auto">
            <a:xfrm>
              <a:off x="1478" y="1483"/>
              <a:ext cx="201" cy="201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9961" name="Oval 33"/>
            <p:cNvSpPr>
              <a:spLocks noChangeArrowheads="1"/>
            </p:cNvSpPr>
            <p:nvPr/>
          </p:nvSpPr>
          <p:spPr bwMode="auto">
            <a:xfrm>
              <a:off x="2174" y="1482"/>
              <a:ext cx="201" cy="201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9962" name="Oval 34"/>
            <p:cNvSpPr>
              <a:spLocks noChangeArrowheads="1"/>
            </p:cNvSpPr>
            <p:nvPr/>
          </p:nvSpPr>
          <p:spPr bwMode="auto">
            <a:xfrm>
              <a:off x="1942" y="1482"/>
              <a:ext cx="201" cy="201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9963" name="Oval 35"/>
            <p:cNvSpPr>
              <a:spLocks noChangeArrowheads="1"/>
            </p:cNvSpPr>
            <p:nvPr/>
          </p:nvSpPr>
          <p:spPr bwMode="auto">
            <a:xfrm>
              <a:off x="2407" y="1482"/>
              <a:ext cx="201" cy="201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9964" name="Oval 39"/>
            <p:cNvSpPr>
              <a:spLocks noChangeArrowheads="1"/>
            </p:cNvSpPr>
            <p:nvPr/>
          </p:nvSpPr>
          <p:spPr bwMode="auto">
            <a:xfrm>
              <a:off x="4027" y="1477"/>
              <a:ext cx="201" cy="201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9965" name="Oval 40"/>
            <p:cNvSpPr>
              <a:spLocks noChangeArrowheads="1"/>
            </p:cNvSpPr>
            <p:nvPr/>
          </p:nvSpPr>
          <p:spPr bwMode="auto">
            <a:xfrm>
              <a:off x="3795" y="1477"/>
              <a:ext cx="201" cy="201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9966" name="Oval 41"/>
            <p:cNvSpPr>
              <a:spLocks noChangeArrowheads="1"/>
            </p:cNvSpPr>
            <p:nvPr/>
          </p:nvSpPr>
          <p:spPr bwMode="auto">
            <a:xfrm>
              <a:off x="4491" y="1476"/>
              <a:ext cx="201" cy="201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9967" name="Oval 42"/>
            <p:cNvSpPr>
              <a:spLocks noChangeArrowheads="1"/>
            </p:cNvSpPr>
            <p:nvPr/>
          </p:nvSpPr>
          <p:spPr bwMode="auto">
            <a:xfrm>
              <a:off x="4259" y="1476"/>
              <a:ext cx="201" cy="201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9968" name="Text Box 44"/>
            <p:cNvSpPr txBox="1">
              <a:spLocks noChangeArrowheads="1"/>
            </p:cNvSpPr>
            <p:nvPr/>
          </p:nvSpPr>
          <p:spPr bwMode="auto">
            <a:xfrm>
              <a:off x="3001" y="937"/>
              <a:ext cx="75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IE"/>
                <a:t>Scan Line</a:t>
              </a:r>
              <a:endParaRPr lang="en-GB"/>
            </a:p>
          </p:txBody>
        </p:sp>
        <p:sp>
          <p:nvSpPr>
            <p:cNvPr id="39969" name="Line 45"/>
            <p:cNvSpPr>
              <a:spLocks noChangeShapeType="1"/>
            </p:cNvSpPr>
            <p:nvPr/>
          </p:nvSpPr>
          <p:spPr bwMode="auto">
            <a:xfrm flipH="1">
              <a:off x="3164" y="1136"/>
              <a:ext cx="142" cy="40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9970" name="Line 46"/>
            <p:cNvSpPr>
              <a:spLocks noChangeShapeType="1"/>
            </p:cNvSpPr>
            <p:nvPr/>
          </p:nvSpPr>
          <p:spPr bwMode="auto">
            <a:xfrm rot="5400000">
              <a:off x="1533" y="3827"/>
              <a:ext cx="10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9971" name="Line 47"/>
            <p:cNvSpPr>
              <a:spLocks noChangeShapeType="1"/>
            </p:cNvSpPr>
            <p:nvPr/>
          </p:nvSpPr>
          <p:spPr bwMode="auto">
            <a:xfrm>
              <a:off x="1027" y="3586"/>
              <a:ext cx="10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9972" name="Line 48"/>
            <p:cNvSpPr>
              <a:spLocks noChangeShapeType="1"/>
            </p:cNvSpPr>
            <p:nvPr/>
          </p:nvSpPr>
          <p:spPr bwMode="auto">
            <a:xfrm rot="5400000">
              <a:off x="1763" y="3827"/>
              <a:ext cx="10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9973" name="Line 50"/>
            <p:cNvSpPr>
              <a:spLocks noChangeShapeType="1"/>
            </p:cNvSpPr>
            <p:nvPr/>
          </p:nvSpPr>
          <p:spPr bwMode="auto">
            <a:xfrm rot="5400000">
              <a:off x="1993" y="3827"/>
              <a:ext cx="10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9974" name="Line 52"/>
            <p:cNvSpPr>
              <a:spLocks noChangeShapeType="1"/>
            </p:cNvSpPr>
            <p:nvPr/>
          </p:nvSpPr>
          <p:spPr bwMode="auto">
            <a:xfrm rot="5400000">
              <a:off x="2223" y="3827"/>
              <a:ext cx="10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9975" name="Line 53"/>
            <p:cNvSpPr>
              <a:spLocks noChangeShapeType="1"/>
            </p:cNvSpPr>
            <p:nvPr/>
          </p:nvSpPr>
          <p:spPr bwMode="auto">
            <a:xfrm rot="5400000">
              <a:off x="2454" y="3827"/>
              <a:ext cx="10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9976" name="Line 55"/>
            <p:cNvSpPr>
              <a:spLocks noChangeShapeType="1"/>
            </p:cNvSpPr>
            <p:nvPr/>
          </p:nvSpPr>
          <p:spPr bwMode="auto">
            <a:xfrm rot="5400000">
              <a:off x="2684" y="3827"/>
              <a:ext cx="10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9977" name="Line 56"/>
            <p:cNvSpPr>
              <a:spLocks noChangeShapeType="1"/>
            </p:cNvSpPr>
            <p:nvPr/>
          </p:nvSpPr>
          <p:spPr bwMode="auto">
            <a:xfrm rot="5400000">
              <a:off x="2914" y="3827"/>
              <a:ext cx="10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9978" name="Line 57"/>
            <p:cNvSpPr>
              <a:spLocks noChangeShapeType="1"/>
            </p:cNvSpPr>
            <p:nvPr/>
          </p:nvSpPr>
          <p:spPr bwMode="auto">
            <a:xfrm rot="5400000">
              <a:off x="3145" y="3827"/>
              <a:ext cx="10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9979" name="Line 58"/>
            <p:cNvSpPr>
              <a:spLocks noChangeShapeType="1"/>
            </p:cNvSpPr>
            <p:nvPr/>
          </p:nvSpPr>
          <p:spPr bwMode="auto">
            <a:xfrm rot="5400000">
              <a:off x="3375" y="3827"/>
              <a:ext cx="10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9980" name="Line 60"/>
            <p:cNvSpPr>
              <a:spLocks noChangeShapeType="1"/>
            </p:cNvSpPr>
            <p:nvPr/>
          </p:nvSpPr>
          <p:spPr bwMode="auto">
            <a:xfrm rot="5400000">
              <a:off x="3605" y="3827"/>
              <a:ext cx="10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9981" name="Line 61"/>
            <p:cNvSpPr>
              <a:spLocks noChangeShapeType="1"/>
            </p:cNvSpPr>
            <p:nvPr/>
          </p:nvSpPr>
          <p:spPr bwMode="auto">
            <a:xfrm rot="5400000">
              <a:off x="3835" y="3827"/>
              <a:ext cx="10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9982" name="Line 62"/>
            <p:cNvSpPr>
              <a:spLocks noChangeShapeType="1"/>
            </p:cNvSpPr>
            <p:nvPr/>
          </p:nvSpPr>
          <p:spPr bwMode="auto">
            <a:xfrm rot="5400000">
              <a:off x="4066" y="3827"/>
              <a:ext cx="10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9983" name="Line 63"/>
            <p:cNvSpPr>
              <a:spLocks noChangeShapeType="1"/>
            </p:cNvSpPr>
            <p:nvPr/>
          </p:nvSpPr>
          <p:spPr bwMode="auto">
            <a:xfrm rot="5400000">
              <a:off x="4296" y="3827"/>
              <a:ext cx="10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9984" name="Line 64"/>
            <p:cNvSpPr>
              <a:spLocks noChangeShapeType="1"/>
            </p:cNvSpPr>
            <p:nvPr/>
          </p:nvSpPr>
          <p:spPr bwMode="auto">
            <a:xfrm rot="5400000">
              <a:off x="4526" y="3827"/>
              <a:ext cx="10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9985" name="Line 65"/>
            <p:cNvSpPr>
              <a:spLocks noChangeShapeType="1"/>
            </p:cNvSpPr>
            <p:nvPr/>
          </p:nvSpPr>
          <p:spPr bwMode="auto">
            <a:xfrm rot="5400000">
              <a:off x="4757" y="3827"/>
              <a:ext cx="10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9986" name="Line 68"/>
            <p:cNvSpPr>
              <a:spLocks noChangeShapeType="1"/>
            </p:cNvSpPr>
            <p:nvPr/>
          </p:nvSpPr>
          <p:spPr bwMode="auto">
            <a:xfrm rot="5400000">
              <a:off x="1287" y="3820"/>
              <a:ext cx="10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9987" name="Text Box 69"/>
            <p:cNvSpPr txBox="1">
              <a:spLocks noChangeArrowheads="1"/>
            </p:cNvSpPr>
            <p:nvPr/>
          </p:nvSpPr>
          <p:spPr bwMode="auto">
            <a:xfrm>
              <a:off x="892" y="3826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IE"/>
                <a:t>0</a:t>
              </a:r>
              <a:endParaRPr lang="en-GB"/>
            </a:p>
          </p:txBody>
        </p:sp>
        <p:sp>
          <p:nvSpPr>
            <p:cNvPr id="39988" name="Text Box 70"/>
            <p:cNvSpPr txBox="1">
              <a:spLocks noChangeArrowheads="1"/>
            </p:cNvSpPr>
            <p:nvPr/>
          </p:nvSpPr>
          <p:spPr bwMode="auto">
            <a:xfrm>
              <a:off x="1486" y="3917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IE"/>
                <a:t>2</a:t>
              </a:r>
              <a:endParaRPr lang="en-GB"/>
            </a:p>
          </p:txBody>
        </p:sp>
        <p:sp>
          <p:nvSpPr>
            <p:cNvPr id="39989" name="Text Box 71"/>
            <p:cNvSpPr txBox="1">
              <a:spLocks noChangeArrowheads="1"/>
            </p:cNvSpPr>
            <p:nvPr/>
          </p:nvSpPr>
          <p:spPr bwMode="auto">
            <a:xfrm>
              <a:off x="1942" y="3917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IE"/>
                <a:t>4</a:t>
              </a:r>
              <a:endParaRPr lang="en-GB"/>
            </a:p>
          </p:txBody>
        </p:sp>
        <p:sp>
          <p:nvSpPr>
            <p:cNvPr id="39990" name="Text Box 72"/>
            <p:cNvSpPr txBox="1">
              <a:spLocks noChangeArrowheads="1"/>
            </p:cNvSpPr>
            <p:nvPr/>
          </p:nvSpPr>
          <p:spPr bwMode="auto">
            <a:xfrm>
              <a:off x="2410" y="3917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IE"/>
                <a:t>6</a:t>
              </a:r>
              <a:endParaRPr lang="en-GB"/>
            </a:p>
          </p:txBody>
        </p:sp>
        <p:sp>
          <p:nvSpPr>
            <p:cNvPr id="39991" name="Text Box 73"/>
            <p:cNvSpPr txBox="1">
              <a:spLocks noChangeArrowheads="1"/>
            </p:cNvSpPr>
            <p:nvPr/>
          </p:nvSpPr>
          <p:spPr bwMode="auto">
            <a:xfrm>
              <a:off x="2867" y="3917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IE"/>
                <a:t>8</a:t>
              </a:r>
              <a:endParaRPr lang="en-GB"/>
            </a:p>
          </p:txBody>
        </p:sp>
        <p:sp>
          <p:nvSpPr>
            <p:cNvPr id="39992" name="Text Box 74"/>
            <p:cNvSpPr txBox="1">
              <a:spLocks noChangeArrowheads="1"/>
            </p:cNvSpPr>
            <p:nvPr/>
          </p:nvSpPr>
          <p:spPr bwMode="auto">
            <a:xfrm>
              <a:off x="3289" y="3917"/>
              <a:ext cx="27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IE"/>
                <a:t>10</a:t>
              </a:r>
              <a:endParaRPr lang="en-GB"/>
            </a:p>
          </p:txBody>
        </p:sp>
        <p:sp>
          <p:nvSpPr>
            <p:cNvPr id="39993" name="Text Box 75"/>
            <p:cNvSpPr txBox="1">
              <a:spLocks noChangeArrowheads="1"/>
            </p:cNvSpPr>
            <p:nvPr/>
          </p:nvSpPr>
          <p:spPr bwMode="auto">
            <a:xfrm>
              <a:off x="3745" y="3917"/>
              <a:ext cx="27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IE"/>
                <a:t>12</a:t>
              </a:r>
              <a:endParaRPr lang="en-GB"/>
            </a:p>
          </p:txBody>
        </p:sp>
        <p:sp>
          <p:nvSpPr>
            <p:cNvPr id="39994" name="Text Box 76"/>
            <p:cNvSpPr txBox="1">
              <a:spLocks noChangeArrowheads="1"/>
            </p:cNvSpPr>
            <p:nvPr/>
          </p:nvSpPr>
          <p:spPr bwMode="auto">
            <a:xfrm>
              <a:off x="4213" y="3917"/>
              <a:ext cx="27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IE"/>
                <a:t>14</a:t>
              </a:r>
              <a:endParaRPr lang="en-GB"/>
            </a:p>
          </p:txBody>
        </p:sp>
        <p:sp>
          <p:nvSpPr>
            <p:cNvPr id="39995" name="Text Box 77"/>
            <p:cNvSpPr txBox="1">
              <a:spLocks noChangeArrowheads="1"/>
            </p:cNvSpPr>
            <p:nvPr/>
          </p:nvSpPr>
          <p:spPr bwMode="auto">
            <a:xfrm>
              <a:off x="4670" y="3917"/>
              <a:ext cx="27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IE"/>
                <a:t>16</a:t>
              </a:r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IE" smtClean="0"/>
              <a:t>Scan-Line Polygon Fill Algorithm</a:t>
            </a:r>
            <a:endParaRPr lang="en-GB" smtClean="0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IE" dirty="0" smtClean="0">
                <a:solidFill>
                  <a:srgbClr val="FF0000"/>
                </a:solidFill>
              </a:rPr>
              <a:t>The basic </a:t>
            </a:r>
            <a:r>
              <a:rPr lang="en-IE" dirty="0" smtClean="0"/>
              <a:t>scan-line algorithm is </a:t>
            </a:r>
            <a:r>
              <a:rPr lang="en-IE" dirty="0" smtClean="0">
                <a:solidFill>
                  <a:srgbClr val="FF0000"/>
                </a:solidFill>
              </a:rPr>
              <a:t>as follows</a:t>
            </a:r>
            <a:r>
              <a:rPr lang="en-IE" dirty="0" smtClean="0"/>
              <a:t>:</a:t>
            </a:r>
          </a:p>
          <a:p>
            <a:pPr lvl="1" eaLnBrk="1" hangingPunct="1"/>
            <a:endParaRPr lang="en-IE" dirty="0" smtClean="0"/>
          </a:p>
          <a:p>
            <a:pPr lvl="1" eaLnBrk="1" hangingPunct="1">
              <a:lnSpc>
                <a:spcPct val="150000"/>
              </a:lnSpc>
            </a:pPr>
            <a:r>
              <a:rPr lang="en-IE" dirty="0" smtClean="0">
                <a:solidFill>
                  <a:srgbClr val="0070C0"/>
                </a:solidFill>
              </a:rPr>
              <a:t>Find the intersections </a:t>
            </a:r>
            <a:r>
              <a:rPr lang="en-IE" dirty="0" smtClean="0"/>
              <a:t>of the scan line </a:t>
            </a:r>
            <a:r>
              <a:rPr lang="en-IE" dirty="0" smtClean="0">
                <a:solidFill>
                  <a:srgbClr val="0070C0"/>
                </a:solidFill>
              </a:rPr>
              <a:t>with all edges of the polygon</a:t>
            </a:r>
          </a:p>
          <a:p>
            <a:pPr lvl="1" eaLnBrk="1" hangingPunct="1">
              <a:lnSpc>
                <a:spcPct val="150000"/>
              </a:lnSpc>
            </a:pPr>
            <a:endParaRPr lang="en-IE" dirty="0" smtClean="0"/>
          </a:p>
          <a:p>
            <a:pPr lvl="1" eaLnBrk="1" hangingPunct="1">
              <a:lnSpc>
                <a:spcPct val="150000"/>
              </a:lnSpc>
            </a:pPr>
            <a:r>
              <a:rPr lang="en-IE" dirty="0" smtClean="0">
                <a:solidFill>
                  <a:srgbClr val="0070C0"/>
                </a:solidFill>
              </a:rPr>
              <a:t>Sort the intersections </a:t>
            </a:r>
            <a:r>
              <a:rPr lang="en-IE" dirty="0" smtClean="0"/>
              <a:t>by </a:t>
            </a:r>
            <a:r>
              <a:rPr lang="en-IE" dirty="0" smtClean="0">
                <a:solidFill>
                  <a:srgbClr val="0070C0"/>
                </a:solidFill>
              </a:rPr>
              <a:t>increasing x</a:t>
            </a:r>
            <a:r>
              <a:rPr lang="en-IE" dirty="0" smtClean="0"/>
              <a:t> coordinate</a:t>
            </a:r>
          </a:p>
          <a:p>
            <a:pPr lvl="1" eaLnBrk="1" hangingPunct="1">
              <a:lnSpc>
                <a:spcPct val="150000"/>
              </a:lnSpc>
            </a:pPr>
            <a:endParaRPr lang="en-IE" dirty="0" smtClean="0"/>
          </a:p>
          <a:p>
            <a:pPr lvl="1" eaLnBrk="1" hangingPunct="1">
              <a:lnSpc>
                <a:spcPct val="150000"/>
              </a:lnSpc>
            </a:pPr>
            <a:r>
              <a:rPr lang="en-IE" dirty="0" smtClean="0">
                <a:solidFill>
                  <a:schemeClr val="accent1">
                    <a:lumMod val="75000"/>
                  </a:schemeClr>
                </a:solidFill>
              </a:rPr>
              <a:t>Fill in all pixels between pairs of intersections</a:t>
            </a:r>
            <a:r>
              <a:rPr lang="en-IE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IE" dirty="0" smtClean="0"/>
              <a:t>that lie interior to the polygon</a:t>
            </a: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IE" sz="3600" smtClean="0"/>
              <a:t>Scan-Line Polygon Fill Algorithm (cont…)</a:t>
            </a:r>
            <a:endParaRPr lang="en-US" sz="3600" smtClean="0"/>
          </a:p>
        </p:txBody>
      </p:sp>
      <p:grpSp>
        <p:nvGrpSpPr>
          <p:cNvPr id="2" name="Group 402"/>
          <p:cNvGrpSpPr>
            <a:grpSpLocks/>
          </p:cNvGrpSpPr>
          <p:nvPr/>
        </p:nvGrpSpPr>
        <p:grpSpPr bwMode="auto">
          <a:xfrm>
            <a:off x="717550" y="1303338"/>
            <a:ext cx="7602538" cy="5540375"/>
            <a:chOff x="452" y="830"/>
            <a:chExt cx="4789" cy="2800"/>
          </a:xfrm>
        </p:grpSpPr>
        <p:sp>
          <p:nvSpPr>
            <p:cNvPr id="42301" name="Line 5"/>
            <p:cNvSpPr>
              <a:spLocks noChangeShapeType="1"/>
            </p:cNvSpPr>
            <p:nvPr/>
          </p:nvSpPr>
          <p:spPr bwMode="auto">
            <a:xfrm flipV="1">
              <a:off x="690" y="831"/>
              <a:ext cx="0" cy="27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42302" name="Line 6"/>
            <p:cNvSpPr>
              <a:spLocks noChangeShapeType="1"/>
            </p:cNvSpPr>
            <p:nvPr/>
          </p:nvSpPr>
          <p:spPr bwMode="auto">
            <a:xfrm flipV="1">
              <a:off x="931" y="831"/>
              <a:ext cx="0" cy="27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42303" name="Line 7"/>
            <p:cNvSpPr>
              <a:spLocks noChangeShapeType="1"/>
            </p:cNvSpPr>
            <p:nvPr/>
          </p:nvSpPr>
          <p:spPr bwMode="auto">
            <a:xfrm flipV="1">
              <a:off x="1182" y="831"/>
              <a:ext cx="0" cy="27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42304" name="Line 8"/>
            <p:cNvSpPr>
              <a:spLocks noChangeShapeType="1"/>
            </p:cNvSpPr>
            <p:nvPr/>
          </p:nvSpPr>
          <p:spPr bwMode="auto">
            <a:xfrm flipV="1">
              <a:off x="1413" y="831"/>
              <a:ext cx="0" cy="27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42305" name="Line 9"/>
            <p:cNvSpPr>
              <a:spLocks noChangeShapeType="1"/>
            </p:cNvSpPr>
            <p:nvPr/>
          </p:nvSpPr>
          <p:spPr bwMode="auto">
            <a:xfrm flipV="1">
              <a:off x="1664" y="831"/>
              <a:ext cx="0" cy="27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42306" name="Line 10"/>
            <p:cNvSpPr>
              <a:spLocks noChangeShapeType="1"/>
            </p:cNvSpPr>
            <p:nvPr/>
          </p:nvSpPr>
          <p:spPr bwMode="auto">
            <a:xfrm flipV="1">
              <a:off x="1905" y="831"/>
              <a:ext cx="0" cy="27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42307" name="Line 11"/>
            <p:cNvSpPr>
              <a:spLocks noChangeShapeType="1"/>
            </p:cNvSpPr>
            <p:nvPr/>
          </p:nvSpPr>
          <p:spPr bwMode="auto">
            <a:xfrm flipV="1">
              <a:off x="2146" y="831"/>
              <a:ext cx="0" cy="27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42308" name="Line 12"/>
            <p:cNvSpPr>
              <a:spLocks noChangeShapeType="1"/>
            </p:cNvSpPr>
            <p:nvPr/>
          </p:nvSpPr>
          <p:spPr bwMode="auto">
            <a:xfrm flipV="1">
              <a:off x="2377" y="831"/>
              <a:ext cx="0" cy="27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42309" name="Line 13"/>
            <p:cNvSpPr>
              <a:spLocks noChangeShapeType="1"/>
            </p:cNvSpPr>
            <p:nvPr/>
          </p:nvSpPr>
          <p:spPr bwMode="auto">
            <a:xfrm flipV="1">
              <a:off x="452" y="831"/>
              <a:ext cx="0" cy="27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42310" name="Line 14"/>
            <p:cNvSpPr>
              <a:spLocks noChangeShapeType="1"/>
            </p:cNvSpPr>
            <p:nvPr/>
          </p:nvSpPr>
          <p:spPr bwMode="auto">
            <a:xfrm flipV="1">
              <a:off x="2613" y="831"/>
              <a:ext cx="0" cy="27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42311" name="Line 15"/>
            <p:cNvSpPr>
              <a:spLocks noChangeShapeType="1"/>
            </p:cNvSpPr>
            <p:nvPr/>
          </p:nvSpPr>
          <p:spPr bwMode="auto">
            <a:xfrm flipV="1">
              <a:off x="2847" y="831"/>
              <a:ext cx="0" cy="27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42312" name="Line 170"/>
            <p:cNvSpPr>
              <a:spLocks noChangeShapeType="1"/>
            </p:cNvSpPr>
            <p:nvPr/>
          </p:nvSpPr>
          <p:spPr bwMode="auto">
            <a:xfrm flipV="1">
              <a:off x="3084" y="830"/>
              <a:ext cx="0" cy="27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42313" name="Line 171"/>
            <p:cNvSpPr>
              <a:spLocks noChangeShapeType="1"/>
            </p:cNvSpPr>
            <p:nvPr/>
          </p:nvSpPr>
          <p:spPr bwMode="auto">
            <a:xfrm flipV="1">
              <a:off x="3325" y="830"/>
              <a:ext cx="0" cy="27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42314" name="Line 172"/>
            <p:cNvSpPr>
              <a:spLocks noChangeShapeType="1"/>
            </p:cNvSpPr>
            <p:nvPr/>
          </p:nvSpPr>
          <p:spPr bwMode="auto">
            <a:xfrm flipV="1">
              <a:off x="3576" y="830"/>
              <a:ext cx="0" cy="27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42315" name="Line 173"/>
            <p:cNvSpPr>
              <a:spLocks noChangeShapeType="1"/>
            </p:cNvSpPr>
            <p:nvPr/>
          </p:nvSpPr>
          <p:spPr bwMode="auto">
            <a:xfrm flipV="1">
              <a:off x="3807" y="830"/>
              <a:ext cx="0" cy="27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42316" name="Line 174"/>
            <p:cNvSpPr>
              <a:spLocks noChangeShapeType="1"/>
            </p:cNvSpPr>
            <p:nvPr/>
          </p:nvSpPr>
          <p:spPr bwMode="auto">
            <a:xfrm flipV="1">
              <a:off x="4058" y="830"/>
              <a:ext cx="0" cy="27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42317" name="Line 175"/>
            <p:cNvSpPr>
              <a:spLocks noChangeShapeType="1"/>
            </p:cNvSpPr>
            <p:nvPr/>
          </p:nvSpPr>
          <p:spPr bwMode="auto">
            <a:xfrm flipV="1">
              <a:off x="4299" y="830"/>
              <a:ext cx="0" cy="27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42318" name="Line 176"/>
            <p:cNvSpPr>
              <a:spLocks noChangeShapeType="1"/>
            </p:cNvSpPr>
            <p:nvPr/>
          </p:nvSpPr>
          <p:spPr bwMode="auto">
            <a:xfrm flipV="1">
              <a:off x="4540" y="830"/>
              <a:ext cx="0" cy="27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42319" name="Line 177"/>
            <p:cNvSpPr>
              <a:spLocks noChangeShapeType="1"/>
            </p:cNvSpPr>
            <p:nvPr/>
          </p:nvSpPr>
          <p:spPr bwMode="auto">
            <a:xfrm flipV="1">
              <a:off x="4771" y="830"/>
              <a:ext cx="0" cy="27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42320" name="Line 179"/>
            <p:cNvSpPr>
              <a:spLocks noChangeShapeType="1"/>
            </p:cNvSpPr>
            <p:nvPr/>
          </p:nvSpPr>
          <p:spPr bwMode="auto">
            <a:xfrm flipV="1">
              <a:off x="5007" y="830"/>
              <a:ext cx="0" cy="27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42321" name="Line 180"/>
            <p:cNvSpPr>
              <a:spLocks noChangeShapeType="1"/>
            </p:cNvSpPr>
            <p:nvPr/>
          </p:nvSpPr>
          <p:spPr bwMode="auto">
            <a:xfrm flipV="1">
              <a:off x="5241" y="830"/>
              <a:ext cx="0" cy="27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</p:grpSp>
      <p:sp>
        <p:nvSpPr>
          <p:cNvPr id="41988" name="Line 16"/>
          <p:cNvSpPr>
            <a:spLocks noChangeShapeType="1"/>
          </p:cNvSpPr>
          <p:nvPr/>
        </p:nvSpPr>
        <p:spPr bwMode="auto">
          <a:xfrm rot="5400000" flipV="1">
            <a:off x="4539457" y="-2496344"/>
            <a:ext cx="0" cy="81772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ar-EG"/>
          </a:p>
        </p:txBody>
      </p:sp>
      <p:sp>
        <p:nvSpPr>
          <p:cNvPr id="41989" name="Line 17"/>
          <p:cNvSpPr>
            <a:spLocks noChangeShapeType="1"/>
          </p:cNvSpPr>
          <p:nvPr/>
        </p:nvSpPr>
        <p:spPr bwMode="auto">
          <a:xfrm rot="5400000" flipV="1">
            <a:off x="4539457" y="-2110582"/>
            <a:ext cx="0" cy="81772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ar-EG"/>
          </a:p>
        </p:txBody>
      </p:sp>
      <p:sp>
        <p:nvSpPr>
          <p:cNvPr id="41990" name="Line 18"/>
          <p:cNvSpPr>
            <a:spLocks noChangeShapeType="1"/>
          </p:cNvSpPr>
          <p:nvPr/>
        </p:nvSpPr>
        <p:spPr bwMode="auto">
          <a:xfrm rot="5400000" flipV="1">
            <a:off x="4539457" y="-1726407"/>
            <a:ext cx="0" cy="81772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ar-EG"/>
          </a:p>
        </p:txBody>
      </p:sp>
      <p:sp>
        <p:nvSpPr>
          <p:cNvPr id="41991" name="Line 19"/>
          <p:cNvSpPr>
            <a:spLocks noChangeShapeType="1"/>
          </p:cNvSpPr>
          <p:nvPr/>
        </p:nvSpPr>
        <p:spPr bwMode="auto">
          <a:xfrm rot="5400000" flipV="1">
            <a:off x="4539457" y="-1346994"/>
            <a:ext cx="0" cy="81772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ar-EG"/>
          </a:p>
        </p:txBody>
      </p:sp>
      <p:sp>
        <p:nvSpPr>
          <p:cNvPr id="41992" name="Line 20"/>
          <p:cNvSpPr>
            <a:spLocks noChangeShapeType="1"/>
          </p:cNvSpPr>
          <p:nvPr/>
        </p:nvSpPr>
        <p:spPr bwMode="auto">
          <a:xfrm rot="5400000" flipV="1">
            <a:off x="4539457" y="-962819"/>
            <a:ext cx="0" cy="81772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ar-EG"/>
          </a:p>
        </p:txBody>
      </p:sp>
      <p:sp>
        <p:nvSpPr>
          <p:cNvPr id="41993" name="Line 21"/>
          <p:cNvSpPr>
            <a:spLocks noChangeShapeType="1"/>
          </p:cNvSpPr>
          <p:nvPr/>
        </p:nvSpPr>
        <p:spPr bwMode="auto">
          <a:xfrm rot="5400000" flipV="1">
            <a:off x="4539457" y="-583407"/>
            <a:ext cx="0" cy="81772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ar-EG"/>
          </a:p>
        </p:txBody>
      </p:sp>
      <p:sp>
        <p:nvSpPr>
          <p:cNvPr id="41994" name="Line 22"/>
          <p:cNvSpPr>
            <a:spLocks noChangeShapeType="1"/>
          </p:cNvSpPr>
          <p:nvPr/>
        </p:nvSpPr>
        <p:spPr bwMode="auto">
          <a:xfrm rot="5400000" flipV="1">
            <a:off x="4539457" y="-199232"/>
            <a:ext cx="0" cy="81772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ar-EG"/>
          </a:p>
        </p:txBody>
      </p:sp>
      <p:sp>
        <p:nvSpPr>
          <p:cNvPr id="41995" name="Line 23"/>
          <p:cNvSpPr>
            <a:spLocks noChangeShapeType="1"/>
          </p:cNvSpPr>
          <p:nvPr/>
        </p:nvSpPr>
        <p:spPr bwMode="auto">
          <a:xfrm rot="5400000" flipV="1">
            <a:off x="4539457" y="180181"/>
            <a:ext cx="0" cy="81772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ar-EG"/>
          </a:p>
        </p:txBody>
      </p:sp>
      <p:sp>
        <p:nvSpPr>
          <p:cNvPr id="41996" name="Line 112"/>
          <p:cNvSpPr>
            <a:spLocks noChangeShapeType="1"/>
          </p:cNvSpPr>
          <p:nvPr/>
        </p:nvSpPr>
        <p:spPr bwMode="auto">
          <a:xfrm rot="5400000" flipV="1">
            <a:off x="4515644" y="565944"/>
            <a:ext cx="0" cy="81772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ar-EG"/>
          </a:p>
        </p:txBody>
      </p:sp>
      <p:sp>
        <p:nvSpPr>
          <p:cNvPr id="41997" name="Line 113"/>
          <p:cNvSpPr>
            <a:spLocks noChangeShapeType="1"/>
          </p:cNvSpPr>
          <p:nvPr/>
        </p:nvSpPr>
        <p:spPr bwMode="auto">
          <a:xfrm rot="5400000" flipV="1">
            <a:off x="4515644" y="950119"/>
            <a:ext cx="0" cy="81772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ar-EG"/>
          </a:p>
        </p:txBody>
      </p:sp>
      <p:sp>
        <p:nvSpPr>
          <p:cNvPr id="41998" name="Line 114"/>
          <p:cNvSpPr>
            <a:spLocks noChangeShapeType="1"/>
          </p:cNvSpPr>
          <p:nvPr/>
        </p:nvSpPr>
        <p:spPr bwMode="auto">
          <a:xfrm rot="5400000" flipV="1">
            <a:off x="4515644" y="1329532"/>
            <a:ext cx="0" cy="81772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ar-EG"/>
          </a:p>
        </p:txBody>
      </p:sp>
      <p:sp>
        <p:nvSpPr>
          <p:cNvPr id="41999" name="Oval 24"/>
          <p:cNvSpPr>
            <a:spLocks noChangeArrowheads="1"/>
          </p:cNvSpPr>
          <p:nvPr/>
        </p:nvSpPr>
        <p:spPr bwMode="auto">
          <a:xfrm>
            <a:off x="1317625" y="3344863"/>
            <a:ext cx="319088" cy="319087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00" name="Oval 25"/>
          <p:cNvSpPr>
            <a:spLocks noChangeArrowheads="1"/>
          </p:cNvSpPr>
          <p:nvPr/>
        </p:nvSpPr>
        <p:spPr bwMode="auto">
          <a:xfrm>
            <a:off x="1716088" y="3344863"/>
            <a:ext cx="319087" cy="319087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01" name="Oval 26"/>
          <p:cNvSpPr>
            <a:spLocks noChangeArrowheads="1"/>
          </p:cNvSpPr>
          <p:nvPr/>
        </p:nvSpPr>
        <p:spPr bwMode="auto">
          <a:xfrm>
            <a:off x="3613150" y="3335338"/>
            <a:ext cx="319088" cy="319087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02" name="Oval 27"/>
          <p:cNvSpPr>
            <a:spLocks noChangeArrowheads="1"/>
          </p:cNvSpPr>
          <p:nvPr/>
        </p:nvSpPr>
        <p:spPr bwMode="auto">
          <a:xfrm>
            <a:off x="935038" y="3343275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03" name="Oval 28"/>
          <p:cNvSpPr>
            <a:spLocks noChangeArrowheads="1"/>
          </p:cNvSpPr>
          <p:nvPr/>
        </p:nvSpPr>
        <p:spPr bwMode="auto">
          <a:xfrm>
            <a:off x="2082800" y="3344863"/>
            <a:ext cx="319088" cy="319087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04" name="Oval 29"/>
          <p:cNvSpPr>
            <a:spLocks noChangeArrowheads="1"/>
          </p:cNvSpPr>
          <p:nvPr/>
        </p:nvSpPr>
        <p:spPr bwMode="auto">
          <a:xfrm>
            <a:off x="2481263" y="3343275"/>
            <a:ext cx="319087" cy="31908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05" name="Oval 30"/>
          <p:cNvSpPr>
            <a:spLocks noChangeArrowheads="1"/>
          </p:cNvSpPr>
          <p:nvPr/>
        </p:nvSpPr>
        <p:spPr bwMode="auto">
          <a:xfrm>
            <a:off x="2863850" y="3343275"/>
            <a:ext cx="319088" cy="31908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06" name="Oval 31"/>
          <p:cNvSpPr>
            <a:spLocks noChangeArrowheads="1"/>
          </p:cNvSpPr>
          <p:nvPr/>
        </p:nvSpPr>
        <p:spPr bwMode="auto">
          <a:xfrm>
            <a:off x="3246438" y="3343275"/>
            <a:ext cx="319087" cy="31908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07" name="Oval 32"/>
          <p:cNvSpPr>
            <a:spLocks noChangeArrowheads="1"/>
          </p:cNvSpPr>
          <p:nvPr/>
        </p:nvSpPr>
        <p:spPr bwMode="auto">
          <a:xfrm>
            <a:off x="1319213" y="2965450"/>
            <a:ext cx="319087" cy="31908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08" name="Oval 33"/>
          <p:cNvSpPr>
            <a:spLocks noChangeArrowheads="1"/>
          </p:cNvSpPr>
          <p:nvPr/>
        </p:nvSpPr>
        <p:spPr bwMode="auto">
          <a:xfrm>
            <a:off x="1717675" y="2965450"/>
            <a:ext cx="319088" cy="31908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09" name="Oval 34"/>
          <p:cNvSpPr>
            <a:spLocks noChangeArrowheads="1"/>
          </p:cNvSpPr>
          <p:nvPr/>
        </p:nvSpPr>
        <p:spPr bwMode="auto">
          <a:xfrm>
            <a:off x="3614738" y="2955925"/>
            <a:ext cx="319087" cy="31908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10" name="Oval 35"/>
          <p:cNvSpPr>
            <a:spLocks noChangeArrowheads="1"/>
          </p:cNvSpPr>
          <p:nvPr/>
        </p:nvSpPr>
        <p:spPr bwMode="auto">
          <a:xfrm>
            <a:off x="936625" y="2963863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11" name="Oval 36"/>
          <p:cNvSpPr>
            <a:spLocks noChangeArrowheads="1"/>
          </p:cNvSpPr>
          <p:nvPr/>
        </p:nvSpPr>
        <p:spPr bwMode="auto">
          <a:xfrm>
            <a:off x="2084388" y="2965450"/>
            <a:ext cx="319087" cy="31908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12" name="Oval 37"/>
          <p:cNvSpPr>
            <a:spLocks noChangeArrowheads="1"/>
          </p:cNvSpPr>
          <p:nvPr/>
        </p:nvSpPr>
        <p:spPr bwMode="auto">
          <a:xfrm>
            <a:off x="2482850" y="2963863"/>
            <a:ext cx="319088" cy="319087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13" name="Oval 38"/>
          <p:cNvSpPr>
            <a:spLocks noChangeArrowheads="1"/>
          </p:cNvSpPr>
          <p:nvPr/>
        </p:nvSpPr>
        <p:spPr bwMode="auto">
          <a:xfrm>
            <a:off x="2865438" y="2963863"/>
            <a:ext cx="319087" cy="319087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14" name="Oval 39"/>
          <p:cNvSpPr>
            <a:spLocks noChangeArrowheads="1"/>
          </p:cNvSpPr>
          <p:nvPr/>
        </p:nvSpPr>
        <p:spPr bwMode="auto">
          <a:xfrm>
            <a:off x="3248025" y="2963863"/>
            <a:ext cx="319088" cy="319087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15" name="Oval 40"/>
          <p:cNvSpPr>
            <a:spLocks noChangeArrowheads="1"/>
          </p:cNvSpPr>
          <p:nvPr/>
        </p:nvSpPr>
        <p:spPr bwMode="auto">
          <a:xfrm>
            <a:off x="1317625" y="2586038"/>
            <a:ext cx="319088" cy="319087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16" name="Oval 41"/>
          <p:cNvSpPr>
            <a:spLocks noChangeArrowheads="1"/>
          </p:cNvSpPr>
          <p:nvPr/>
        </p:nvSpPr>
        <p:spPr bwMode="auto">
          <a:xfrm>
            <a:off x="1716088" y="2586038"/>
            <a:ext cx="319087" cy="319087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17" name="Oval 42"/>
          <p:cNvSpPr>
            <a:spLocks noChangeArrowheads="1"/>
          </p:cNvSpPr>
          <p:nvPr/>
        </p:nvSpPr>
        <p:spPr bwMode="auto">
          <a:xfrm>
            <a:off x="3613150" y="2576513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18" name="Oval 43"/>
          <p:cNvSpPr>
            <a:spLocks noChangeArrowheads="1"/>
          </p:cNvSpPr>
          <p:nvPr/>
        </p:nvSpPr>
        <p:spPr bwMode="auto">
          <a:xfrm>
            <a:off x="935038" y="2584450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19" name="Oval 44"/>
          <p:cNvSpPr>
            <a:spLocks noChangeArrowheads="1"/>
          </p:cNvSpPr>
          <p:nvPr/>
        </p:nvSpPr>
        <p:spPr bwMode="auto">
          <a:xfrm>
            <a:off x="2082800" y="2586038"/>
            <a:ext cx="319088" cy="319087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20" name="Oval 45"/>
          <p:cNvSpPr>
            <a:spLocks noChangeArrowheads="1"/>
          </p:cNvSpPr>
          <p:nvPr/>
        </p:nvSpPr>
        <p:spPr bwMode="auto">
          <a:xfrm>
            <a:off x="2481263" y="2584450"/>
            <a:ext cx="319087" cy="31908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21" name="Oval 46"/>
          <p:cNvSpPr>
            <a:spLocks noChangeArrowheads="1"/>
          </p:cNvSpPr>
          <p:nvPr/>
        </p:nvSpPr>
        <p:spPr bwMode="auto">
          <a:xfrm>
            <a:off x="2863850" y="2584450"/>
            <a:ext cx="319088" cy="31908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22" name="Oval 47"/>
          <p:cNvSpPr>
            <a:spLocks noChangeArrowheads="1"/>
          </p:cNvSpPr>
          <p:nvPr/>
        </p:nvSpPr>
        <p:spPr bwMode="auto">
          <a:xfrm>
            <a:off x="3246438" y="2584450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23" name="Oval 48"/>
          <p:cNvSpPr>
            <a:spLocks noChangeArrowheads="1"/>
          </p:cNvSpPr>
          <p:nvPr/>
        </p:nvSpPr>
        <p:spPr bwMode="auto">
          <a:xfrm>
            <a:off x="1319213" y="2206625"/>
            <a:ext cx="319087" cy="31908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24" name="Oval 49"/>
          <p:cNvSpPr>
            <a:spLocks noChangeArrowheads="1"/>
          </p:cNvSpPr>
          <p:nvPr/>
        </p:nvSpPr>
        <p:spPr bwMode="auto">
          <a:xfrm>
            <a:off x="1717675" y="2206625"/>
            <a:ext cx="319088" cy="31908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25" name="Oval 50"/>
          <p:cNvSpPr>
            <a:spLocks noChangeArrowheads="1"/>
          </p:cNvSpPr>
          <p:nvPr/>
        </p:nvSpPr>
        <p:spPr bwMode="auto">
          <a:xfrm>
            <a:off x="3614738" y="2197100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26" name="Oval 51"/>
          <p:cNvSpPr>
            <a:spLocks noChangeArrowheads="1"/>
          </p:cNvSpPr>
          <p:nvPr/>
        </p:nvSpPr>
        <p:spPr bwMode="auto">
          <a:xfrm>
            <a:off x="936625" y="2205038"/>
            <a:ext cx="319088" cy="319087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27" name="Oval 52"/>
          <p:cNvSpPr>
            <a:spLocks noChangeArrowheads="1"/>
          </p:cNvSpPr>
          <p:nvPr/>
        </p:nvSpPr>
        <p:spPr bwMode="auto">
          <a:xfrm>
            <a:off x="2084388" y="2206625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28" name="Oval 53"/>
          <p:cNvSpPr>
            <a:spLocks noChangeArrowheads="1"/>
          </p:cNvSpPr>
          <p:nvPr/>
        </p:nvSpPr>
        <p:spPr bwMode="auto">
          <a:xfrm>
            <a:off x="2482850" y="2205038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29" name="Oval 54"/>
          <p:cNvSpPr>
            <a:spLocks noChangeArrowheads="1"/>
          </p:cNvSpPr>
          <p:nvPr/>
        </p:nvSpPr>
        <p:spPr bwMode="auto">
          <a:xfrm>
            <a:off x="2865438" y="2205038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30" name="Oval 55"/>
          <p:cNvSpPr>
            <a:spLocks noChangeArrowheads="1"/>
          </p:cNvSpPr>
          <p:nvPr/>
        </p:nvSpPr>
        <p:spPr bwMode="auto">
          <a:xfrm>
            <a:off x="3248025" y="2205038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31" name="Oval 56"/>
          <p:cNvSpPr>
            <a:spLocks noChangeArrowheads="1"/>
          </p:cNvSpPr>
          <p:nvPr/>
        </p:nvSpPr>
        <p:spPr bwMode="auto">
          <a:xfrm>
            <a:off x="1319213" y="1806575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32" name="Oval 57"/>
          <p:cNvSpPr>
            <a:spLocks noChangeArrowheads="1"/>
          </p:cNvSpPr>
          <p:nvPr/>
        </p:nvSpPr>
        <p:spPr bwMode="auto">
          <a:xfrm>
            <a:off x="1717675" y="1806575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33" name="Oval 58"/>
          <p:cNvSpPr>
            <a:spLocks noChangeArrowheads="1"/>
          </p:cNvSpPr>
          <p:nvPr/>
        </p:nvSpPr>
        <p:spPr bwMode="auto">
          <a:xfrm>
            <a:off x="3614738" y="1797050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34" name="Oval 59"/>
          <p:cNvSpPr>
            <a:spLocks noChangeArrowheads="1"/>
          </p:cNvSpPr>
          <p:nvPr/>
        </p:nvSpPr>
        <p:spPr bwMode="auto">
          <a:xfrm>
            <a:off x="936625" y="1804988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35" name="Oval 60"/>
          <p:cNvSpPr>
            <a:spLocks noChangeArrowheads="1"/>
          </p:cNvSpPr>
          <p:nvPr/>
        </p:nvSpPr>
        <p:spPr bwMode="auto">
          <a:xfrm>
            <a:off x="2084388" y="1806575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36" name="Oval 61"/>
          <p:cNvSpPr>
            <a:spLocks noChangeArrowheads="1"/>
          </p:cNvSpPr>
          <p:nvPr/>
        </p:nvSpPr>
        <p:spPr bwMode="auto">
          <a:xfrm>
            <a:off x="2482850" y="1804988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37" name="Oval 62"/>
          <p:cNvSpPr>
            <a:spLocks noChangeArrowheads="1"/>
          </p:cNvSpPr>
          <p:nvPr/>
        </p:nvSpPr>
        <p:spPr bwMode="auto">
          <a:xfrm>
            <a:off x="2865438" y="1804988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38" name="Oval 63"/>
          <p:cNvSpPr>
            <a:spLocks noChangeArrowheads="1"/>
          </p:cNvSpPr>
          <p:nvPr/>
        </p:nvSpPr>
        <p:spPr bwMode="auto">
          <a:xfrm>
            <a:off x="3248025" y="1804988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39" name="Oval 64"/>
          <p:cNvSpPr>
            <a:spLocks noChangeArrowheads="1"/>
          </p:cNvSpPr>
          <p:nvPr/>
        </p:nvSpPr>
        <p:spPr bwMode="auto">
          <a:xfrm>
            <a:off x="1319213" y="1427163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40" name="Oval 65"/>
          <p:cNvSpPr>
            <a:spLocks noChangeArrowheads="1"/>
          </p:cNvSpPr>
          <p:nvPr/>
        </p:nvSpPr>
        <p:spPr bwMode="auto">
          <a:xfrm>
            <a:off x="1717675" y="1427163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41" name="Oval 66"/>
          <p:cNvSpPr>
            <a:spLocks noChangeArrowheads="1"/>
          </p:cNvSpPr>
          <p:nvPr/>
        </p:nvSpPr>
        <p:spPr bwMode="auto">
          <a:xfrm>
            <a:off x="3614738" y="1417638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42" name="Oval 67"/>
          <p:cNvSpPr>
            <a:spLocks noChangeArrowheads="1"/>
          </p:cNvSpPr>
          <p:nvPr/>
        </p:nvSpPr>
        <p:spPr bwMode="auto">
          <a:xfrm>
            <a:off x="936625" y="1425575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43" name="Oval 68"/>
          <p:cNvSpPr>
            <a:spLocks noChangeArrowheads="1"/>
          </p:cNvSpPr>
          <p:nvPr/>
        </p:nvSpPr>
        <p:spPr bwMode="auto">
          <a:xfrm>
            <a:off x="2084388" y="1427163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44" name="Oval 69"/>
          <p:cNvSpPr>
            <a:spLocks noChangeArrowheads="1"/>
          </p:cNvSpPr>
          <p:nvPr/>
        </p:nvSpPr>
        <p:spPr bwMode="auto">
          <a:xfrm>
            <a:off x="2482850" y="1425575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45" name="Oval 70"/>
          <p:cNvSpPr>
            <a:spLocks noChangeArrowheads="1"/>
          </p:cNvSpPr>
          <p:nvPr/>
        </p:nvSpPr>
        <p:spPr bwMode="auto">
          <a:xfrm>
            <a:off x="2865438" y="1425575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46" name="Oval 71"/>
          <p:cNvSpPr>
            <a:spLocks noChangeArrowheads="1"/>
          </p:cNvSpPr>
          <p:nvPr/>
        </p:nvSpPr>
        <p:spPr bwMode="auto">
          <a:xfrm>
            <a:off x="3248025" y="1425575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47" name="Oval 72"/>
          <p:cNvSpPr>
            <a:spLocks noChangeArrowheads="1"/>
          </p:cNvSpPr>
          <p:nvPr/>
        </p:nvSpPr>
        <p:spPr bwMode="auto">
          <a:xfrm>
            <a:off x="1317625" y="4113213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48" name="Oval 73"/>
          <p:cNvSpPr>
            <a:spLocks noChangeArrowheads="1"/>
          </p:cNvSpPr>
          <p:nvPr/>
        </p:nvSpPr>
        <p:spPr bwMode="auto">
          <a:xfrm>
            <a:off x="1716088" y="4113213"/>
            <a:ext cx="319087" cy="319087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49" name="Oval 74"/>
          <p:cNvSpPr>
            <a:spLocks noChangeArrowheads="1"/>
          </p:cNvSpPr>
          <p:nvPr/>
        </p:nvSpPr>
        <p:spPr bwMode="auto">
          <a:xfrm>
            <a:off x="3613150" y="4103688"/>
            <a:ext cx="319088" cy="319087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50" name="Oval 75"/>
          <p:cNvSpPr>
            <a:spLocks noChangeArrowheads="1"/>
          </p:cNvSpPr>
          <p:nvPr/>
        </p:nvSpPr>
        <p:spPr bwMode="auto">
          <a:xfrm>
            <a:off x="935038" y="4111625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51" name="Oval 76"/>
          <p:cNvSpPr>
            <a:spLocks noChangeArrowheads="1"/>
          </p:cNvSpPr>
          <p:nvPr/>
        </p:nvSpPr>
        <p:spPr bwMode="auto">
          <a:xfrm>
            <a:off x="2082800" y="4113213"/>
            <a:ext cx="319088" cy="319087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52" name="Oval 77"/>
          <p:cNvSpPr>
            <a:spLocks noChangeArrowheads="1"/>
          </p:cNvSpPr>
          <p:nvPr/>
        </p:nvSpPr>
        <p:spPr bwMode="auto">
          <a:xfrm>
            <a:off x="2481263" y="4111625"/>
            <a:ext cx="319087" cy="31908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53" name="Oval 78"/>
          <p:cNvSpPr>
            <a:spLocks noChangeArrowheads="1"/>
          </p:cNvSpPr>
          <p:nvPr/>
        </p:nvSpPr>
        <p:spPr bwMode="auto">
          <a:xfrm>
            <a:off x="2863850" y="4111625"/>
            <a:ext cx="319088" cy="31908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54" name="Oval 79"/>
          <p:cNvSpPr>
            <a:spLocks noChangeArrowheads="1"/>
          </p:cNvSpPr>
          <p:nvPr/>
        </p:nvSpPr>
        <p:spPr bwMode="auto">
          <a:xfrm>
            <a:off x="3246438" y="4111625"/>
            <a:ext cx="319087" cy="31908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55" name="Oval 80"/>
          <p:cNvSpPr>
            <a:spLocks noChangeArrowheads="1"/>
          </p:cNvSpPr>
          <p:nvPr/>
        </p:nvSpPr>
        <p:spPr bwMode="auto">
          <a:xfrm>
            <a:off x="1317625" y="3733800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56" name="Oval 81"/>
          <p:cNvSpPr>
            <a:spLocks noChangeArrowheads="1"/>
          </p:cNvSpPr>
          <p:nvPr/>
        </p:nvSpPr>
        <p:spPr bwMode="auto">
          <a:xfrm>
            <a:off x="1716088" y="3733800"/>
            <a:ext cx="319087" cy="31908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57" name="Oval 82"/>
          <p:cNvSpPr>
            <a:spLocks noChangeArrowheads="1"/>
          </p:cNvSpPr>
          <p:nvPr/>
        </p:nvSpPr>
        <p:spPr bwMode="auto">
          <a:xfrm>
            <a:off x="3613150" y="3724275"/>
            <a:ext cx="319088" cy="31908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58" name="Oval 83"/>
          <p:cNvSpPr>
            <a:spLocks noChangeArrowheads="1"/>
          </p:cNvSpPr>
          <p:nvPr/>
        </p:nvSpPr>
        <p:spPr bwMode="auto">
          <a:xfrm>
            <a:off x="935038" y="3732213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59" name="Oval 84"/>
          <p:cNvSpPr>
            <a:spLocks noChangeArrowheads="1"/>
          </p:cNvSpPr>
          <p:nvPr/>
        </p:nvSpPr>
        <p:spPr bwMode="auto">
          <a:xfrm>
            <a:off x="2082800" y="3733800"/>
            <a:ext cx="319088" cy="31908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60" name="Oval 85"/>
          <p:cNvSpPr>
            <a:spLocks noChangeArrowheads="1"/>
          </p:cNvSpPr>
          <p:nvPr/>
        </p:nvSpPr>
        <p:spPr bwMode="auto">
          <a:xfrm>
            <a:off x="2481263" y="3732213"/>
            <a:ext cx="319087" cy="319087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61" name="Oval 86"/>
          <p:cNvSpPr>
            <a:spLocks noChangeArrowheads="1"/>
          </p:cNvSpPr>
          <p:nvPr/>
        </p:nvSpPr>
        <p:spPr bwMode="auto">
          <a:xfrm>
            <a:off x="2863850" y="3732213"/>
            <a:ext cx="319088" cy="319087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62" name="Oval 87"/>
          <p:cNvSpPr>
            <a:spLocks noChangeArrowheads="1"/>
          </p:cNvSpPr>
          <p:nvPr/>
        </p:nvSpPr>
        <p:spPr bwMode="auto">
          <a:xfrm>
            <a:off x="3246438" y="3732213"/>
            <a:ext cx="319087" cy="319087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63" name="Oval 88"/>
          <p:cNvSpPr>
            <a:spLocks noChangeArrowheads="1"/>
          </p:cNvSpPr>
          <p:nvPr/>
        </p:nvSpPr>
        <p:spPr bwMode="auto">
          <a:xfrm>
            <a:off x="557213" y="3332163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64" name="Oval 89"/>
          <p:cNvSpPr>
            <a:spLocks noChangeArrowheads="1"/>
          </p:cNvSpPr>
          <p:nvPr/>
        </p:nvSpPr>
        <p:spPr bwMode="auto">
          <a:xfrm>
            <a:off x="558800" y="2952750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65" name="Oval 90"/>
          <p:cNvSpPr>
            <a:spLocks noChangeArrowheads="1"/>
          </p:cNvSpPr>
          <p:nvPr/>
        </p:nvSpPr>
        <p:spPr bwMode="auto">
          <a:xfrm>
            <a:off x="557213" y="2573338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66" name="Oval 91"/>
          <p:cNvSpPr>
            <a:spLocks noChangeArrowheads="1"/>
          </p:cNvSpPr>
          <p:nvPr/>
        </p:nvSpPr>
        <p:spPr bwMode="auto">
          <a:xfrm>
            <a:off x="558800" y="2193925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67" name="Oval 92"/>
          <p:cNvSpPr>
            <a:spLocks noChangeArrowheads="1"/>
          </p:cNvSpPr>
          <p:nvPr/>
        </p:nvSpPr>
        <p:spPr bwMode="auto">
          <a:xfrm>
            <a:off x="558800" y="1793875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68" name="Oval 93"/>
          <p:cNvSpPr>
            <a:spLocks noChangeArrowheads="1"/>
          </p:cNvSpPr>
          <p:nvPr/>
        </p:nvSpPr>
        <p:spPr bwMode="auto">
          <a:xfrm>
            <a:off x="558800" y="1414463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69" name="Oval 94"/>
          <p:cNvSpPr>
            <a:spLocks noChangeArrowheads="1"/>
          </p:cNvSpPr>
          <p:nvPr/>
        </p:nvSpPr>
        <p:spPr bwMode="auto">
          <a:xfrm>
            <a:off x="557213" y="4100513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70" name="Oval 95"/>
          <p:cNvSpPr>
            <a:spLocks noChangeArrowheads="1"/>
          </p:cNvSpPr>
          <p:nvPr/>
        </p:nvSpPr>
        <p:spPr bwMode="auto">
          <a:xfrm>
            <a:off x="557213" y="3721100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71" name="Oval 96"/>
          <p:cNvSpPr>
            <a:spLocks noChangeArrowheads="1"/>
          </p:cNvSpPr>
          <p:nvPr/>
        </p:nvSpPr>
        <p:spPr bwMode="auto">
          <a:xfrm>
            <a:off x="3987800" y="3346450"/>
            <a:ext cx="319088" cy="31908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72" name="Oval 97"/>
          <p:cNvSpPr>
            <a:spLocks noChangeArrowheads="1"/>
          </p:cNvSpPr>
          <p:nvPr/>
        </p:nvSpPr>
        <p:spPr bwMode="auto">
          <a:xfrm>
            <a:off x="3989388" y="2967038"/>
            <a:ext cx="319087" cy="319087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73" name="Oval 98"/>
          <p:cNvSpPr>
            <a:spLocks noChangeArrowheads="1"/>
          </p:cNvSpPr>
          <p:nvPr/>
        </p:nvSpPr>
        <p:spPr bwMode="auto">
          <a:xfrm>
            <a:off x="3987800" y="2587625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74" name="Oval 99"/>
          <p:cNvSpPr>
            <a:spLocks noChangeArrowheads="1"/>
          </p:cNvSpPr>
          <p:nvPr/>
        </p:nvSpPr>
        <p:spPr bwMode="auto">
          <a:xfrm>
            <a:off x="3989388" y="2208213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75" name="Oval 100"/>
          <p:cNvSpPr>
            <a:spLocks noChangeArrowheads="1"/>
          </p:cNvSpPr>
          <p:nvPr/>
        </p:nvSpPr>
        <p:spPr bwMode="auto">
          <a:xfrm>
            <a:off x="3989388" y="1808163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76" name="Oval 101"/>
          <p:cNvSpPr>
            <a:spLocks noChangeArrowheads="1"/>
          </p:cNvSpPr>
          <p:nvPr/>
        </p:nvSpPr>
        <p:spPr bwMode="auto">
          <a:xfrm>
            <a:off x="3989388" y="1428750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77" name="Oval 102"/>
          <p:cNvSpPr>
            <a:spLocks noChangeArrowheads="1"/>
          </p:cNvSpPr>
          <p:nvPr/>
        </p:nvSpPr>
        <p:spPr bwMode="auto">
          <a:xfrm>
            <a:off x="3987800" y="4114800"/>
            <a:ext cx="319088" cy="31908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78" name="Oval 103"/>
          <p:cNvSpPr>
            <a:spLocks noChangeArrowheads="1"/>
          </p:cNvSpPr>
          <p:nvPr/>
        </p:nvSpPr>
        <p:spPr bwMode="auto">
          <a:xfrm>
            <a:off x="3987800" y="3735388"/>
            <a:ext cx="319088" cy="319087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79" name="Oval 104"/>
          <p:cNvSpPr>
            <a:spLocks noChangeArrowheads="1"/>
          </p:cNvSpPr>
          <p:nvPr/>
        </p:nvSpPr>
        <p:spPr bwMode="auto">
          <a:xfrm>
            <a:off x="4359275" y="3352800"/>
            <a:ext cx="319088" cy="31908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80" name="Oval 105"/>
          <p:cNvSpPr>
            <a:spLocks noChangeArrowheads="1"/>
          </p:cNvSpPr>
          <p:nvPr/>
        </p:nvSpPr>
        <p:spPr bwMode="auto">
          <a:xfrm>
            <a:off x="4360863" y="2973388"/>
            <a:ext cx="319087" cy="319087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81" name="Oval 106"/>
          <p:cNvSpPr>
            <a:spLocks noChangeArrowheads="1"/>
          </p:cNvSpPr>
          <p:nvPr/>
        </p:nvSpPr>
        <p:spPr bwMode="auto">
          <a:xfrm>
            <a:off x="4359275" y="2593975"/>
            <a:ext cx="319088" cy="31908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82" name="Oval 107"/>
          <p:cNvSpPr>
            <a:spLocks noChangeArrowheads="1"/>
          </p:cNvSpPr>
          <p:nvPr/>
        </p:nvSpPr>
        <p:spPr bwMode="auto">
          <a:xfrm>
            <a:off x="4360863" y="2214563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83" name="Oval 108"/>
          <p:cNvSpPr>
            <a:spLocks noChangeArrowheads="1"/>
          </p:cNvSpPr>
          <p:nvPr/>
        </p:nvSpPr>
        <p:spPr bwMode="auto">
          <a:xfrm>
            <a:off x="4360863" y="1814513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84" name="Oval 109"/>
          <p:cNvSpPr>
            <a:spLocks noChangeArrowheads="1"/>
          </p:cNvSpPr>
          <p:nvPr/>
        </p:nvSpPr>
        <p:spPr bwMode="auto">
          <a:xfrm>
            <a:off x="4360863" y="1435100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85" name="Oval 110"/>
          <p:cNvSpPr>
            <a:spLocks noChangeArrowheads="1"/>
          </p:cNvSpPr>
          <p:nvPr/>
        </p:nvSpPr>
        <p:spPr bwMode="auto">
          <a:xfrm>
            <a:off x="4359275" y="4121150"/>
            <a:ext cx="319088" cy="31908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86" name="Oval 111"/>
          <p:cNvSpPr>
            <a:spLocks noChangeArrowheads="1"/>
          </p:cNvSpPr>
          <p:nvPr/>
        </p:nvSpPr>
        <p:spPr bwMode="auto">
          <a:xfrm>
            <a:off x="4359275" y="3741738"/>
            <a:ext cx="319088" cy="319087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87" name="Oval 115"/>
          <p:cNvSpPr>
            <a:spLocks noChangeArrowheads="1"/>
          </p:cNvSpPr>
          <p:nvPr/>
        </p:nvSpPr>
        <p:spPr bwMode="auto">
          <a:xfrm>
            <a:off x="1317625" y="4494213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88" name="Oval 116"/>
          <p:cNvSpPr>
            <a:spLocks noChangeArrowheads="1"/>
          </p:cNvSpPr>
          <p:nvPr/>
        </p:nvSpPr>
        <p:spPr bwMode="auto">
          <a:xfrm>
            <a:off x="1716088" y="4494213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89" name="Oval 117"/>
          <p:cNvSpPr>
            <a:spLocks noChangeArrowheads="1"/>
          </p:cNvSpPr>
          <p:nvPr/>
        </p:nvSpPr>
        <p:spPr bwMode="auto">
          <a:xfrm>
            <a:off x="3613150" y="4484688"/>
            <a:ext cx="319088" cy="319087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90" name="Oval 118"/>
          <p:cNvSpPr>
            <a:spLocks noChangeArrowheads="1"/>
          </p:cNvSpPr>
          <p:nvPr/>
        </p:nvSpPr>
        <p:spPr bwMode="auto">
          <a:xfrm>
            <a:off x="935038" y="4492625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91" name="Oval 119"/>
          <p:cNvSpPr>
            <a:spLocks noChangeArrowheads="1"/>
          </p:cNvSpPr>
          <p:nvPr/>
        </p:nvSpPr>
        <p:spPr bwMode="auto">
          <a:xfrm>
            <a:off x="2082800" y="4494213"/>
            <a:ext cx="319088" cy="319087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92" name="Oval 120"/>
          <p:cNvSpPr>
            <a:spLocks noChangeArrowheads="1"/>
          </p:cNvSpPr>
          <p:nvPr/>
        </p:nvSpPr>
        <p:spPr bwMode="auto">
          <a:xfrm>
            <a:off x="2481263" y="4492625"/>
            <a:ext cx="319087" cy="31908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93" name="Oval 121"/>
          <p:cNvSpPr>
            <a:spLocks noChangeArrowheads="1"/>
          </p:cNvSpPr>
          <p:nvPr/>
        </p:nvSpPr>
        <p:spPr bwMode="auto">
          <a:xfrm>
            <a:off x="2863850" y="4492625"/>
            <a:ext cx="319088" cy="31908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94" name="Oval 122"/>
          <p:cNvSpPr>
            <a:spLocks noChangeArrowheads="1"/>
          </p:cNvSpPr>
          <p:nvPr/>
        </p:nvSpPr>
        <p:spPr bwMode="auto">
          <a:xfrm>
            <a:off x="3246438" y="4492625"/>
            <a:ext cx="319087" cy="31908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95" name="Oval 123"/>
          <p:cNvSpPr>
            <a:spLocks noChangeArrowheads="1"/>
          </p:cNvSpPr>
          <p:nvPr/>
        </p:nvSpPr>
        <p:spPr bwMode="auto">
          <a:xfrm>
            <a:off x="1317625" y="5262563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96" name="Oval 124"/>
          <p:cNvSpPr>
            <a:spLocks noChangeArrowheads="1"/>
          </p:cNvSpPr>
          <p:nvPr/>
        </p:nvSpPr>
        <p:spPr bwMode="auto">
          <a:xfrm>
            <a:off x="1716088" y="5262563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97" name="Oval 125"/>
          <p:cNvSpPr>
            <a:spLocks noChangeArrowheads="1"/>
          </p:cNvSpPr>
          <p:nvPr/>
        </p:nvSpPr>
        <p:spPr bwMode="auto">
          <a:xfrm>
            <a:off x="3613150" y="5253038"/>
            <a:ext cx="319088" cy="319087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98" name="Oval 126"/>
          <p:cNvSpPr>
            <a:spLocks noChangeArrowheads="1"/>
          </p:cNvSpPr>
          <p:nvPr/>
        </p:nvSpPr>
        <p:spPr bwMode="auto">
          <a:xfrm>
            <a:off x="935038" y="5260975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099" name="Oval 127"/>
          <p:cNvSpPr>
            <a:spLocks noChangeArrowheads="1"/>
          </p:cNvSpPr>
          <p:nvPr/>
        </p:nvSpPr>
        <p:spPr bwMode="auto">
          <a:xfrm>
            <a:off x="2082800" y="5262563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00" name="Oval 128"/>
          <p:cNvSpPr>
            <a:spLocks noChangeArrowheads="1"/>
          </p:cNvSpPr>
          <p:nvPr/>
        </p:nvSpPr>
        <p:spPr bwMode="auto">
          <a:xfrm>
            <a:off x="2481263" y="5260975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01" name="Oval 129"/>
          <p:cNvSpPr>
            <a:spLocks noChangeArrowheads="1"/>
          </p:cNvSpPr>
          <p:nvPr/>
        </p:nvSpPr>
        <p:spPr bwMode="auto">
          <a:xfrm>
            <a:off x="2863850" y="5260975"/>
            <a:ext cx="319088" cy="31908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02" name="Oval 130"/>
          <p:cNvSpPr>
            <a:spLocks noChangeArrowheads="1"/>
          </p:cNvSpPr>
          <p:nvPr/>
        </p:nvSpPr>
        <p:spPr bwMode="auto">
          <a:xfrm>
            <a:off x="3246438" y="5260975"/>
            <a:ext cx="319087" cy="31908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03" name="Oval 131"/>
          <p:cNvSpPr>
            <a:spLocks noChangeArrowheads="1"/>
          </p:cNvSpPr>
          <p:nvPr/>
        </p:nvSpPr>
        <p:spPr bwMode="auto">
          <a:xfrm>
            <a:off x="1317625" y="4883150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04" name="Oval 132"/>
          <p:cNvSpPr>
            <a:spLocks noChangeArrowheads="1"/>
          </p:cNvSpPr>
          <p:nvPr/>
        </p:nvSpPr>
        <p:spPr bwMode="auto">
          <a:xfrm>
            <a:off x="1716088" y="4883150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05" name="Oval 133"/>
          <p:cNvSpPr>
            <a:spLocks noChangeArrowheads="1"/>
          </p:cNvSpPr>
          <p:nvPr/>
        </p:nvSpPr>
        <p:spPr bwMode="auto">
          <a:xfrm>
            <a:off x="3613150" y="4873625"/>
            <a:ext cx="319088" cy="31908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06" name="Oval 134"/>
          <p:cNvSpPr>
            <a:spLocks noChangeArrowheads="1"/>
          </p:cNvSpPr>
          <p:nvPr/>
        </p:nvSpPr>
        <p:spPr bwMode="auto">
          <a:xfrm>
            <a:off x="935038" y="4881563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07" name="Oval 135"/>
          <p:cNvSpPr>
            <a:spLocks noChangeArrowheads="1"/>
          </p:cNvSpPr>
          <p:nvPr/>
        </p:nvSpPr>
        <p:spPr bwMode="auto">
          <a:xfrm>
            <a:off x="2082800" y="4883150"/>
            <a:ext cx="319088" cy="31908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08" name="Oval 136"/>
          <p:cNvSpPr>
            <a:spLocks noChangeArrowheads="1"/>
          </p:cNvSpPr>
          <p:nvPr/>
        </p:nvSpPr>
        <p:spPr bwMode="auto">
          <a:xfrm>
            <a:off x="2481263" y="4881563"/>
            <a:ext cx="319087" cy="319087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09" name="Oval 137"/>
          <p:cNvSpPr>
            <a:spLocks noChangeArrowheads="1"/>
          </p:cNvSpPr>
          <p:nvPr/>
        </p:nvSpPr>
        <p:spPr bwMode="auto">
          <a:xfrm>
            <a:off x="2863850" y="4881563"/>
            <a:ext cx="319088" cy="319087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10" name="Oval 138"/>
          <p:cNvSpPr>
            <a:spLocks noChangeArrowheads="1"/>
          </p:cNvSpPr>
          <p:nvPr/>
        </p:nvSpPr>
        <p:spPr bwMode="auto">
          <a:xfrm>
            <a:off x="3246438" y="4881563"/>
            <a:ext cx="319087" cy="319087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11" name="Oval 139"/>
          <p:cNvSpPr>
            <a:spLocks noChangeArrowheads="1"/>
          </p:cNvSpPr>
          <p:nvPr/>
        </p:nvSpPr>
        <p:spPr bwMode="auto">
          <a:xfrm>
            <a:off x="557213" y="4481513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12" name="Oval 140"/>
          <p:cNvSpPr>
            <a:spLocks noChangeArrowheads="1"/>
          </p:cNvSpPr>
          <p:nvPr/>
        </p:nvSpPr>
        <p:spPr bwMode="auto">
          <a:xfrm>
            <a:off x="557213" y="5249863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13" name="Oval 141"/>
          <p:cNvSpPr>
            <a:spLocks noChangeArrowheads="1"/>
          </p:cNvSpPr>
          <p:nvPr/>
        </p:nvSpPr>
        <p:spPr bwMode="auto">
          <a:xfrm>
            <a:off x="557213" y="4870450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14" name="Oval 142"/>
          <p:cNvSpPr>
            <a:spLocks noChangeArrowheads="1"/>
          </p:cNvSpPr>
          <p:nvPr/>
        </p:nvSpPr>
        <p:spPr bwMode="auto">
          <a:xfrm>
            <a:off x="3987800" y="4495800"/>
            <a:ext cx="319088" cy="31908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15" name="Oval 143"/>
          <p:cNvSpPr>
            <a:spLocks noChangeArrowheads="1"/>
          </p:cNvSpPr>
          <p:nvPr/>
        </p:nvSpPr>
        <p:spPr bwMode="auto">
          <a:xfrm>
            <a:off x="3987800" y="5264150"/>
            <a:ext cx="319088" cy="31908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16" name="Oval 144"/>
          <p:cNvSpPr>
            <a:spLocks noChangeArrowheads="1"/>
          </p:cNvSpPr>
          <p:nvPr/>
        </p:nvSpPr>
        <p:spPr bwMode="auto">
          <a:xfrm>
            <a:off x="3987800" y="4884738"/>
            <a:ext cx="319088" cy="319087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17" name="Oval 145"/>
          <p:cNvSpPr>
            <a:spLocks noChangeArrowheads="1"/>
          </p:cNvSpPr>
          <p:nvPr/>
        </p:nvSpPr>
        <p:spPr bwMode="auto">
          <a:xfrm>
            <a:off x="4359275" y="4502150"/>
            <a:ext cx="319088" cy="31908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18" name="Oval 146"/>
          <p:cNvSpPr>
            <a:spLocks noChangeArrowheads="1"/>
          </p:cNvSpPr>
          <p:nvPr/>
        </p:nvSpPr>
        <p:spPr bwMode="auto">
          <a:xfrm>
            <a:off x="4359275" y="5270500"/>
            <a:ext cx="319088" cy="31908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19" name="Oval 147"/>
          <p:cNvSpPr>
            <a:spLocks noChangeArrowheads="1"/>
          </p:cNvSpPr>
          <p:nvPr/>
        </p:nvSpPr>
        <p:spPr bwMode="auto">
          <a:xfrm>
            <a:off x="4359275" y="4891088"/>
            <a:ext cx="319088" cy="319087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20" name="Oval 189"/>
          <p:cNvSpPr>
            <a:spLocks noChangeArrowheads="1"/>
          </p:cNvSpPr>
          <p:nvPr/>
        </p:nvSpPr>
        <p:spPr bwMode="auto">
          <a:xfrm>
            <a:off x="5118100" y="3343275"/>
            <a:ext cx="319088" cy="31908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21" name="Oval 190"/>
          <p:cNvSpPr>
            <a:spLocks noChangeArrowheads="1"/>
          </p:cNvSpPr>
          <p:nvPr/>
        </p:nvSpPr>
        <p:spPr bwMode="auto">
          <a:xfrm>
            <a:off x="5516563" y="3343275"/>
            <a:ext cx="319087" cy="31908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22" name="Oval 191"/>
          <p:cNvSpPr>
            <a:spLocks noChangeArrowheads="1"/>
          </p:cNvSpPr>
          <p:nvPr/>
        </p:nvSpPr>
        <p:spPr bwMode="auto">
          <a:xfrm>
            <a:off x="7413625" y="3333750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23" name="Oval 192"/>
          <p:cNvSpPr>
            <a:spLocks noChangeArrowheads="1"/>
          </p:cNvSpPr>
          <p:nvPr/>
        </p:nvSpPr>
        <p:spPr bwMode="auto">
          <a:xfrm>
            <a:off x="4735513" y="3341688"/>
            <a:ext cx="319087" cy="319087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24" name="Oval 193"/>
          <p:cNvSpPr>
            <a:spLocks noChangeArrowheads="1"/>
          </p:cNvSpPr>
          <p:nvPr/>
        </p:nvSpPr>
        <p:spPr bwMode="auto">
          <a:xfrm>
            <a:off x="5883275" y="3343275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25" name="Oval 194"/>
          <p:cNvSpPr>
            <a:spLocks noChangeArrowheads="1"/>
          </p:cNvSpPr>
          <p:nvPr/>
        </p:nvSpPr>
        <p:spPr bwMode="auto">
          <a:xfrm>
            <a:off x="6281738" y="3341688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26" name="Oval 195"/>
          <p:cNvSpPr>
            <a:spLocks noChangeArrowheads="1"/>
          </p:cNvSpPr>
          <p:nvPr/>
        </p:nvSpPr>
        <p:spPr bwMode="auto">
          <a:xfrm>
            <a:off x="6664325" y="3341688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27" name="Oval 196"/>
          <p:cNvSpPr>
            <a:spLocks noChangeArrowheads="1"/>
          </p:cNvSpPr>
          <p:nvPr/>
        </p:nvSpPr>
        <p:spPr bwMode="auto">
          <a:xfrm>
            <a:off x="7046913" y="3341688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28" name="Oval 197"/>
          <p:cNvSpPr>
            <a:spLocks noChangeArrowheads="1"/>
          </p:cNvSpPr>
          <p:nvPr/>
        </p:nvSpPr>
        <p:spPr bwMode="auto">
          <a:xfrm>
            <a:off x="5119688" y="2963863"/>
            <a:ext cx="319087" cy="319087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29" name="Oval 198"/>
          <p:cNvSpPr>
            <a:spLocks noChangeArrowheads="1"/>
          </p:cNvSpPr>
          <p:nvPr/>
        </p:nvSpPr>
        <p:spPr bwMode="auto">
          <a:xfrm>
            <a:off x="5518150" y="2963863"/>
            <a:ext cx="319088" cy="319087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30" name="Oval 199"/>
          <p:cNvSpPr>
            <a:spLocks noChangeArrowheads="1"/>
          </p:cNvSpPr>
          <p:nvPr/>
        </p:nvSpPr>
        <p:spPr bwMode="auto">
          <a:xfrm>
            <a:off x="7415213" y="2954338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31" name="Oval 200"/>
          <p:cNvSpPr>
            <a:spLocks noChangeArrowheads="1"/>
          </p:cNvSpPr>
          <p:nvPr/>
        </p:nvSpPr>
        <p:spPr bwMode="auto">
          <a:xfrm>
            <a:off x="4737100" y="2962275"/>
            <a:ext cx="319088" cy="31908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32" name="Oval 201"/>
          <p:cNvSpPr>
            <a:spLocks noChangeArrowheads="1"/>
          </p:cNvSpPr>
          <p:nvPr/>
        </p:nvSpPr>
        <p:spPr bwMode="auto">
          <a:xfrm>
            <a:off x="5884863" y="2963863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33" name="Oval 202"/>
          <p:cNvSpPr>
            <a:spLocks noChangeArrowheads="1"/>
          </p:cNvSpPr>
          <p:nvPr/>
        </p:nvSpPr>
        <p:spPr bwMode="auto">
          <a:xfrm>
            <a:off x="6283325" y="2962275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34" name="Oval 203"/>
          <p:cNvSpPr>
            <a:spLocks noChangeArrowheads="1"/>
          </p:cNvSpPr>
          <p:nvPr/>
        </p:nvSpPr>
        <p:spPr bwMode="auto">
          <a:xfrm>
            <a:off x="6665913" y="2962275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35" name="Oval 204"/>
          <p:cNvSpPr>
            <a:spLocks noChangeArrowheads="1"/>
          </p:cNvSpPr>
          <p:nvPr/>
        </p:nvSpPr>
        <p:spPr bwMode="auto">
          <a:xfrm>
            <a:off x="7048500" y="2962275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36" name="Oval 205"/>
          <p:cNvSpPr>
            <a:spLocks noChangeArrowheads="1"/>
          </p:cNvSpPr>
          <p:nvPr/>
        </p:nvSpPr>
        <p:spPr bwMode="auto">
          <a:xfrm>
            <a:off x="5118100" y="2584450"/>
            <a:ext cx="319088" cy="31908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37" name="Oval 206"/>
          <p:cNvSpPr>
            <a:spLocks noChangeArrowheads="1"/>
          </p:cNvSpPr>
          <p:nvPr/>
        </p:nvSpPr>
        <p:spPr bwMode="auto">
          <a:xfrm>
            <a:off x="5516563" y="2584450"/>
            <a:ext cx="319087" cy="31908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38" name="Oval 207"/>
          <p:cNvSpPr>
            <a:spLocks noChangeArrowheads="1"/>
          </p:cNvSpPr>
          <p:nvPr/>
        </p:nvSpPr>
        <p:spPr bwMode="auto">
          <a:xfrm>
            <a:off x="7413625" y="2574925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39" name="Oval 208"/>
          <p:cNvSpPr>
            <a:spLocks noChangeArrowheads="1"/>
          </p:cNvSpPr>
          <p:nvPr/>
        </p:nvSpPr>
        <p:spPr bwMode="auto">
          <a:xfrm>
            <a:off x="4735513" y="2582863"/>
            <a:ext cx="319087" cy="319087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40" name="Oval 209"/>
          <p:cNvSpPr>
            <a:spLocks noChangeArrowheads="1"/>
          </p:cNvSpPr>
          <p:nvPr/>
        </p:nvSpPr>
        <p:spPr bwMode="auto">
          <a:xfrm>
            <a:off x="5883275" y="2584450"/>
            <a:ext cx="319088" cy="31908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41" name="Oval 210"/>
          <p:cNvSpPr>
            <a:spLocks noChangeArrowheads="1"/>
          </p:cNvSpPr>
          <p:nvPr/>
        </p:nvSpPr>
        <p:spPr bwMode="auto">
          <a:xfrm>
            <a:off x="6281738" y="2582863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42" name="Oval 211"/>
          <p:cNvSpPr>
            <a:spLocks noChangeArrowheads="1"/>
          </p:cNvSpPr>
          <p:nvPr/>
        </p:nvSpPr>
        <p:spPr bwMode="auto">
          <a:xfrm>
            <a:off x="6664325" y="2582863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43" name="Oval 212"/>
          <p:cNvSpPr>
            <a:spLocks noChangeArrowheads="1"/>
          </p:cNvSpPr>
          <p:nvPr/>
        </p:nvSpPr>
        <p:spPr bwMode="auto">
          <a:xfrm>
            <a:off x="7046913" y="2582863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44" name="Oval 213"/>
          <p:cNvSpPr>
            <a:spLocks noChangeArrowheads="1"/>
          </p:cNvSpPr>
          <p:nvPr/>
        </p:nvSpPr>
        <p:spPr bwMode="auto">
          <a:xfrm>
            <a:off x="5119688" y="2205038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45" name="Oval 214"/>
          <p:cNvSpPr>
            <a:spLocks noChangeArrowheads="1"/>
          </p:cNvSpPr>
          <p:nvPr/>
        </p:nvSpPr>
        <p:spPr bwMode="auto">
          <a:xfrm>
            <a:off x="5518150" y="2205038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46" name="Oval 215"/>
          <p:cNvSpPr>
            <a:spLocks noChangeArrowheads="1"/>
          </p:cNvSpPr>
          <p:nvPr/>
        </p:nvSpPr>
        <p:spPr bwMode="auto">
          <a:xfrm>
            <a:off x="7415213" y="2195513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47" name="Oval 216"/>
          <p:cNvSpPr>
            <a:spLocks noChangeArrowheads="1"/>
          </p:cNvSpPr>
          <p:nvPr/>
        </p:nvSpPr>
        <p:spPr bwMode="auto">
          <a:xfrm>
            <a:off x="4737100" y="2203450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48" name="Oval 217"/>
          <p:cNvSpPr>
            <a:spLocks noChangeArrowheads="1"/>
          </p:cNvSpPr>
          <p:nvPr/>
        </p:nvSpPr>
        <p:spPr bwMode="auto">
          <a:xfrm>
            <a:off x="5884863" y="2205038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49" name="Oval 218"/>
          <p:cNvSpPr>
            <a:spLocks noChangeArrowheads="1"/>
          </p:cNvSpPr>
          <p:nvPr/>
        </p:nvSpPr>
        <p:spPr bwMode="auto">
          <a:xfrm>
            <a:off x="6283325" y="2203450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50" name="Oval 219"/>
          <p:cNvSpPr>
            <a:spLocks noChangeArrowheads="1"/>
          </p:cNvSpPr>
          <p:nvPr/>
        </p:nvSpPr>
        <p:spPr bwMode="auto">
          <a:xfrm>
            <a:off x="6665913" y="2203450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51" name="Oval 220"/>
          <p:cNvSpPr>
            <a:spLocks noChangeArrowheads="1"/>
          </p:cNvSpPr>
          <p:nvPr/>
        </p:nvSpPr>
        <p:spPr bwMode="auto">
          <a:xfrm>
            <a:off x="7048500" y="2203450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52" name="Oval 221"/>
          <p:cNvSpPr>
            <a:spLocks noChangeArrowheads="1"/>
          </p:cNvSpPr>
          <p:nvPr/>
        </p:nvSpPr>
        <p:spPr bwMode="auto">
          <a:xfrm>
            <a:off x="5119688" y="1804988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53" name="Oval 222"/>
          <p:cNvSpPr>
            <a:spLocks noChangeArrowheads="1"/>
          </p:cNvSpPr>
          <p:nvPr/>
        </p:nvSpPr>
        <p:spPr bwMode="auto">
          <a:xfrm>
            <a:off x="5518150" y="1804988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54" name="Oval 223"/>
          <p:cNvSpPr>
            <a:spLocks noChangeArrowheads="1"/>
          </p:cNvSpPr>
          <p:nvPr/>
        </p:nvSpPr>
        <p:spPr bwMode="auto">
          <a:xfrm>
            <a:off x="7415213" y="1795463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55" name="Oval 224"/>
          <p:cNvSpPr>
            <a:spLocks noChangeArrowheads="1"/>
          </p:cNvSpPr>
          <p:nvPr/>
        </p:nvSpPr>
        <p:spPr bwMode="auto">
          <a:xfrm>
            <a:off x="4737100" y="1803400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56" name="Oval 225"/>
          <p:cNvSpPr>
            <a:spLocks noChangeArrowheads="1"/>
          </p:cNvSpPr>
          <p:nvPr/>
        </p:nvSpPr>
        <p:spPr bwMode="auto">
          <a:xfrm>
            <a:off x="5884863" y="1804988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57" name="Oval 226"/>
          <p:cNvSpPr>
            <a:spLocks noChangeArrowheads="1"/>
          </p:cNvSpPr>
          <p:nvPr/>
        </p:nvSpPr>
        <p:spPr bwMode="auto">
          <a:xfrm>
            <a:off x="6283325" y="1803400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58" name="Oval 227"/>
          <p:cNvSpPr>
            <a:spLocks noChangeArrowheads="1"/>
          </p:cNvSpPr>
          <p:nvPr/>
        </p:nvSpPr>
        <p:spPr bwMode="auto">
          <a:xfrm>
            <a:off x="6665913" y="1803400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59" name="Oval 228"/>
          <p:cNvSpPr>
            <a:spLocks noChangeArrowheads="1"/>
          </p:cNvSpPr>
          <p:nvPr/>
        </p:nvSpPr>
        <p:spPr bwMode="auto">
          <a:xfrm>
            <a:off x="7048500" y="1803400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60" name="Oval 229"/>
          <p:cNvSpPr>
            <a:spLocks noChangeArrowheads="1"/>
          </p:cNvSpPr>
          <p:nvPr/>
        </p:nvSpPr>
        <p:spPr bwMode="auto">
          <a:xfrm>
            <a:off x="5119688" y="1425575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61" name="Oval 230"/>
          <p:cNvSpPr>
            <a:spLocks noChangeArrowheads="1"/>
          </p:cNvSpPr>
          <p:nvPr/>
        </p:nvSpPr>
        <p:spPr bwMode="auto">
          <a:xfrm>
            <a:off x="5518150" y="1425575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62" name="Oval 231"/>
          <p:cNvSpPr>
            <a:spLocks noChangeArrowheads="1"/>
          </p:cNvSpPr>
          <p:nvPr/>
        </p:nvSpPr>
        <p:spPr bwMode="auto">
          <a:xfrm>
            <a:off x="7415213" y="1416050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63" name="Oval 232"/>
          <p:cNvSpPr>
            <a:spLocks noChangeArrowheads="1"/>
          </p:cNvSpPr>
          <p:nvPr/>
        </p:nvSpPr>
        <p:spPr bwMode="auto">
          <a:xfrm>
            <a:off x="4737100" y="1423988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64" name="Oval 233"/>
          <p:cNvSpPr>
            <a:spLocks noChangeArrowheads="1"/>
          </p:cNvSpPr>
          <p:nvPr/>
        </p:nvSpPr>
        <p:spPr bwMode="auto">
          <a:xfrm>
            <a:off x="5884863" y="1425575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65" name="Oval 234"/>
          <p:cNvSpPr>
            <a:spLocks noChangeArrowheads="1"/>
          </p:cNvSpPr>
          <p:nvPr/>
        </p:nvSpPr>
        <p:spPr bwMode="auto">
          <a:xfrm>
            <a:off x="6283325" y="1423988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66" name="Oval 235"/>
          <p:cNvSpPr>
            <a:spLocks noChangeArrowheads="1"/>
          </p:cNvSpPr>
          <p:nvPr/>
        </p:nvSpPr>
        <p:spPr bwMode="auto">
          <a:xfrm>
            <a:off x="6665913" y="1423988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67" name="Oval 236"/>
          <p:cNvSpPr>
            <a:spLocks noChangeArrowheads="1"/>
          </p:cNvSpPr>
          <p:nvPr/>
        </p:nvSpPr>
        <p:spPr bwMode="auto">
          <a:xfrm>
            <a:off x="7048500" y="1423988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68" name="Oval 237"/>
          <p:cNvSpPr>
            <a:spLocks noChangeArrowheads="1"/>
          </p:cNvSpPr>
          <p:nvPr/>
        </p:nvSpPr>
        <p:spPr bwMode="auto">
          <a:xfrm>
            <a:off x="5118100" y="4111625"/>
            <a:ext cx="319088" cy="31908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69" name="Oval 238"/>
          <p:cNvSpPr>
            <a:spLocks noChangeArrowheads="1"/>
          </p:cNvSpPr>
          <p:nvPr/>
        </p:nvSpPr>
        <p:spPr bwMode="auto">
          <a:xfrm>
            <a:off x="5516563" y="4111625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70" name="Oval 239"/>
          <p:cNvSpPr>
            <a:spLocks noChangeArrowheads="1"/>
          </p:cNvSpPr>
          <p:nvPr/>
        </p:nvSpPr>
        <p:spPr bwMode="auto">
          <a:xfrm>
            <a:off x="7413625" y="4102100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71" name="Oval 240"/>
          <p:cNvSpPr>
            <a:spLocks noChangeArrowheads="1"/>
          </p:cNvSpPr>
          <p:nvPr/>
        </p:nvSpPr>
        <p:spPr bwMode="auto">
          <a:xfrm>
            <a:off x="4735513" y="4110038"/>
            <a:ext cx="319087" cy="319087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72" name="Oval 241"/>
          <p:cNvSpPr>
            <a:spLocks noChangeArrowheads="1"/>
          </p:cNvSpPr>
          <p:nvPr/>
        </p:nvSpPr>
        <p:spPr bwMode="auto">
          <a:xfrm>
            <a:off x="5883275" y="4111625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73" name="Oval 242"/>
          <p:cNvSpPr>
            <a:spLocks noChangeArrowheads="1"/>
          </p:cNvSpPr>
          <p:nvPr/>
        </p:nvSpPr>
        <p:spPr bwMode="auto">
          <a:xfrm>
            <a:off x="6281738" y="4110038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74" name="Oval 243"/>
          <p:cNvSpPr>
            <a:spLocks noChangeArrowheads="1"/>
          </p:cNvSpPr>
          <p:nvPr/>
        </p:nvSpPr>
        <p:spPr bwMode="auto">
          <a:xfrm>
            <a:off x="6664325" y="4110038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75" name="Oval 244"/>
          <p:cNvSpPr>
            <a:spLocks noChangeArrowheads="1"/>
          </p:cNvSpPr>
          <p:nvPr/>
        </p:nvSpPr>
        <p:spPr bwMode="auto">
          <a:xfrm>
            <a:off x="7046913" y="4110038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76" name="Oval 245"/>
          <p:cNvSpPr>
            <a:spLocks noChangeArrowheads="1"/>
          </p:cNvSpPr>
          <p:nvPr/>
        </p:nvSpPr>
        <p:spPr bwMode="auto">
          <a:xfrm>
            <a:off x="5118100" y="3732213"/>
            <a:ext cx="319088" cy="319087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77" name="Oval 246"/>
          <p:cNvSpPr>
            <a:spLocks noChangeArrowheads="1"/>
          </p:cNvSpPr>
          <p:nvPr/>
        </p:nvSpPr>
        <p:spPr bwMode="auto">
          <a:xfrm>
            <a:off x="5516563" y="3732213"/>
            <a:ext cx="319087" cy="319087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78" name="Oval 247"/>
          <p:cNvSpPr>
            <a:spLocks noChangeArrowheads="1"/>
          </p:cNvSpPr>
          <p:nvPr/>
        </p:nvSpPr>
        <p:spPr bwMode="auto">
          <a:xfrm>
            <a:off x="7413625" y="3722688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79" name="Oval 248"/>
          <p:cNvSpPr>
            <a:spLocks noChangeArrowheads="1"/>
          </p:cNvSpPr>
          <p:nvPr/>
        </p:nvSpPr>
        <p:spPr bwMode="auto">
          <a:xfrm>
            <a:off x="4735513" y="3730625"/>
            <a:ext cx="319087" cy="31908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80" name="Oval 249"/>
          <p:cNvSpPr>
            <a:spLocks noChangeArrowheads="1"/>
          </p:cNvSpPr>
          <p:nvPr/>
        </p:nvSpPr>
        <p:spPr bwMode="auto">
          <a:xfrm>
            <a:off x="5883275" y="3732213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81" name="Oval 250"/>
          <p:cNvSpPr>
            <a:spLocks noChangeArrowheads="1"/>
          </p:cNvSpPr>
          <p:nvPr/>
        </p:nvSpPr>
        <p:spPr bwMode="auto">
          <a:xfrm>
            <a:off x="6281738" y="3730625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82" name="Oval 251"/>
          <p:cNvSpPr>
            <a:spLocks noChangeArrowheads="1"/>
          </p:cNvSpPr>
          <p:nvPr/>
        </p:nvSpPr>
        <p:spPr bwMode="auto">
          <a:xfrm>
            <a:off x="6664325" y="3730625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83" name="Oval 252"/>
          <p:cNvSpPr>
            <a:spLocks noChangeArrowheads="1"/>
          </p:cNvSpPr>
          <p:nvPr/>
        </p:nvSpPr>
        <p:spPr bwMode="auto">
          <a:xfrm>
            <a:off x="7046913" y="3730625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84" name="Oval 261"/>
          <p:cNvSpPr>
            <a:spLocks noChangeArrowheads="1"/>
          </p:cNvSpPr>
          <p:nvPr/>
        </p:nvSpPr>
        <p:spPr bwMode="auto">
          <a:xfrm>
            <a:off x="7788275" y="3344863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85" name="Oval 262"/>
          <p:cNvSpPr>
            <a:spLocks noChangeArrowheads="1"/>
          </p:cNvSpPr>
          <p:nvPr/>
        </p:nvSpPr>
        <p:spPr bwMode="auto">
          <a:xfrm>
            <a:off x="7789863" y="2965450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86" name="Oval 263"/>
          <p:cNvSpPr>
            <a:spLocks noChangeArrowheads="1"/>
          </p:cNvSpPr>
          <p:nvPr/>
        </p:nvSpPr>
        <p:spPr bwMode="auto">
          <a:xfrm>
            <a:off x="7788275" y="2586038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87" name="Oval 264"/>
          <p:cNvSpPr>
            <a:spLocks noChangeArrowheads="1"/>
          </p:cNvSpPr>
          <p:nvPr/>
        </p:nvSpPr>
        <p:spPr bwMode="auto">
          <a:xfrm>
            <a:off x="7789863" y="2206625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88" name="Oval 265"/>
          <p:cNvSpPr>
            <a:spLocks noChangeArrowheads="1"/>
          </p:cNvSpPr>
          <p:nvPr/>
        </p:nvSpPr>
        <p:spPr bwMode="auto">
          <a:xfrm>
            <a:off x="7789863" y="1806575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89" name="Oval 266"/>
          <p:cNvSpPr>
            <a:spLocks noChangeArrowheads="1"/>
          </p:cNvSpPr>
          <p:nvPr/>
        </p:nvSpPr>
        <p:spPr bwMode="auto">
          <a:xfrm>
            <a:off x="7789863" y="1427163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90" name="Oval 267"/>
          <p:cNvSpPr>
            <a:spLocks noChangeArrowheads="1"/>
          </p:cNvSpPr>
          <p:nvPr/>
        </p:nvSpPr>
        <p:spPr bwMode="auto">
          <a:xfrm>
            <a:off x="7788275" y="4113213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91" name="Oval 268"/>
          <p:cNvSpPr>
            <a:spLocks noChangeArrowheads="1"/>
          </p:cNvSpPr>
          <p:nvPr/>
        </p:nvSpPr>
        <p:spPr bwMode="auto">
          <a:xfrm>
            <a:off x="7788275" y="3733800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92" name="Oval 269"/>
          <p:cNvSpPr>
            <a:spLocks noChangeArrowheads="1"/>
          </p:cNvSpPr>
          <p:nvPr/>
        </p:nvSpPr>
        <p:spPr bwMode="auto">
          <a:xfrm>
            <a:off x="8159750" y="3351213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93" name="Oval 270"/>
          <p:cNvSpPr>
            <a:spLocks noChangeArrowheads="1"/>
          </p:cNvSpPr>
          <p:nvPr/>
        </p:nvSpPr>
        <p:spPr bwMode="auto">
          <a:xfrm>
            <a:off x="8161338" y="2971800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94" name="Oval 271"/>
          <p:cNvSpPr>
            <a:spLocks noChangeArrowheads="1"/>
          </p:cNvSpPr>
          <p:nvPr/>
        </p:nvSpPr>
        <p:spPr bwMode="auto">
          <a:xfrm>
            <a:off x="8159750" y="2592388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95" name="Oval 272"/>
          <p:cNvSpPr>
            <a:spLocks noChangeArrowheads="1"/>
          </p:cNvSpPr>
          <p:nvPr/>
        </p:nvSpPr>
        <p:spPr bwMode="auto">
          <a:xfrm>
            <a:off x="8161338" y="2212975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96" name="Oval 273"/>
          <p:cNvSpPr>
            <a:spLocks noChangeArrowheads="1"/>
          </p:cNvSpPr>
          <p:nvPr/>
        </p:nvSpPr>
        <p:spPr bwMode="auto">
          <a:xfrm>
            <a:off x="8161338" y="1812925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97" name="Oval 274"/>
          <p:cNvSpPr>
            <a:spLocks noChangeArrowheads="1"/>
          </p:cNvSpPr>
          <p:nvPr/>
        </p:nvSpPr>
        <p:spPr bwMode="auto">
          <a:xfrm>
            <a:off x="8161338" y="1433513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98" name="Oval 275"/>
          <p:cNvSpPr>
            <a:spLocks noChangeArrowheads="1"/>
          </p:cNvSpPr>
          <p:nvPr/>
        </p:nvSpPr>
        <p:spPr bwMode="auto">
          <a:xfrm>
            <a:off x="8159750" y="4119563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199" name="Oval 276"/>
          <p:cNvSpPr>
            <a:spLocks noChangeArrowheads="1"/>
          </p:cNvSpPr>
          <p:nvPr/>
        </p:nvSpPr>
        <p:spPr bwMode="auto">
          <a:xfrm>
            <a:off x="8159750" y="3740150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00" name="Oval 280"/>
          <p:cNvSpPr>
            <a:spLocks noChangeArrowheads="1"/>
          </p:cNvSpPr>
          <p:nvPr/>
        </p:nvSpPr>
        <p:spPr bwMode="auto">
          <a:xfrm>
            <a:off x="5118100" y="4492625"/>
            <a:ext cx="319088" cy="31908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01" name="Oval 281"/>
          <p:cNvSpPr>
            <a:spLocks noChangeArrowheads="1"/>
          </p:cNvSpPr>
          <p:nvPr/>
        </p:nvSpPr>
        <p:spPr bwMode="auto">
          <a:xfrm>
            <a:off x="5516563" y="4492625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02" name="Oval 282"/>
          <p:cNvSpPr>
            <a:spLocks noChangeArrowheads="1"/>
          </p:cNvSpPr>
          <p:nvPr/>
        </p:nvSpPr>
        <p:spPr bwMode="auto">
          <a:xfrm>
            <a:off x="7413625" y="4483100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03" name="Oval 283"/>
          <p:cNvSpPr>
            <a:spLocks noChangeArrowheads="1"/>
          </p:cNvSpPr>
          <p:nvPr/>
        </p:nvSpPr>
        <p:spPr bwMode="auto">
          <a:xfrm>
            <a:off x="4735513" y="4491038"/>
            <a:ext cx="319087" cy="319087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04" name="Oval 284"/>
          <p:cNvSpPr>
            <a:spLocks noChangeArrowheads="1"/>
          </p:cNvSpPr>
          <p:nvPr/>
        </p:nvSpPr>
        <p:spPr bwMode="auto">
          <a:xfrm>
            <a:off x="5883275" y="4492625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05" name="Oval 285"/>
          <p:cNvSpPr>
            <a:spLocks noChangeArrowheads="1"/>
          </p:cNvSpPr>
          <p:nvPr/>
        </p:nvSpPr>
        <p:spPr bwMode="auto">
          <a:xfrm>
            <a:off x="6281738" y="4491038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06" name="Oval 286"/>
          <p:cNvSpPr>
            <a:spLocks noChangeArrowheads="1"/>
          </p:cNvSpPr>
          <p:nvPr/>
        </p:nvSpPr>
        <p:spPr bwMode="auto">
          <a:xfrm>
            <a:off x="6664325" y="4491038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07" name="Oval 287"/>
          <p:cNvSpPr>
            <a:spLocks noChangeArrowheads="1"/>
          </p:cNvSpPr>
          <p:nvPr/>
        </p:nvSpPr>
        <p:spPr bwMode="auto">
          <a:xfrm>
            <a:off x="7046913" y="4491038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08" name="Oval 288"/>
          <p:cNvSpPr>
            <a:spLocks noChangeArrowheads="1"/>
          </p:cNvSpPr>
          <p:nvPr/>
        </p:nvSpPr>
        <p:spPr bwMode="auto">
          <a:xfrm>
            <a:off x="5118100" y="5260975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09" name="Oval 289"/>
          <p:cNvSpPr>
            <a:spLocks noChangeArrowheads="1"/>
          </p:cNvSpPr>
          <p:nvPr/>
        </p:nvSpPr>
        <p:spPr bwMode="auto">
          <a:xfrm>
            <a:off x="5516563" y="5260975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10" name="Oval 290"/>
          <p:cNvSpPr>
            <a:spLocks noChangeArrowheads="1"/>
          </p:cNvSpPr>
          <p:nvPr/>
        </p:nvSpPr>
        <p:spPr bwMode="auto">
          <a:xfrm>
            <a:off x="7413625" y="5251450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11" name="Oval 291"/>
          <p:cNvSpPr>
            <a:spLocks noChangeArrowheads="1"/>
          </p:cNvSpPr>
          <p:nvPr/>
        </p:nvSpPr>
        <p:spPr bwMode="auto">
          <a:xfrm>
            <a:off x="4735513" y="5259388"/>
            <a:ext cx="319087" cy="319087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12" name="Oval 292"/>
          <p:cNvSpPr>
            <a:spLocks noChangeArrowheads="1"/>
          </p:cNvSpPr>
          <p:nvPr/>
        </p:nvSpPr>
        <p:spPr bwMode="auto">
          <a:xfrm>
            <a:off x="5883275" y="5260975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13" name="Oval 293"/>
          <p:cNvSpPr>
            <a:spLocks noChangeArrowheads="1"/>
          </p:cNvSpPr>
          <p:nvPr/>
        </p:nvSpPr>
        <p:spPr bwMode="auto">
          <a:xfrm>
            <a:off x="6281738" y="5259388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14" name="Oval 294"/>
          <p:cNvSpPr>
            <a:spLocks noChangeArrowheads="1"/>
          </p:cNvSpPr>
          <p:nvPr/>
        </p:nvSpPr>
        <p:spPr bwMode="auto">
          <a:xfrm>
            <a:off x="6664325" y="5259388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15" name="Oval 295"/>
          <p:cNvSpPr>
            <a:spLocks noChangeArrowheads="1"/>
          </p:cNvSpPr>
          <p:nvPr/>
        </p:nvSpPr>
        <p:spPr bwMode="auto">
          <a:xfrm>
            <a:off x="7046913" y="5259388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16" name="Oval 296"/>
          <p:cNvSpPr>
            <a:spLocks noChangeArrowheads="1"/>
          </p:cNvSpPr>
          <p:nvPr/>
        </p:nvSpPr>
        <p:spPr bwMode="auto">
          <a:xfrm>
            <a:off x="5118100" y="4881563"/>
            <a:ext cx="319088" cy="319087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17" name="Oval 297"/>
          <p:cNvSpPr>
            <a:spLocks noChangeArrowheads="1"/>
          </p:cNvSpPr>
          <p:nvPr/>
        </p:nvSpPr>
        <p:spPr bwMode="auto">
          <a:xfrm>
            <a:off x="5516563" y="4881563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18" name="Oval 298"/>
          <p:cNvSpPr>
            <a:spLocks noChangeArrowheads="1"/>
          </p:cNvSpPr>
          <p:nvPr/>
        </p:nvSpPr>
        <p:spPr bwMode="auto">
          <a:xfrm>
            <a:off x="7413625" y="4872038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19" name="Oval 299"/>
          <p:cNvSpPr>
            <a:spLocks noChangeArrowheads="1"/>
          </p:cNvSpPr>
          <p:nvPr/>
        </p:nvSpPr>
        <p:spPr bwMode="auto">
          <a:xfrm>
            <a:off x="4735513" y="4879975"/>
            <a:ext cx="319087" cy="31908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20" name="Oval 300"/>
          <p:cNvSpPr>
            <a:spLocks noChangeArrowheads="1"/>
          </p:cNvSpPr>
          <p:nvPr/>
        </p:nvSpPr>
        <p:spPr bwMode="auto">
          <a:xfrm>
            <a:off x="5883275" y="4881563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21" name="Oval 301"/>
          <p:cNvSpPr>
            <a:spLocks noChangeArrowheads="1"/>
          </p:cNvSpPr>
          <p:nvPr/>
        </p:nvSpPr>
        <p:spPr bwMode="auto">
          <a:xfrm>
            <a:off x="6281738" y="4879975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22" name="Oval 302"/>
          <p:cNvSpPr>
            <a:spLocks noChangeArrowheads="1"/>
          </p:cNvSpPr>
          <p:nvPr/>
        </p:nvSpPr>
        <p:spPr bwMode="auto">
          <a:xfrm>
            <a:off x="6664325" y="4879975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23" name="Oval 303"/>
          <p:cNvSpPr>
            <a:spLocks noChangeArrowheads="1"/>
          </p:cNvSpPr>
          <p:nvPr/>
        </p:nvSpPr>
        <p:spPr bwMode="auto">
          <a:xfrm>
            <a:off x="7046913" y="4879975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24" name="Oval 307"/>
          <p:cNvSpPr>
            <a:spLocks noChangeArrowheads="1"/>
          </p:cNvSpPr>
          <p:nvPr/>
        </p:nvSpPr>
        <p:spPr bwMode="auto">
          <a:xfrm>
            <a:off x="7788275" y="4494213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25" name="Oval 308"/>
          <p:cNvSpPr>
            <a:spLocks noChangeArrowheads="1"/>
          </p:cNvSpPr>
          <p:nvPr/>
        </p:nvSpPr>
        <p:spPr bwMode="auto">
          <a:xfrm>
            <a:off x="7788275" y="5262563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26" name="Oval 309"/>
          <p:cNvSpPr>
            <a:spLocks noChangeArrowheads="1"/>
          </p:cNvSpPr>
          <p:nvPr/>
        </p:nvSpPr>
        <p:spPr bwMode="auto">
          <a:xfrm>
            <a:off x="7788275" y="4883150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27" name="Oval 310"/>
          <p:cNvSpPr>
            <a:spLocks noChangeArrowheads="1"/>
          </p:cNvSpPr>
          <p:nvPr/>
        </p:nvSpPr>
        <p:spPr bwMode="auto">
          <a:xfrm>
            <a:off x="8159750" y="4500563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28" name="Oval 311"/>
          <p:cNvSpPr>
            <a:spLocks noChangeArrowheads="1"/>
          </p:cNvSpPr>
          <p:nvPr/>
        </p:nvSpPr>
        <p:spPr bwMode="auto">
          <a:xfrm>
            <a:off x="8159750" y="5268913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29" name="Oval 312"/>
          <p:cNvSpPr>
            <a:spLocks noChangeArrowheads="1"/>
          </p:cNvSpPr>
          <p:nvPr/>
        </p:nvSpPr>
        <p:spPr bwMode="auto">
          <a:xfrm>
            <a:off x="8159750" y="4889500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30" name="Line 315"/>
          <p:cNvSpPr>
            <a:spLocks noChangeShapeType="1"/>
          </p:cNvSpPr>
          <p:nvPr/>
        </p:nvSpPr>
        <p:spPr bwMode="auto">
          <a:xfrm rot="5400000" flipV="1">
            <a:off x="4512469" y="1720057"/>
            <a:ext cx="0" cy="81772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ar-EG"/>
          </a:p>
        </p:txBody>
      </p:sp>
      <p:sp>
        <p:nvSpPr>
          <p:cNvPr id="42231" name="Line 316"/>
          <p:cNvSpPr>
            <a:spLocks noChangeShapeType="1"/>
          </p:cNvSpPr>
          <p:nvPr/>
        </p:nvSpPr>
        <p:spPr bwMode="auto">
          <a:xfrm rot="5400000" flipV="1">
            <a:off x="4512469" y="2104232"/>
            <a:ext cx="0" cy="81772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ar-EG"/>
          </a:p>
        </p:txBody>
      </p:sp>
      <p:sp>
        <p:nvSpPr>
          <p:cNvPr id="42232" name="Line 317"/>
          <p:cNvSpPr>
            <a:spLocks noChangeShapeType="1"/>
          </p:cNvSpPr>
          <p:nvPr/>
        </p:nvSpPr>
        <p:spPr bwMode="auto">
          <a:xfrm rot="5400000" flipV="1">
            <a:off x="4512469" y="2483644"/>
            <a:ext cx="0" cy="81772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ar-EG"/>
          </a:p>
        </p:txBody>
      </p:sp>
      <p:sp>
        <p:nvSpPr>
          <p:cNvPr id="42233" name="Oval 329"/>
          <p:cNvSpPr>
            <a:spLocks noChangeArrowheads="1"/>
          </p:cNvSpPr>
          <p:nvPr/>
        </p:nvSpPr>
        <p:spPr bwMode="auto">
          <a:xfrm>
            <a:off x="1314450" y="5648325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34" name="Oval 330"/>
          <p:cNvSpPr>
            <a:spLocks noChangeArrowheads="1"/>
          </p:cNvSpPr>
          <p:nvPr/>
        </p:nvSpPr>
        <p:spPr bwMode="auto">
          <a:xfrm>
            <a:off x="1712913" y="5648325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35" name="Oval 331"/>
          <p:cNvSpPr>
            <a:spLocks noChangeArrowheads="1"/>
          </p:cNvSpPr>
          <p:nvPr/>
        </p:nvSpPr>
        <p:spPr bwMode="auto">
          <a:xfrm>
            <a:off x="3609975" y="5638800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36" name="Oval 332"/>
          <p:cNvSpPr>
            <a:spLocks noChangeArrowheads="1"/>
          </p:cNvSpPr>
          <p:nvPr/>
        </p:nvSpPr>
        <p:spPr bwMode="auto">
          <a:xfrm>
            <a:off x="931863" y="5646738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37" name="Oval 333"/>
          <p:cNvSpPr>
            <a:spLocks noChangeArrowheads="1"/>
          </p:cNvSpPr>
          <p:nvPr/>
        </p:nvSpPr>
        <p:spPr bwMode="auto">
          <a:xfrm>
            <a:off x="2079625" y="5648325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38" name="Oval 334"/>
          <p:cNvSpPr>
            <a:spLocks noChangeArrowheads="1"/>
          </p:cNvSpPr>
          <p:nvPr/>
        </p:nvSpPr>
        <p:spPr bwMode="auto">
          <a:xfrm>
            <a:off x="2478088" y="5646738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39" name="Oval 335"/>
          <p:cNvSpPr>
            <a:spLocks noChangeArrowheads="1"/>
          </p:cNvSpPr>
          <p:nvPr/>
        </p:nvSpPr>
        <p:spPr bwMode="auto">
          <a:xfrm>
            <a:off x="2860675" y="5646738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40" name="Oval 336"/>
          <p:cNvSpPr>
            <a:spLocks noChangeArrowheads="1"/>
          </p:cNvSpPr>
          <p:nvPr/>
        </p:nvSpPr>
        <p:spPr bwMode="auto">
          <a:xfrm>
            <a:off x="3243263" y="5646738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41" name="Oval 337"/>
          <p:cNvSpPr>
            <a:spLocks noChangeArrowheads="1"/>
          </p:cNvSpPr>
          <p:nvPr/>
        </p:nvSpPr>
        <p:spPr bwMode="auto">
          <a:xfrm>
            <a:off x="1314450" y="6416675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42" name="Oval 338"/>
          <p:cNvSpPr>
            <a:spLocks noChangeArrowheads="1"/>
          </p:cNvSpPr>
          <p:nvPr/>
        </p:nvSpPr>
        <p:spPr bwMode="auto">
          <a:xfrm>
            <a:off x="1712913" y="6416675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43" name="Oval 339"/>
          <p:cNvSpPr>
            <a:spLocks noChangeArrowheads="1"/>
          </p:cNvSpPr>
          <p:nvPr/>
        </p:nvSpPr>
        <p:spPr bwMode="auto">
          <a:xfrm>
            <a:off x="3609975" y="6407150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44" name="Oval 340"/>
          <p:cNvSpPr>
            <a:spLocks noChangeArrowheads="1"/>
          </p:cNvSpPr>
          <p:nvPr/>
        </p:nvSpPr>
        <p:spPr bwMode="auto">
          <a:xfrm>
            <a:off x="931863" y="6415088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45" name="Oval 341"/>
          <p:cNvSpPr>
            <a:spLocks noChangeArrowheads="1"/>
          </p:cNvSpPr>
          <p:nvPr/>
        </p:nvSpPr>
        <p:spPr bwMode="auto">
          <a:xfrm>
            <a:off x="2079625" y="6416675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46" name="Oval 342"/>
          <p:cNvSpPr>
            <a:spLocks noChangeArrowheads="1"/>
          </p:cNvSpPr>
          <p:nvPr/>
        </p:nvSpPr>
        <p:spPr bwMode="auto">
          <a:xfrm>
            <a:off x="2478088" y="6415088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47" name="Oval 343"/>
          <p:cNvSpPr>
            <a:spLocks noChangeArrowheads="1"/>
          </p:cNvSpPr>
          <p:nvPr/>
        </p:nvSpPr>
        <p:spPr bwMode="auto">
          <a:xfrm>
            <a:off x="2860675" y="6415088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48" name="Oval 344"/>
          <p:cNvSpPr>
            <a:spLocks noChangeArrowheads="1"/>
          </p:cNvSpPr>
          <p:nvPr/>
        </p:nvSpPr>
        <p:spPr bwMode="auto">
          <a:xfrm>
            <a:off x="3243263" y="6415088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49" name="Oval 345"/>
          <p:cNvSpPr>
            <a:spLocks noChangeArrowheads="1"/>
          </p:cNvSpPr>
          <p:nvPr/>
        </p:nvSpPr>
        <p:spPr bwMode="auto">
          <a:xfrm>
            <a:off x="1314450" y="6037263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50" name="Oval 346"/>
          <p:cNvSpPr>
            <a:spLocks noChangeArrowheads="1"/>
          </p:cNvSpPr>
          <p:nvPr/>
        </p:nvSpPr>
        <p:spPr bwMode="auto">
          <a:xfrm>
            <a:off x="1712913" y="6037263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51" name="Oval 347"/>
          <p:cNvSpPr>
            <a:spLocks noChangeArrowheads="1"/>
          </p:cNvSpPr>
          <p:nvPr/>
        </p:nvSpPr>
        <p:spPr bwMode="auto">
          <a:xfrm>
            <a:off x="3609975" y="6027738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52" name="Oval 348"/>
          <p:cNvSpPr>
            <a:spLocks noChangeArrowheads="1"/>
          </p:cNvSpPr>
          <p:nvPr/>
        </p:nvSpPr>
        <p:spPr bwMode="auto">
          <a:xfrm>
            <a:off x="931863" y="6035675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53" name="Oval 349"/>
          <p:cNvSpPr>
            <a:spLocks noChangeArrowheads="1"/>
          </p:cNvSpPr>
          <p:nvPr/>
        </p:nvSpPr>
        <p:spPr bwMode="auto">
          <a:xfrm>
            <a:off x="2079625" y="6037263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54" name="Oval 350"/>
          <p:cNvSpPr>
            <a:spLocks noChangeArrowheads="1"/>
          </p:cNvSpPr>
          <p:nvPr/>
        </p:nvSpPr>
        <p:spPr bwMode="auto">
          <a:xfrm>
            <a:off x="2478088" y="6035675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55" name="Oval 351"/>
          <p:cNvSpPr>
            <a:spLocks noChangeArrowheads="1"/>
          </p:cNvSpPr>
          <p:nvPr/>
        </p:nvSpPr>
        <p:spPr bwMode="auto">
          <a:xfrm>
            <a:off x="2860675" y="6035675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56" name="Oval 352"/>
          <p:cNvSpPr>
            <a:spLocks noChangeArrowheads="1"/>
          </p:cNvSpPr>
          <p:nvPr/>
        </p:nvSpPr>
        <p:spPr bwMode="auto">
          <a:xfrm>
            <a:off x="3243263" y="6035675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57" name="Oval 353"/>
          <p:cNvSpPr>
            <a:spLocks noChangeArrowheads="1"/>
          </p:cNvSpPr>
          <p:nvPr/>
        </p:nvSpPr>
        <p:spPr bwMode="auto">
          <a:xfrm>
            <a:off x="554038" y="5635625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58" name="Oval 354"/>
          <p:cNvSpPr>
            <a:spLocks noChangeArrowheads="1"/>
          </p:cNvSpPr>
          <p:nvPr/>
        </p:nvSpPr>
        <p:spPr bwMode="auto">
          <a:xfrm>
            <a:off x="554038" y="6403975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59" name="Oval 355"/>
          <p:cNvSpPr>
            <a:spLocks noChangeArrowheads="1"/>
          </p:cNvSpPr>
          <p:nvPr/>
        </p:nvSpPr>
        <p:spPr bwMode="auto">
          <a:xfrm>
            <a:off x="554038" y="6024563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60" name="Oval 356"/>
          <p:cNvSpPr>
            <a:spLocks noChangeArrowheads="1"/>
          </p:cNvSpPr>
          <p:nvPr/>
        </p:nvSpPr>
        <p:spPr bwMode="auto">
          <a:xfrm>
            <a:off x="3984625" y="5649913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61" name="Oval 357"/>
          <p:cNvSpPr>
            <a:spLocks noChangeArrowheads="1"/>
          </p:cNvSpPr>
          <p:nvPr/>
        </p:nvSpPr>
        <p:spPr bwMode="auto">
          <a:xfrm>
            <a:off x="3984625" y="6418263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62" name="Oval 358"/>
          <p:cNvSpPr>
            <a:spLocks noChangeArrowheads="1"/>
          </p:cNvSpPr>
          <p:nvPr/>
        </p:nvSpPr>
        <p:spPr bwMode="auto">
          <a:xfrm>
            <a:off x="3984625" y="6038850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63" name="Oval 359"/>
          <p:cNvSpPr>
            <a:spLocks noChangeArrowheads="1"/>
          </p:cNvSpPr>
          <p:nvPr/>
        </p:nvSpPr>
        <p:spPr bwMode="auto">
          <a:xfrm>
            <a:off x="4356100" y="5656263"/>
            <a:ext cx="319088" cy="319087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64" name="Oval 360"/>
          <p:cNvSpPr>
            <a:spLocks noChangeArrowheads="1"/>
          </p:cNvSpPr>
          <p:nvPr/>
        </p:nvSpPr>
        <p:spPr bwMode="auto">
          <a:xfrm>
            <a:off x="4356100" y="6424613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65" name="Oval 361"/>
          <p:cNvSpPr>
            <a:spLocks noChangeArrowheads="1"/>
          </p:cNvSpPr>
          <p:nvPr/>
        </p:nvSpPr>
        <p:spPr bwMode="auto">
          <a:xfrm>
            <a:off x="4356100" y="6045200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66" name="Oval 372"/>
          <p:cNvSpPr>
            <a:spLocks noChangeArrowheads="1"/>
          </p:cNvSpPr>
          <p:nvPr/>
        </p:nvSpPr>
        <p:spPr bwMode="auto">
          <a:xfrm>
            <a:off x="5114925" y="5646738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67" name="Oval 373"/>
          <p:cNvSpPr>
            <a:spLocks noChangeArrowheads="1"/>
          </p:cNvSpPr>
          <p:nvPr/>
        </p:nvSpPr>
        <p:spPr bwMode="auto">
          <a:xfrm>
            <a:off x="5513388" y="5646738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68" name="Oval 374"/>
          <p:cNvSpPr>
            <a:spLocks noChangeArrowheads="1"/>
          </p:cNvSpPr>
          <p:nvPr/>
        </p:nvSpPr>
        <p:spPr bwMode="auto">
          <a:xfrm>
            <a:off x="7410450" y="5637213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69" name="Oval 375"/>
          <p:cNvSpPr>
            <a:spLocks noChangeArrowheads="1"/>
          </p:cNvSpPr>
          <p:nvPr/>
        </p:nvSpPr>
        <p:spPr bwMode="auto">
          <a:xfrm>
            <a:off x="4732338" y="5645150"/>
            <a:ext cx="319087" cy="31908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70" name="Oval 376"/>
          <p:cNvSpPr>
            <a:spLocks noChangeArrowheads="1"/>
          </p:cNvSpPr>
          <p:nvPr/>
        </p:nvSpPr>
        <p:spPr bwMode="auto">
          <a:xfrm>
            <a:off x="5880100" y="5646738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71" name="Oval 377"/>
          <p:cNvSpPr>
            <a:spLocks noChangeArrowheads="1"/>
          </p:cNvSpPr>
          <p:nvPr/>
        </p:nvSpPr>
        <p:spPr bwMode="auto">
          <a:xfrm>
            <a:off x="6278563" y="5645150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72" name="Oval 378"/>
          <p:cNvSpPr>
            <a:spLocks noChangeArrowheads="1"/>
          </p:cNvSpPr>
          <p:nvPr/>
        </p:nvSpPr>
        <p:spPr bwMode="auto">
          <a:xfrm>
            <a:off x="6661150" y="5645150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73" name="Oval 379"/>
          <p:cNvSpPr>
            <a:spLocks noChangeArrowheads="1"/>
          </p:cNvSpPr>
          <p:nvPr/>
        </p:nvSpPr>
        <p:spPr bwMode="auto">
          <a:xfrm>
            <a:off x="7043738" y="5645150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74" name="Oval 380"/>
          <p:cNvSpPr>
            <a:spLocks noChangeArrowheads="1"/>
          </p:cNvSpPr>
          <p:nvPr/>
        </p:nvSpPr>
        <p:spPr bwMode="auto">
          <a:xfrm>
            <a:off x="5114925" y="6415088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75" name="Oval 381"/>
          <p:cNvSpPr>
            <a:spLocks noChangeArrowheads="1"/>
          </p:cNvSpPr>
          <p:nvPr/>
        </p:nvSpPr>
        <p:spPr bwMode="auto">
          <a:xfrm>
            <a:off x="5513388" y="6415088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76" name="Oval 382"/>
          <p:cNvSpPr>
            <a:spLocks noChangeArrowheads="1"/>
          </p:cNvSpPr>
          <p:nvPr/>
        </p:nvSpPr>
        <p:spPr bwMode="auto">
          <a:xfrm>
            <a:off x="7410450" y="6405563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77" name="Oval 383"/>
          <p:cNvSpPr>
            <a:spLocks noChangeArrowheads="1"/>
          </p:cNvSpPr>
          <p:nvPr/>
        </p:nvSpPr>
        <p:spPr bwMode="auto">
          <a:xfrm>
            <a:off x="4732338" y="6413500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78" name="Oval 384"/>
          <p:cNvSpPr>
            <a:spLocks noChangeArrowheads="1"/>
          </p:cNvSpPr>
          <p:nvPr/>
        </p:nvSpPr>
        <p:spPr bwMode="auto">
          <a:xfrm>
            <a:off x="5880100" y="6415088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79" name="Oval 385"/>
          <p:cNvSpPr>
            <a:spLocks noChangeArrowheads="1"/>
          </p:cNvSpPr>
          <p:nvPr/>
        </p:nvSpPr>
        <p:spPr bwMode="auto">
          <a:xfrm>
            <a:off x="6278563" y="6413500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80" name="Oval 386"/>
          <p:cNvSpPr>
            <a:spLocks noChangeArrowheads="1"/>
          </p:cNvSpPr>
          <p:nvPr/>
        </p:nvSpPr>
        <p:spPr bwMode="auto">
          <a:xfrm>
            <a:off x="6661150" y="6413500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81" name="Oval 387"/>
          <p:cNvSpPr>
            <a:spLocks noChangeArrowheads="1"/>
          </p:cNvSpPr>
          <p:nvPr/>
        </p:nvSpPr>
        <p:spPr bwMode="auto">
          <a:xfrm>
            <a:off x="7043738" y="6413500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82" name="Oval 388"/>
          <p:cNvSpPr>
            <a:spLocks noChangeArrowheads="1"/>
          </p:cNvSpPr>
          <p:nvPr/>
        </p:nvSpPr>
        <p:spPr bwMode="auto">
          <a:xfrm>
            <a:off x="5114925" y="6035675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83" name="Oval 389"/>
          <p:cNvSpPr>
            <a:spLocks noChangeArrowheads="1"/>
          </p:cNvSpPr>
          <p:nvPr/>
        </p:nvSpPr>
        <p:spPr bwMode="auto">
          <a:xfrm>
            <a:off x="5513388" y="6035675"/>
            <a:ext cx="319087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84" name="Oval 390"/>
          <p:cNvSpPr>
            <a:spLocks noChangeArrowheads="1"/>
          </p:cNvSpPr>
          <p:nvPr/>
        </p:nvSpPr>
        <p:spPr bwMode="auto">
          <a:xfrm>
            <a:off x="7410450" y="6026150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85" name="Oval 391"/>
          <p:cNvSpPr>
            <a:spLocks noChangeArrowheads="1"/>
          </p:cNvSpPr>
          <p:nvPr/>
        </p:nvSpPr>
        <p:spPr bwMode="auto">
          <a:xfrm>
            <a:off x="4732338" y="6034088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86" name="Oval 392"/>
          <p:cNvSpPr>
            <a:spLocks noChangeArrowheads="1"/>
          </p:cNvSpPr>
          <p:nvPr/>
        </p:nvSpPr>
        <p:spPr bwMode="auto">
          <a:xfrm>
            <a:off x="5880100" y="6035675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87" name="Oval 393"/>
          <p:cNvSpPr>
            <a:spLocks noChangeArrowheads="1"/>
          </p:cNvSpPr>
          <p:nvPr/>
        </p:nvSpPr>
        <p:spPr bwMode="auto">
          <a:xfrm>
            <a:off x="6278563" y="6034088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88" name="Oval 394"/>
          <p:cNvSpPr>
            <a:spLocks noChangeArrowheads="1"/>
          </p:cNvSpPr>
          <p:nvPr/>
        </p:nvSpPr>
        <p:spPr bwMode="auto">
          <a:xfrm>
            <a:off x="6661150" y="6034088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89" name="Oval 395"/>
          <p:cNvSpPr>
            <a:spLocks noChangeArrowheads="1"/>
          </p:cNvSpPr>
          <p:nvPr/>
        </p:nvSpPr>
        <p:spPr bwMode="auto">
          <a:xfrm>
            <a:off x="7043738" y="6034088"/>
            <a:ext cx="319087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90" name="Oval 396"/>
          <p:cNvSpPr>
            <a:spLocks noChangeArrowheads="1"/>
          </p:cNvSpPr>
          <p:nvPr/>
        </p:nvSpPr>
        <p:spPr bwMode="auto">
          <a:xfrm>
            <a:off x="7785100" y="5648325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91" name="Oval 397"/>
          <p:cNvSpPr>
            <a:spLocks noChangeArrowheads="1"/>
          </p:cNvSpPr>
          <p:nvPr/>
        </p:nvSpPr>
        <p:spPr bwMode="auto">
          <a:xfrm>
            <a:off x="7785100" y="6416675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92" name="Oval 398"/>
          <p:cNvSpPr>
            <a:spLocks noChangeArrowheads="1"/>
          </p:cNvSpPr>
          <p:nvPr/>
        </p:nvSpPr>
        <p:spPr bwMode="auto">
          <a:xfrm>
            <a:off x="7785100" y="6037263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93" name="Oval 399"/>
          <p:cNvSpPr>
            <a:spLocks noChangeArrowheads="1"/>
          </p:cNvSpPr>
          <p:nvPr/>
        </p:nvSpPr>
        <p:spPr bwMode="auto">
          <a:xfrm>
            <a:off x="8156575" y="5654675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94" name="Oval 400"/>
          <p:cNvSpPr>
            <a:spLocks noChangeArrowheads="1"/>
          </p:cNvSpPr>
          <p:nvPr/>
        </p:nvSpPr>
        <p:spPr bwMode="auto">
          <a:xfrm>
            <a:off x="8156575" y="6423025"/>
            <a:ext cx="319088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95" name="Oval 401"/>
          <p:cNvSpPr>
            <a:spLocks noChangeArrowheads="1"/>
          </p:cNvSpPr>
          <p:nvPr/>
        </p:nvSpPr>
        <p:spPr bwMode="auto">
          <a:xfrm>
            <a:off x="8156575" y="6043613"/>
            <a:ext cx="319088" cy="319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2296" name="Line 405"/>
          <p:cNvSpPr>
            <a:spLocks noChangeShapeType="1"/>
          </p:cNvSpPr>
          <p:nvPr/>
        </p:nvSpPr>
        <p:spPr bwMode="auto">
          <a:xfrm>
            <a:off x="1103313" y="2192338"/>
            <a:ext cx="1131887" cy="2887662"/>
          </a:xfrm>
          <a:prstGeom prst="line">
            <a:avLst/>
          </a:prstGeom>
          <a:noFill/>
          <a:ln w="50800">
            <a:solidFill>
              <a:srgbClr val="FF6600"/>
            </a:solidFill>
            <a:round/>
            <a:headEnd/>
            <a:tailEnd/>
          </a:ln>
        </p:spPr>
        <p:txBody>
          <a:bodyPr wrap="none"/>
          <a:lstStyle/>
          <a:p>
            <a:endParaRPr lang="ar-EG"/>
          </a:p>
        </p:txBody>
      </p:sp>
      <p:sp>
        <p:nvSpPr>
          <p:cNvPr id="42297" name="Line 406"/>
          <p:cNvSpPr>
            <a:spLocks noChangeShapeType="1"/>
          </p:cNvSpPr>
          <p:nvPr/>
        </p:nvSpPr>
        <p:spPr bwMode="auto">
          <a:xfrm>
            <a:off x="1101725" y="2178050"/>
            <a:ext cx="2613025" cy="942975"/>
          </a:xfrm>
          <a:prstGeom prst="line">
            <a:avLst/>
          </a:prstGeom>
          <a:noFill/>
          <a:ln w="50800">
            <a:solidFill>
              <a:srgbClr val="FF6600"/>
            </a:solidFill>
            <a:round/>
            <a:headEnd/>
            <a:tailEnd/>
          </a:ln>
        </p:spPr>
        <p:txBody>
          <a:bodyPr wrap="none"/>
          <a:lstStyle/>
          <a:p>
            <a:endParaRPr lang="ar-EG"/>
          </a:p>
        </p:txBody>
      </p:sp>
      <p:sp>
        <p:nvSpPr>
          <p:cNvPr id="42298" name="Line 407"/>
          <p:cNvSpPr>
            <a:spLocks noChangeShapeType="1"/>
          </p:cNvSpPr>
          <p:nvPr/>
        </p:nvSpPr>
        <p:spPr bwMode="auto">
          <a:xfrm flipV="1">
            <a:off x="3711575" y="2497138"/>
            <a:ext cx="2365375" cy="609600"/>
          </a:xfrm>
          <a:prstGeom prst="line">
            <a:avLst/>
          </a:prstGeom>
          <a:noFill/>
          <a:ln w="50800">
            <a:solidFill>
              <a:srgbClr val="FF6600"/>
            </a:solidFill>
            <a:round/>
            <a:headEnd/>
            <a:tailEnd/>
          </a:ln>
        </p:spPr>
        <p:txBody>
          <a:bodyPr wrap="none"/>
          <a:lstStyle/>
          <a:p>
            <a:endParaRPr lang="ar-EG"/>
          </a:p>
        </p:txBody>
      </p:sp>
      <p:sp>
        <p:nvSpPr>
          <p:cNvPr id="42299" name="Line 408"/>
          <p:cNvSpPr>
            <a:spLocks noChangeShapeType="1"/>
          </p:cNvSpPr>
          <p:nvPr/>
        </p:nvSpPr>
        <p:spPr bwMode="auto">
          <a:xfrm flipV="1">
            <a:off x="4856163" y="2509838"/>
            <a:ext cx="1190625" cy="3300412"/>
          </a:xfrm>
          <a:prstGeom prst="line">
            <a:avLst/>
          </a:prstGeom>
          <a:noFill/>
          <a:ln w="50800">
            <a:solidFill>
              <a:srgbClr val="FF6600"/>
            </a:solidFill>
            <a:round/>
            <a:headEnd/>
            <a:tailEnd/>
          </a:ln>
        </p:spPr>
        <p:txBody>
          <a:bodyPr wrap="none"/>
          <a:lstStyle/>
          <a:p>
            <a:endParaRPr lang="ar-EG"/>
          </a:p>
        </p:txBody>
      </p:sp>
      <p:sp>
        <p:nvSpPr>
          <p:cNvPr id="42300" name="Line 409"/>
          <p:cNvSpPr>
            <a:spLocks noChangeShapeType="1"/>
          </p:cNvSpPr>
          <p:nvPr/>
        </p:nvSpPr>
        <p:spPr bwMode="auto">
          <a:xfrm flipH="1" flipV="1">
            <a:off x="2212975" y="5062538"/>
            <a:ext cx="2670175" cy="747712"/>
          </a:xfrm>
          <a:prstGeom prst="line">
            <a:avLst/>
          </a:prstGeom>
          <a:noFill/>
          <a:ln w="50800">
            <a:solidFill>
              <a:srgbClr val="FF6600"/>
            </a:solidFill>
            <a:round/>
            <a:headEnd/>
            <a:tailEnd/>
          </a:ln>
        </p:spPr>
        <p:txBody>
          <a:bodyPr wrap="none"/>
          <a:lstStyle/>
          <a:p>
            <a:endParaRPr lang="ar-E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001000" y="6408738"/>
            <a:ext cx="1012825" cy="365125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12</a:t>
            </a:fld>
            <a:endParaRPr lang="es-ES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8686800" cy="566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848600" y="6408738"/>
            <a:ext cx="1165225" cy="365125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13</a:t>
            </a:fld>
            <a:endParaRPr lang="es-E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600"/>
            <a:ext cx="9144000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" name="Straight Connector 3"/>
          <p:cNvCxnSpPr/>
          <p:nvPr/>
        </p:nvCxnSpPr>
        <p:spPr>
          <a:xfrm>
            <a:off x="762000" y="1979612"/>
            <a:ext cx="7543800" cy="1588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143000" y="3276600"/>
            <a:ext cx="1219200" cy="1588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219200" y="4113212"/>
            <a:ext cx="1219200" cy="1588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334000" y="3276600"/>
            <a:ext cx="2057400" cy="1588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876800" y="4189412"/>
            <a:ext cx="2362200" cy="1588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990600" y="4951412"/>
            <a:ext cx="2514600" cy="1588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990600" y="5332412"/>
            <a:ext cx="5257800" cy="1588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924800" y="6408738"/>
            <a:ext cx="1089025" cy="365125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14</a:t>
            </a:fld>
            <a:endParaRPr lang="es-ES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52400"/>
            <a:ext cx="8610599" cy="575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001000" y="6408738"/>
            <a:ext cx="1012825" cy="365125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15</a:t>
            </a:fld>
            <a:endParaRPr lang="es-ES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5" y="42862"/>
            <a:ext cx="8772525" cy="559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772400" y="6408738"/>
            <a:ext cx="1241425" cy="365125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16</a:t>
            </a:fld>
            <a:endParaRPr lang="es-ES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487" y="57150"/>
            <a:ext cx="8824913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" name="Straight Connector 3"/>
          <p:cNvCxnSpPr/>
          <p:nvPr/>
        </p:nvCxnSpPr>
        <p:spPr>
          <a:xfrm>
            <a:off x="1143000" y="2514600"/>
            <a:ext cx="2057400" cy="1588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772400" y="6408738"/>
            <a:ext cx="1241425" cy="365125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17</a:t>
            </a:fld>
            <a:endParaRPr lang="es-ES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8600"/>
            <a:ext cx="8610600" cy="549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1905000"/>
            <a:ext cx="24003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696200" y="6408738"/>
            <a:ext cx="1317625" cy="365125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18</a:t>
            </a:fld>
            <a:endParaRPr lang="es-ES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52400"/>
            <a:ext cx="8534400" cy="560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001000" y="6408738"/>
            <a:ext cx="1012825" cy="365125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19</a:t>
            </a:fld>
            <a:endParaRPr lang="es-ES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28600"/>
            <a:ext cx="8534399" cy="534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696200" y="6408738"/>
            <a:ext cx="1317625" cy="365125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20</a:t>
            </a:fld>
            <a:endParaRPr lang="es-ES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28600"/>
            <a:ext cx="8534399" cy="561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315200" y="6408738"/>
            <a:ext cx="1698625" cy="365125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21</a:t>
            </a:fld>
            <a:endParaRPr lang="es-ES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228600"/>
            <a:ext cx="8915400" cy="566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162800" y="6408738"/>
            <a:ext cx="1851025" cy="365125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22</a:t>
            </a:fld>
            <a:endParaRPr lang="es-ES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52400"/>
            <a:ext cx="8763000" cy="550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848600" y="6408738"/>
            <a:ext cx="1165225" cy="365125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23</a:t>
            </a:fld>
            <a:endParaRPr lang="es-ES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28600"/>
            <a:ext cx="8458200" cy="568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848600" y="6408738"/>
            <a:ext cx="1165225" cy="365125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24</a:t>
            </a:fld>
            <a:endParaRPr lang="es-ES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457200"/>
            <a:ext cx="8763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3015</TotalTime>
  <Words>134</Words>
  <Application>Microsoft Office PowerPoint</Application>
  <PresentationFormat>On-screen Show (4:3)</PresentationFormat>
  <Paragraphs>55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Concourse</vt:lpstr>
      <vt:lpstr>Computer Graphics  CSC342</vt:lpstr>
      <vt:lpstr>Slide 2</vt:lpstr>
      <vt:lpstr>Slide 3</vt:lpstr>
      <vt:lpstr>Slide 4</vt:lpstr>
      <vt:lpstr>Slide 5</vt:lpstr>
      <vt:lpstr>Slide 6</vt:lpstr>
      <vt:lpstr>Slide 7</vt:lpstr>
      <vt:lpstr>Filling Polygons</vt:lpstr>
      <vt:lpstr>Scan-Line Polygon Fill Algorithm</vt:lpstr>
      <vt:lpstr>Scan-Line Polygon Fill Algorithm</vt:lpstr>
      <vt:lpstr>Scan-Line Polygon Fill Algorithm (cont…)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 Angel</dc:creator>
  <cp:lastModifiedBy>Tiger</cp:lastModifiedBy>
  <cp:revision>146</cp:revision>
  <dcterms:created xsi:type="dcterms:W3CDTF">2002-08-02T19:17:07Z</dcterms:created>
  <dcterms:modified xsi:type="dcterms:W3CDTF">2013-11-02T20:21:54Z</dcterms:modified>
</cp:coreProperties>
</file>