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6" r:id="rId9"/>
    <p:sldId id="267" r:id="rId10"/>
    <p:sldId id="268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3606" autoAdjust="0"/>
  </p:normalViewPr>
  <p:slideViewPr>
    <p:cSldViewPr>
      <p:cViewPr>
        <p:scale>
          <a:sx n="76" d="100"/>
          <a:sy n="76" d="100"/>
        </p:scale>
        <p:origin x="-1206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0242A-813D-4A5F-8264-095806CB3F8B}" type="datetimeFigureOut">
              <a:rPr lang="ar-SA" smtClean="0"/>
              <a:t>02/12/34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1F193-76AA-473E-B15D-109C43A0EF73}" type="slidenum">
              <a:rPr lang="ar-SA" smtClean="0"/>
              <a:t>‹#›</a:t>
            </a:fld>
            <a:endParaRPr lang="ar-SA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0242A-813D-4A5F-8264-095806CB3F8B}" type="datetimeFigureOut">
              <a:rPr lang="ar-SA" smtClean="0"/>
              <a:t>02/12/34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1F193-76AA-473E-B15D-109C43A0EF73}" type="slidenum">
              <a:rPr lang="ar-SA" smtClean="0"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0242A-813D-4A5F-8264-095806CB3F8B}" type="datetimeFigureOut">
              <a:rPr lang="ar-SA" smtClean="0"/>
              <a:t>02/12/34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1F193-76AA-473E-B15D-109C43A0EF73}" type="slidenum">
              <a:rPr lang="ar-SA" smtClean="0"/>
              <a:t>‹#›</a:t>
            </a:fld>
            <a:endParaRPr lang="ar-SA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0242A-813D-4A5F-8264-095806CB3F8B}" type="datetimeFigureOut">
              <a:rPr lang="ar-SA" smtClean="0"/>
              <a:t>02/12/34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1F193-76AA-473E-B15D-109C43A0EF73}" type="slidenum">
              <a:rPr lang="ar-SA" smtClean="0"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0242A-813D-4A5F-8264-095806CB3F8B}" type="datetimeFigureOut">
              <a:rPr lang="ar-SA" smtClean="0"/>
              <a:t>02/12/34</a:t>
            </a:fld>
            <a:endParaRPr lang="ar-S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1F193-76AA-473E-B15D-109C43A0EF73}" type="slidenum">
              <a:rPr lang="ar-SA" smtClean="0"/>
              <a:t>‹#›</a:t>
            </a:fld>
            <a:endParaRPr lang="ar-SA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0242A-813D-4A5F-8264-095806CB3F8B}" type="datetimeFigureOut">
              <a:rPr lang="ar-SA" smtClean="0"/>
              <a:t>02/12/34</a:t>
            </a:fld>
            <a:endParaRPr lang="ar-S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1F193-76AA-473E-B15D-109C43A0EF73}" type="slidenum">
              <a:rPr lang="ar-SA" smtClean="0"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0242A-813D-4A5F-8264-095806CB3F8B}" type="datetimeFigureOut">
              <a:rPr lang="ar-SA" smtClean="0"/>
              <a:t>02/12/34</a:t>
            </a:fld>
            <a:endParaRPr lang="ar-S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1F193-76AA-473E-B15D-109C43A0EF73}" type="slidenum">
              <a:rPr lang="ar-SA" smtClean="0"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0242A-813D-4A5F-8264-095806CB3F8B}" type="datetimeFigureOut">
              <a:rPr lang="ar-SA" smtClean="0"/>
              <a:t>02/12/34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1F193-76AA-473E-B15D-109C43A0EF73}" type="slidenum">
              <a:rPr lang="ar-SA" smtClean="0"/>
              <a:t>‹#›</a:t>
            </a:fld>
            <a:endParaRPr lang="ar-SA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0242A-813D-4A5F-8264-095806CB3F8B}" type="datetimeFigureOut">
              <a:rPr lang="ar-SA" smtClean="0"/>
              <a:t>02/12/34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1F193-76AA-473E-B15D-109C43A0EF73}" type="slidenum">
              <a:rPr lang="ar-SA" smtClean="0"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0242A-813D-4A5F-8264-095806CB3F8B}" type="datetimeFigureOut">
              <a:rPr lang="ar-SA" smtClean="0"/>
              <a:t>02/12/34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1F193-76AA-473E-B15D-109C43A0EF73}" type="slidenum">
              <a:rPr lang="ar-SA" smtClean="0"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0242A-813D-4A5F-8264-095806CB3F8B}" type="datetimeFigureOut">
              <a:rPr lang="ar-SA" smtClean="0"/>
              <a:t>02/12/34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1F193-76AA-473E-B15D-109C43A0EF73}" type="slidenum">
              <a:rPr lang="ar-SA" smtClean="0"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DB0242A-813D-4A5F-8264-095806CB3F8B}" type="datetimeFigureOut">
              <a:rPr lang="ar-SA" smtClean="0"/>
              <a:t>02/12/34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8F91F193-76AA-473E-B15D-109C43A0EF73}" type="slidenum">
              <a:rPr lang="ar-SA" smtClean="0"/>
              <a:t>‹#›</a:t>
            </a:fld>
            <a:endParaRPr lang="ar-S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r" defTabSz="914400" rtl="1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r" defTabSz="914400" rtl="1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r" defTabSz="914400" rtl="1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432560" y="428604"/>
            <a:ext cx="7425720" cy="1214446"/>
          </a:xfrm>
        </p:spPr>
        <p:txBody>
          <a:bodyPr>
            <a:normAutofit fontScale="90000"/>
          </a:bodyPr>
          <a:lstStyle/>
          <a:p>
            <a:pPr algn="r"/>
            <a:r>
              <a:rPr lang="ar-SA" sz="2200" dirty="0" smtClean="0">
                <a:solidFill>
                  <a:srgbClr val="002060"/>
                </a:solidFill>
                <a:cs typeface="Andalus" pitchFamily="2" charset="-78"/>
              </a:rPr>
              <a:t/>
            </a:r>
            <a:br>
              <a:rPr lang="ar-SA" sz="2200" dirty="0" smtClean="0">
                <a:solidFill>
                  <a:srgbClr val="002060"/>
                </a:solidFill>
                <a:cs typeface="Andalus" pitchFamily="2" charset="-78"/>
              </a:rPr>
            </a:br>
            <a:r>
              <a:rPr lang="ar-SA" sz="2200" dirty="0" smtClean="0">
                <a:solidFill>
                  <a:srgbClr val="002060"/>
                </a:solidFill>
                <a:cs typeface="Andalus" pitchFamily="2" charset="-78"/>
              </a:rPr>
              <a:t/>
            </a:r>
            <a:br>
              <a:rPr lang="ar-SA" sz="2200" dirty="0" smtClean="0">
                <a:solidFill>
                  <a:srgbClr val="002060"/>
                </a:solidFill>
                <a:cs typeface="Andalus" pitchFamily="2" charset="-78"/>
              </a:rPr>
            </a:br>
            <a:r>
              <a:rPr lang="ar-SA" sz="2200" dirty="0" smtClean="0">
                <a:solidFill>
                  <a:srgbClr val="002060"/>
                </a:solidFill>
                <a:cs typeface="Andalus" pitchFamily="2" charset="-78"/>
              </a:rPr>
              <a:t/>
            </a:r>
            <a:br>
              <a:rPr lang="ar-SA" sz="2200" dirty="0" smtClean="0">
                <a:solidFill>
                  <a:srgbClr val="002060"/>
                </a:solidFill>
                <a:cs typeface="Andalus" pitchFamily="2" charset="-78"/>
              </a:rPr>
            </a:br>
            <a:r>
              <a:rPr lang="ar-SA" sz="2200" dirty="0" smtClean="0">
                <a:solidFill>
                  <a:srgbClr val="002060"/>
                </a:solidFill>
                <a:cs typeface="Andalus" pitchFamily="2" charset="-78"/>
              </a:rPr>
              <a:t/>
            </a:r>
            <a:br>
              <a:rPr lang="ar-SA" sz="2200" dirty="0" smtClean="0">
                <a:solidFill>
                  <a:srgbClr val="002060"/>
                </a:solidFill>
                <a:cs typeface="Andalus" pitchFamily="2" charset="-78"/>
              </a:rPr>
            </a:br>
            <a:r>
              <a:rPr lang="ar-SA" sz="2200" dirty="0" smtClean="0">
                <a:solidFill>
                  <a:srgbClr val="002060"/>
                </a:solidFill>
                <a:cs typeface="Andalus" pitchFamily="2" charset="-78"/>
              </a:rPr>
              <a:t/>
            </a:r>
            <a:br>
              <a:rPr lang="ar-SA" sz="2200" dirty="0" smtClean="0">
                <a:solidFill>
                  <a:srgbClr val="002060"/>
                </a:solidFill>
                <a:cs typeface="Andalus" pitchFamily="2" charset="-78"/>
              </a:rPr>
            </a:br>
            <a:r>
              <a:rPr lang="ar-SA" sz="2200" dirty="0" smtClean="0">
                <a:solidFill>
                  <a:srgbClr val="002060"/>
                </a:solidFill>
                <a:cs typeface="Andalus" pitchFamily="2" charset="-78"/>
              </a:rPr>
              <a:t/>
            </a:r>
            <a:br>
              <a:rPr lang="ar-SA" sz="2200" dirty="0" smtClean="0">
                <a:solidFill>
                  <a:srgbClr val="002060"/>
                </a:solidFill>
                <a:cs typeface="Andalus" pitchFamily="2" charset="-78"/>
              </a:rPr>
            </a:br>
            <a:r>
              <a:rPr lang="ar-SA" sz="2200" dirty="0" smtClean="0">
                <a:solidFill>
                  <a:srgbClr val="002060"/>
                </a:solidFill>
              </a:rPr>
              <a:t/>
            </a:r>
            <a:br>
              <a:rPr lang="ar-SA" sz="2200" dirty="0" smtClean="0">
                <a:solidFill>
                  <a:srgbClr val="002060"/>
                </a:solidFill>
              </a:rPr>
            </a:br>
            <a:r>
              <a:rPr lang="ar-SA" sz="2200" dirty="0" smtClean="0"/>
              <a:t/>
            </a:r>
            <a:br>
              <a:rPr lang="ar-SA" sz="2200" dirty="0" smtClean="0"/>
            </a:br>
            <a:r>
              <a:rPr lang="ar-SA" sz="1600" dirty="0" smtClean="0"/>
              <a:t/>
            </a:r>
            <a:br>
              <a:rPr lang="ar-SA" sz="1600" dirty="0" smtClean="0"/>
            </a:br>
            <a:endParaRPr lang="ar-SA" sz="16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3722076"/>
          </a:xfrm>
        </p:spPr>
        <p:txBody>
          <a:bodyPr/>
          <a:lstStyle/>
          <a:p>
            <a:pPr algn="ctr"/>
            <a:r>
              <a:rPr lang="ar-SA" sz="3200" dirty="0" smtClean="0"/>
              <a:t>صعوبات التعلم الأكاديمية والنمائيه </a:t>
            </a:r>
          </a:p>
          <a:p>
            <a:pPr algn="ctr"/>
            <a:r>
              <a:rPr lang="ar-SA" dirty="0" smtClean="0"/>
              <a:t> </a:t>
            </a:r>
          </a:p>
          <a:p>
            <a:pPr algn="ctr"/>
            <a:endParaRPr lang="ar-SA" dirty="0"/>
          </a:p>
        </p:txBody>
      </p:sp>
      <p:pic>
        <p:nvPicPr>
          <p:cNvPr id="4" name="صورة 3" descr="ج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428604"/>
            <a:ext cx="250033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مستطيل 4"/>
          <p:cNvSpPr/>
          <p:nvPr/>
        </p:nvSpPr>
        <p:spPr>
          <a:xfrm>
            <a:off x="1071538" y="428604"/>
            <a:ext cx="77867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>
                <a:solidFill>
                  <a:srgbClr val="002060"/>
                </a:solidFill>
                <a:cs typeface="Andalus" pitchFamily="2" charset="-78"/>
              </a:rPr>
              <a:t> </a:t>
            </a:r>
            <a:r>
              <a:rPr lang="ar-SA" sz="2400" dirty="0" smtClean="0">
                <a:solidFill>
                  <a:srgbClr val="002060"/>
                </a:solidFill>
                <a:cs typeface="Andalus" pitchFamily="2" charset="-78"/>
              </a:rPr>
              <a:t>المملكة العربية السعودية</a:t>
            </a:r>
            <a:br>
              <a:rPr lang="ar-SA" sz="2400" dirty="0" smtClean="0">
                <a:solidFill>
                  <a:srgbClr val="002060"/>
                </a:solidFill>
                <a:cs typeface="Andalus" pitchFamily="2" charset="-78"/>
              </a:rPr>
            </a:br>
            <a:r>
              <a:rPr lang="ar-SA" sz="2400" dirty="0" smtClean="0">
                <a:solidFill>
                  <a:srgbClr val="002060"/>
                </a:solidFill>
                <a:cs typeface="Andalus" pitchFamily="2" charset="-78"/>
              </a:rPr>
              <a:t>جامعة الدمام</a:t>
            </a:r>
            <a:br>
              <a:rPr lang="ar-SA" sz="2400" dirty="0" smtClean="0">
                <a:solidFill>
                  <a:srgbClr val="002060"/>
                </a:solidFill>
                <a:cs typeface="Andalus" pitchFamily="2" charset="-78"/>
              </a:rPr>
            </a:br>
            <a:r>
              <a:rPr lang="ar-SA" sz="2400" dirty="0" smtClean="0">
                <a:solidFill>
                  <a:srgbClr val="002060"/>
                </a:solidFill>
                <a:cs typeface="Andalus" pitchFamily="2" charset="-78"/>
              </a:rPr>
              <a:t>كلية التربية بالجبيل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sz="3200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ar-SA" sz="32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ar-SA" sz="32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الصعوبات المتعلقة بسرعة الإدراك</a:t>
            </a:r>
            <a:endParaRPr lang="ar-SA" sz="32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82660"/>
          </a:xfrm>
        </p:spPr>
        <p:txBody>
          <a:bodyPr>
            <a:normAutofit fontScale="90000"/>
          </a:bodyPr>
          <a:lstStyle/>
          <a:p>
            <a:pPr algn="ctr"/>
            <a:r>
              <a:rPr lang="ar-SA" dirty="0" smtClean="0"/>
              <a:t> </a:t>
            </a:r>
            <a:br>
              <a:rPr lang="ar-SA" dirty="0" smtClean="0"/>
            </a:br>
            <a:r>
              <a:rPr lang="ar-SA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صعوبات التسلسل</a:t>
            </a:r>
            <a:endParaRPr lang="ar-SA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النمذجه الإدراكية</a:t>
            </a:r>
            <a:endParaRPr lang="ar-SA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الثبات والاحتفاظ</a:t>
            </a:r>
            <a:endParaRPr lang="ar-SA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46"/>
          </a:xfrm>
        </p:spPr>
        <p:txBody>
          <a:bodyPr>
            <a:normAutofit/>
          </a:bodyPr>
          <a:lstStyle/>
          <a:p>
            <a:pPr algn="ctr"/>
            <a:r>
              <a:rPr lang="ar-SA" sz="36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ar-SA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1214422"/>
            <a:ext cx="7498080" cy="50339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معالجة صعوبات الإدراك _الحركي :</a:t>
            </a:r>
            <a:endParaRPr lang="en-US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ar-SA" dirty="0" smtClean="0"/>
              <a:t> </a:t>
            </a:r>
            <a:endParaRPr lang="en-US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85852" y="571480"/>
            <a:ext cx="7647836" cy="56769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dirty="0" smtClean="0"/>
              <a:t>من السلوكيات التي يظهرها الأطفال ذوي صعوبات التعلم  التي تشير إلى عدم استخدامهم لعمليات التفكير :</a:t>
            </a:r>
            <a:endParaRPr lang="en-US" dirty="0" smtClean="0"/>
          </a:p>
          <a:p>
            <a:pPr>
              <a:buNone/>
            </a:pPr>
            <a:r>
              <a:rPr lang="ar-SA" dirty="0" smtClean="0"/>
              <a:t> </a:t>
            </a:r>
            <a:endParaRPr lang="en-US" dirty="0" smtClean="0"/>
          </a:p>
          <a:p>
            <a:pPr lvl="0"/>
            <a:r>
              <a:rPr lang="ar-SA" dirty="0" smtClean="0"/>
              <a:t> </a:t>
            </a:r>
            <a:endParaRPr lang="en-US" dirty="0" smtClean="0"/>
          </a:p>
          <a:p>
            <a:pPr>
              <a:buNone/>
            </a:pPr>
            <a:r>
              <a:rPr lang="ar-SA" dirty="0" smtClean="0"/>
              <a:t> </a:t>
            </a:r>
            <a:endParaRPr lang="en-US" dirty="0" smtClean="0"/>
          </a:p>
          <a:p>
            <a:pPr>
              <a:buNone/>
            </a:pPr>
            <a:r>
              <a:rPr lang="ar-SA" dirty="0" smtClean="0"/>
              <a:t> </a:t>
            </a:r>
            <a:endParaRPr lang="en-US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dirty="0" smtClean="0"/>
              <a:t>معالجة </a:t>
            </a:r>
            <a:r>
              <a:rPr lang="ar-SA" sz="3200" dirty="0" smtClean="0">
                <a:solidFill>
                  <a:schemeClr val="bg2">
                    <a:lumMod val="50000"/>
                  </a:schemeClr>
                </a:solidFill>
              </a:rPr>
              <a:t>الصعوبات </a:t>
            </a:r>
            <a:r>
              <a:rPr lang="ar-SA" sz="3200" dirty="0" smtClean="0">
                <a:solidFill>
                  <a:schemeClr val="bg2">
                    <a:lumMod val="50000"/>
                  </a:schemeClr>
                </a:solidFill>
              </a:rPr>
              <a:t>التي يعاني منها الطفل </a:t>
            </a:r>
            <a:endParaRPr lang="ar-SA"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14414" y="1785926"/>
            <a:ext cx="7719274" cy="47149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sz="3000" dirty="0" smtClean="0">
                <a:solidFill>
                  <a:schemeClr val="bg2">
                    <a:lumMod val="50000"/>
                  </a:schemeClr>
                </a:solidFill>
              </a:rPr>
              <a:t>أولاً : تحليل المهمة </a:t>
            </a:r>
            <a:endParaRPr lang="en-US" sz="3000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buNone/>
            </a:pPr>
            <a:r>
              <a:rPr lang="ar-SA" sz="3000" dirty="0" smtClean="0"/>
              <a:t> </a:t>
            </a: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1000108"/>
            <a:ext cx="7498080" cy="52482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ثانياً : تحليل الطفل </a:t>
            </a:r>
            <a:endParaRPr lang="en-US" sz="2800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buNone/>
            </a:pPr>
            <a:r>
              <a:rPr lang="ar-SA" sz="2800" dirty="0" smtClean="0"/>
              <a:t> </a:t>
            </a:r>
            <a:endParaRPr lang="ar-SA" sz="2800" dirty="0" smtClean="0"/>
          </a:p>
          <a:p>
            <a:pPr>
              <a:buNone/>
            </a:pPr>
            <a:r>
              <a:rPr lang="ar-SA" sz="2800" dirty="0" smtClean="0"/>
              <a:t> </a:t>
            </a:r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ثالثاً : تحليل العمليات </a:t>
            </a:r>
            <a:endParaRPr lang="en-US" sz="2800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buNone/>
            </a:pPr>
            <a:r>
              <a:rPr lang="ar-SA" sz="2800" dirty="0" smtClean="0"/>
              <a:t> </a:t>
            </a:r>
            <a:endParaRPr lang="ar-SA" sz="2800" dirty="0" smtClean="0"/>
          </a:p>
          <a:p>
            <a:pPr>
              <a:buNone/>
            </a:pPr>
            <a:endParaRPr lang="ar-SA" sz="2800" dirty="0" smtClean="0"/>
          </a:p>
          <a:p>
            <a:pPr>
              <a:buNone/>
            </a:pP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رابعاً:إعداد </a:t>
            </a:r>
            <a:r>
              <a:rPr lang="ar-SA" dirty="0"/>
              <a:t>الإجراءات والأهداف العلاجية</a:t>
            </a:r>
            <a:endParaRPr lang="ar-SA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71538" y="1285860"/>
            <a:ext cx="7862150" cy="4962540"/>
          </a:xfrm>
        </p:spPr>
        <p:txBody>
          <a:bodyPr>
            <a:normAutofit/>
          </a:bodyPr>
          <a:lstStyle/>
          <a:p>
            <a:pPr>
              <a:buNone/>
            </a:pPr>
            <a:endParaRPr lang="ar-SA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buNone/>
            </a:pPr>
            <a:r>
              <a:rPr lang="ar-SA" dirty="0" smtClean="0"/>
              <a:t>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148</TotalTime>
  <Words>58</Words>
  <Application>Microsoft Office PowerPoint</Application>
  <PresentationFormat>On-screen Show (4:3)</PresentationFormat>
  <Paragraphs>26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Clarity</vt:lpstr>
      <vt:lpstr>         </vt:lpstr>
      <vt:lpstr> الصعوبات المتعلقة بسرعة الإدراك</vt:lpstr>
      <vt:lpstr>  صعوبات التسلسل</vt:lpstr>
      <vt:lpstr>  النمذجه الإدراكية</vt:lpstr>
      <vt:lpstr>الثبات والاحتفاظ</vt:lpstr>
      <vt:lpstr> </vt:lpstr>
      <vt:lpstr>PowerPoint Presentation</vt:lpstr>
      <vt:lpstr> معالجة الصعوبات التي يعاني منها الطفل </vt:lpstr>
      <vt:lpstr>PowerPoint Presentation</vt:lpstr>
      <vt:lpstr>رابعاً:إعداد الإجراءات والأهداف العلاجية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المملكة العربية السعودية وزارة التعليم العالي جامعة الدمام كلية التربية بالجبيل</dc:title>
  <dc:creator>user</dc:creator>
  <cp:lastModifiedBy>Nashwa Abdalmonem Abdallah  Albaseer</cp:lastModifiedBy>
  <cp:revision>19</cp:revision>
  <dcterms:created xsi:type="dcterms:W3CDTF">2013-10-04T08:35:51Z</dcterms:created>
  <dcterms:modified xsi:type="dcterms:W3CDTF">2013-10-06T15:06:10Z</dcterms:modified>
</cp:coreProperties>
</file>