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0"/>
  </p:notesMasterIdLst>
  <p:handoutMasterIdLst>
    <p:handoutMasterId r:id="rId21"/>
  </p:handoutMasterIdLst>
  <p:sldIdLst>
    <p:sldId id="429" r:id="rId2"/>
    <p:sldId id="430" r:id="rId3"/>
    <p:sldId id="458" r:id="rId4"/>
    <p:sldId id="460" r:id="rId5"/>
    <p:sldId id="431" r:id="rId6"/>
    <p:sldId id="459" r:id="rId7"/>
    <p:sldId id="448" r:id="rId8"/>
    <p:sldId id="449" r:id="rId9"/>
    <p:sldId id="450" r:id="rId10"/>
    <p:sldId id="435" r:id="rId11"/>
    <p:sldId id="442" r:id="rId12"/>
    <p:sldId id="457" r:id="rId13"/>
    <p:sldId id="437" r:id="rId14"/>
    <p:sldId id="446" r:id="rId15"/>
    <p:sldId id="443" r:id="rId16"/>
    <p:sldId id="444" r:id="rId17"/>
    <p:sldId id="445" r:id="rId18"/>
    <p:sldId id="461" r:id="rId19"/>
  </p:sldIdLst>
  <p:sldSz cx="9144000" cy="6858000" type="screen4x3"/>
  <p:notesSz cx="9144000" cy="6858000"/>
  <p:photoAlbum/>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1F3F"/>
    <a:srgbClr val="CC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4380"/>
    <p:restoredTop sz="94660"/>
  </p:normalViewPr>
  <p:slideViewPr>
    <p:cSldViewPr>
      <p:cViewPr varScale="1">
        <p:scale>
          <a:sx n="68" d="100"/>
          <a:sy n="68" d="100"/>
        </p:scale>
        <p:origin x="-160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8192BA-CBC5-44C3-ADA8-470EAD2CEE1A}" type="doc">
      <dgm:prSet loTypeId="urn:microsoft.com/office/officeart/2005/8/layout/cycle7" loCatId="cycle" qsTypeId="urn:microsoft.com/office/officeart/2005/8/quickstyle/3d2" qsCatId="3D" csTypeId="urn:microsoft.com/office/officeart/2005/8/colors/accent1_2" csCatId="accent1" phldr="1"/>
      <dgm:spPr/>
      <dgm:t>
        <a:bodyPr/>
        <a:lstStyle/>
        <a:p>
          <a:pPr rtl="1"/>
          <a:endParaRPr lang="ar-EG"/>
        </a:p>
      </dgm:t>
    </dgm:pt>
    <dgm:pt modelId="{016EEF80-3434-4C66-9C0A-5652748CC745}">
      <dgm:prSet phldrT="[نص]" custT="1"/>
      <dgm:spPr/>
      <dgm:t>
        <a:bodyPr/>
        <a:lstStyle/>
        <a:p>
          <a:pPr rtl="1"/>
          <a:r>
            <a:rPr lang="ar-SA" sz="2400" b="1" dirty="0" smtClean="0"/>
            <a:t>المعلم</a:t>
          </a:r>
          <a:endParaRPr lang="ar-EG" sz="2400" b="1" dirty="0"/>
        </a:p>
      </dgm:t>
    </dgm:pt>
    <dgm:pt modelId="{DF9FC603-94C1-4E87-96DC-B5A8D2F78176}" type="sibTrans" cxnId="{30E63476-1B70-4C54-8DED-3B926EBD99A4}">
      <dgm:prSet/>
      <dgm:spPr/>
      <dgm:t>
        <a:bodyPr/>
        <a:lstStyle/>
        <a:p>
          <a:pPr rtl="1"/>
          <a:endParaRPr lang="ar-EG"/>
        </a:p>
      </dgm:t>
    </dgm:pt>
    <dgm:pt modelId="{E7FD6235-97D3-4750-B467-4D4EDBCF0BA0}" type="parTrans" cxnId="{30E63476-1B70-4C54-8DED-3B926EBD99A4}">
      <dgm:prSet/>
      <dgm:spPr/>
      <dgm:t>
        <a:bodyPr/>
        <a:lstStyle/>
        <a:p>
          <a:pPr rtl="1"/>
          <a:endParaRPr lang="ar-EG"/>
        </a:p>
      </dgm:t>
    </dgm:pt>
    <dgm:pt modelId="{75978B52-A543-49FA-9F3E-DA9DCA9F09DB}">
      <dgm:prSet phldrT="[نص]" custT="1"/>
      <dgm:spPr/>
      <dgm:t>
        <a:bodyPr/>
        <a:lstStyle/>
        <a:p>
          <a:pPr rtl="1"/>
          <a:r>
            <a:rPr lang="ar-SA" sz="2400" b="1" dirty="0" smtClean="0"/>
            <a:t>المتعلم</a:t>
          </a:r>
          <a:endParaRPr lang="ar-EG" sz="2400" b="1" dirty="0"/>
        </a:p>
      </dgm:t>
    </dgm:pt>
    <dgm:pt modelId="{1E4CDB11-C7CC-4CEA-8F2A-F479AC5BB0BC}" type="parTrans" cxnId="{88128B41-77BB-40F6-A4A7-EA0293BEFA10}">
      <dgm:prSet/>
      <dgm:spPr/>
      <dgm:t>
        <a:bodyPr/>
        <a:lstStyle/>
        <a:p>
          <a:pPr rtl="1"/>
          <a:endParaRPr lang="ar-EG"/>
        </a:p>
      </dgm:t>
    </dgm:pt>
    <dgm:pt modelId="{0BB29539-FF7E-4476-8C45-2B9B229B1F9F}" type="sibTrans" cxnId="{88128B41-77BB-40F6-A4A7-EA0293BEFA10}">
      <dgm:prSet/>
      <dgm:spPr/>
      <dgm:t>
        <a:bodyPr/>
        <a:lstStyle/>
        <a:p>
          <a:pPr rtl="1"/>
          <a:endParaRPr lang="ar-EG" b="1"/>
        </a:p>
      </dgm:t>
    </dgm:pt>
    <dgm:pt modelId="{BD1139C3-A5F3-42DE-BF41-4044C6B3E0A0}">
      <dgm:prSet phldrT="[نص]" custT="1"/>
      <dgm:spPr/>
      <dgm:t>
        <a:bodyPr/>
        <a:lstStyle/>
        <a:p>
          <a:pPr rtl="1"/>
          <a:r>
            <a:rPr lang="ar-SA" sz="2400" b="1" dirty="0" smtClean="0"/>
            <a:t>المنهج</a:t>
          </a:r>
          <a:endParaRPr lang="ar-EG" sz="2400" b="1" dirty="0"/>
        </a:p>
      </dgm:t>
    </dgm:pt>
    <dgm:pt modelId="{942FA471-D58F-4170-84B0-B6C5F53AF0EB}" type="parTrans" cxnId="{3C80982D-6FB7-418F-9AB9-F5141AAADE68}">
      <dgm:prSet/>
      <dgm:spPr/>
      <dgm:t>
        <a:bodyPr/>
        <a:lstStyle/>
        <a:p>
          <a:pPr rtl="1"/>
          <a:endParaRPr lang="ar-EG"/>
        </a:p>
      </dgm:t>
    </dgm:pt>
    <dgm:pt modelId="{CFB1C3F6-777D-44CD-8193-0857B95333AC}" type="sibTrans" cxnId="{3C80982D-6FB7-418F-9AB9-F5141AAADE68}">
      <dgm:prSet/>
      <dgm:spPr/>
      <dgm:t>
        <a:bodyPr/>
        <a:lstStyle/>
        <a:p>
          <a:pPr rtl="1"/>
          <a:endParaRPr lang="ar-EG"/>
        </a:p>
      </dgm:t>
    </dgm:pt>
    <dgm:pt modelId="{04AB1DA9-2238-4B37-8A6C-4344452DAA67}">
      <dgm:prSet phldrT="[نص]" custT="1"/>
      <dgm:spPr/>
      <dgm:t>
        <a:bodyPr/>
        <a:lstStyle/>
        <a:p>
          <a:pPr rtl="1"/>
          <a:r>
            <a:rPr lang="ar-SA" sz="2400" b="1" dirty="0" smtClean="0"/>
            <a:t>البيئة التعليمية</a:t>
          </a:r>
          <a:endParaRPr lang="ar-EG" sz="2400" b="1" dirty="0"/>
        </a:p>
      </dgm:t>
    </dgm:pt>
    <dgm:pt modelId="{A507912F-5457-4EE0-B80B-678056AD4344}" type="parTrans" cxnId="{37165A63-8ACA-46AD-B2E3-C4E2F370B649}">
      <dgm:prSet/>
      <dgm:spPr/>
      <dgm:t>
        <a:bodyPr/>
        <a:lstStyle/>
        <a:p>
          <a:pPr rtl="1"/>
          <a:endParaRPr lang="ar-EG"/>
        </a:p>
      </dgm:t>
    </dgm:pt>
    <dgm:pt modelId="{4BF7FB36-903D-4367-809C-0FC365F7F467}" type="sibTrans" cxnId="{37165A63-8ACA-46AD-B2E3-C4E2F370B649}">
      <dgm:prSet/>
      <dgm:spPr/>
      <dgm:t>
        <a:bodyPr/>
        <a:lstStyle/>
        <a:p>
          <a:pPr rtl="1"/>
          <a:endParaRPr lang="ar-EG"/>
        </a:p>
      </dgm:t>
    </dgm:pt>
    <dgm:pt modelId="{71D3CB10-B132-4805-8FFD-94144753EF7B}">
      <dgm:prSet phldrT="[نص]" custT="1"/>
      <dgm:spPr/>
      <dgm:t>
        <a:bodyPr/>
        <a:lstStyle/>
        <a:p>
          <a:pPr rtl="1"/>
          <a:r>
            <a:rPr lang="ar-SA" sz="2400" b="1" dirty="0" smtClean="0"/>
            <a:t>التغذية الراجعة</a:t>
          </a:r>
          <a:endParaRPr lang="ar-EG" sz="2400" b="1" dirty="0"/>
        </a:p>
      </dgm:t>
    </dgm:pt>
    <dgm:pt modelId="{2DA26014-0DB8-4687-A014-1D451029C9DE}" type="parTrans" cxnId="{D515DB83-513E-4F2D-A7B4-1C9953AAD3EE}">
      <dgm:prSet/>
      <dgm:spPr/>
      <dgm:t>
        <a:bodyPr/>
        <a:lstStyle/>
        <a:p>
          <a:pPr rtl="1"/>
          <a:endParaRPr lang="ar-EG"/>
        </a:p>
      </dgm:t>
    </dgm:pt>
    <dgm:pt modelId="{CA22A75C-A068-49E2-B170-554D9346DE41}" type="sibTrans" cxnId="{D515DB83-513E-4F2D-A7B4-1C9953AAD3EE}">
      <dgm:prSet/>
      <dgm:spPr/>
      <dgm:t>
        <a:bodyPr/>
        <a:lstStyle/>
        <a:p>
          <a:pPr rtl="1"/>
          <a:endParaRPr lang="ar-EG"/>
        </a:p>
      </dgm:t>
    </dgm:pt>
    <dgm:pt modelId="{61A5EE82-4EE4-457D-BA8E-23CC6D4184D2}" type="pres">
      <dgm:prSet presAssocID="{C48192BA-CBC5-44C3-ADA8-470EAD2CEE1A}" presName="Name0" presStyleCnt="0">
        <dgm:presLayoutVars>
          <dgm:dir/>
          <dgm:resizeHandles val="exact"/>
        </dgm:presLayoutVars>
      </dgm:prSet>
      <dgm:spPr/>
      <dgm:t>
        <a:bodyPr/>
        <a:lstStyle/>
        <a:p>
          <a:endParaRPr lang="en-US"/>
        </a:p>
      </dgm:t>
    </dgm:pt>
    <dgm:pt modelId="{E0441E53-17D2-4B2D-AF06-DED245378B83}" type="pres">
      <dgm:prSet presAssocID="{016EEF80-3434-4C66-9C0A-5652748CC745}" presName="node" presStyleLbl="node1" presStyleIdx="0" presStyleCnt="5" custScaleY="125060">
        <dgm:presLayoutVars>
          <dgm:bulletEnabled val="1"/>
        </dgm:presLayoutVars>
      </dgm:prSet>
      <dgm:spPr/>
      <dgm:t>
        <a:bodyPr/>
        <a:lstStyle/>
        <a:p>
          <a:endParaRPr lang="en-US"/>
        </a:p>
      </dgm:t>
    </dgm:pt>
    <dgm:pt modelId="{B271B1F1-C338-498C-8C35-15976776EB96}" type="pres">
      <dgm:prSet presAssocID="{DF9FC603-94C1-4E87-96DC-B5A8D2F78176}" presName="sibTrans" presStyleLbl="sibTrans2D1" presStyleIdx="0" presStyleCnt="5"/>
      <dgm:spPr/>
      <dgm:t>
        <a:bodyPr/>
        <a:lstStyle/>
        <a:p>
          <a:endParaRPr lang="en-US"/>
        </a:p>
      </dgm:t>
    </dgm:pt>
    <dgm:pt modelId="{98D5C4CE-663E-4C50-9389-95984E375657}" type="pres">
      <dgm:prSet presAssocID="{DF9FC603-94C1-4E87-96DC-B5A8D2F78176}" presName="connectorText" presStyleLbl="sibTrans2D1" presStyleIdx="0" presStyleCnt="5"/>
      <dgm:spPr/>
      <dgm:t>
        <a:bodyPr/>
        <a:lstStyle/>
        <a:p>
          <a:endParaRPr lang="en-US"/>
        </a:p>
      </dgm:t>
    </dgm:pt>
    <dgm:pt modelId="{31CFC1F2-A75A-431E-8907-394A33737F5B}" type="pres">
      <dgm:prSet presAssocID="{75978B52-A543-49FA-9F3E-DA9DCA9F09DB}" presName="node" presStyleLbl="node1" presStyleIdx="1" presStyleCnt="5" custScaleY="140572">
        <dgm:presLayoutVars>
          <dgm:bulletEnabled val="1"/>
        </dgm:presLayoutVars>
      </dgm:prSet>
      <dgm:spPr/>
      <dgm:t>
        <a:bodyPr/>
        <a:lstStyle/>
        <a:p>
          <a:endParaRPr lang="en-US"/>
        </a:p>
      </dgm:t>
    </dgm:pt>
    <dgm:pt modelId="{39EDB4A6-1E7C-4948-A809-22C403FA96B5}" type="pres">
      <dgm:prSet presAssocID="{0BB29539-FF7E-4476-8C45-2B9B229B1F9F}" presName="sibTrans" presStyleLbl="sibTrans2D1" presStyleIdx="1" presStyleCnt="5"/>
      <dgm:spPr/>
      <dgm:t>
        <a:bodyPr/>
        <a:lstStyle/>
        <a:p>
          <a:endParaRPr lang="en-US"/>
        </a:p>
      </dgm:t>
    </dgm:pt>
    <dgm:pt modelId="{AC0F44BF-C470-45DC-BD82-43E1EA2B5EC6}" type="pres">
      <dgm:prSet presAssocID="{0BB29539-FF7E-4476-8C45-2B9B229B1F9F}" presName="connectorText" presStyleLbl="sibTrans2D1" presStyleIdx="1" presStyleCnt="5"/>
      <dgm:spPr/>
      <dgm:t>
        <a:bodyPr/>
        <a:lstStyle/>
        <a:p>
          <a:endParaRPr lang="en-US"/>
        </a:p>
      </dgm:t>
    </dgm:pt>
    <dgm:pt modelId="{8DE78496-302F-4272-A7AC-FC86DF4AC98D}" type="pres">
      <dgm:prSet presAssocID="{BD1139C3-A5F3-42DE-BF41-4044C6B3E0A0}" presName="node" presStyleLbl="node1" presStyleIdx="2" presStyleCnt="5" custScaleY="129507">
        <dgm:presLayoutVars>
          <dgm:bulletEnabled val="1"/>
        </dgm:presLayoutVars>
      </dgm:prSet>
      <dgm:spPr/>
      <dgm:t>
        <a:bodyPr/>
        <a:lstStyle/>
        <a:p>
          <a:endParaRPr lang="en-US"/>
        </a:p>
      </dgm:t>
    </dgm:pt>
    <dgm:pt modelId="{C4C4C11E-B440-4A67-9FCE-AF5522F1C85A}" type="pres">
      <dgm:prSet presAssocID="{CFB1C3F6-777D-44CD-8193-0857B95333AC}" presName="sibTrans" presStyleLbl="sibTrans2D1" presStyleIdx="2" presStyleCnt="5"/>
      <dgm:spPr/>
      <dgm:t>
        <a:bodyPr/>
        <a:lstStyle/>
        <a:p>
          <a:endParaRPr lang="en-US"/>
        </a:p>
      </dgm:t>
    </dgm:pt>
    <dgm:pt modelId="{8543B3B2-A089-4EE8-813F-2F8A18E132BE}" type="pres">
      <dgm:prSet presAssocID="{CFB1C3F6-777D-44CD-8193-0857B95333AC}" presName="connectorText" presStyleLbl="sibTrans2D1" presStyleIdx="2" presStyleCnt="5"/>
      <dgm:spPr/>
      <dgm:t>
        <a:bodyPr/>
        <a:lstStyle/>
        <a:p>
          <a:endParaRPr lang="en-US"/>
        </a:p>
      </dgm:t>
    </dgm:pt>
    <dgm:pt modelId="{B568122C-25EC-45A3-9084-9233A51BD008}" type="pres">
      <dgm:prSet presAssocID="{04AB1DA9-2238-4B37-8A6C-4344452DAA67}" presName="node" presStyleLbl="node1" presStyleIdx="3" presStyleCnt="5" custScaleY="127988">
        <dgm:presLayoutVars>
          <dgm:bulletEnabled val="1"/>
        </dgm:presLayoutVars>
      </dgm:prSet>
      <dgm:spPr/>
      <dgm:t>
        <a:bodyPr/>
        <a:lstStyle/>
        <a:p>
          <a:endParaRPr lang="en-US"/>
        </a:p>
      </dgm:t>
    </dgm:pt>
    <dgm:pt modelId="{3B940419-7720-484C-A14B-7748E07D75FE}" type="pres">
      <dgm:prSet presAssocID="{4BF7FB36-903D-4367-809C-0FC365F7F467}" presName="sibTrans" presStyleLbl="sibTrans2D1" presStyleIdx="3" presStyleCnt="5"/>
      <dgm:spPr/>
      <dgm:t>
        <a:bodyPr/>
        <a:lstStyle/>
        <a:p>
          <a:endParaRPr lang="en-US"/>
        </a:p>
      </dgm:t>
    </dgm:pt>
    <dgm:pt modelId="{868CDEB7-5ECB-4766-B8A8-A81F2C18741A}" type="pres">
      <dgm:prSet presAssocID="{4BF7FB36-903D-4367-809C-0FC365F7F467}" presName="connectorText" presStyleLbl="sibTrans2D1" presStyleIdx="3" presStyleCnt="5"/>
      <dgm:spPr/>
      <dgm:t>
        <a:bodyPr/>
        <a:lstStyle/>
        <a:p>
          <a:endParaRPr lang="en-US"/>
        </a:p>
      </dgm:t>
    </dgm:pt>
    <dgm:pt modelId="{13972DEA-56B8-49A1-80A2-BDCB5B5499D5}" type="pres">
      <dgm:prSet presAssocID="{71D3CB10-B132-4805-8FFD-94144753EF7B}" presName="node" presStyleLbl="node1" presStyleIdx="4" presStyleCnt="5" custScaleY="143501">
        <dgm:presLayoutVars>
          <dgm:bulletEnabled val="1"/>
        </dgm:presLayoutVars>
      </dgm:prSet>
      <dgm:spPr/>
      <dgm:t>
        <a:bodyPr/>
        <a:lstStyle/>
        <a:p>
          <a:endParaRPr lang="en-US"/>
        </a:p>
      </dgm:t>
    </dgm:pt>
    <dgm:pt modelId="{6D66F87E-E46B-4C87-906C-2324A1DED3D9}" type="pres">
      <dgm:prSet presAssocID="{CA22A75C-A068-49E2-B170-554D9346DE41}" presName="sibTrans" presStyleLbl="sibTrans2D1" presStyleIdx="4" presStyleCnt="5"/>
      <dgm:spPr/>
      <dgm:t>
        <a:bodyPr/>
        <a:lstStyle/>
        <a:p>
          <a:endParaRPr lang="en-US"/>
        </a:p>
      </dgm:t>
    </dgm:pt>
    <dgm:pt modelId="{07D7DAE1-0770-4D4E-B0B9-064243C3C5EC}" type="pres">
      <dgm:prSet presAssocID="{CA22A75C-A068-49E2-B170-554D9346DE41}" presName="connectorText" presStyleLbl="sibTrans2D1" presStyleIdx="4" presStyleCnt="5"/>
      <dgm:spPr/>
      <dgm:t>
        <a:bodyPr/>
        <a:lstStyle/>
        <a:p>
          <a:endParaRPr lang="en-US"/>
        </a:p>
      </dgm:t>
    </dgm:pt>
  </dgm:ptLst>
  <dgm:cxnLst>
    <dgm:cxn modelId="{3ED111A1-6829-4572-BB33-CB6C42AFF454}" type="presOf" srcId="{4BF7FB36-903D-4367-809C-0FC365F7F467}" destId="{868CDEB7-5ECB-4766-B8A8-A81F2C18741A}" srcOrd="1" destOrd="0" presId="urn:microsoft.com/office/officeart/2005/8/layout/cycle7"/>
    <dgm:cxn modelId="{108BF672-0FB1-48B9-B28C-D26AFD965025}" type="presOf" srcId="{CFB1C3F6-777D-44CD-8193-0857B95333AC}" destId="{C4C4C11E-B440-4A67-9FCE-AF5522F1C85A}" srcOrd="0" destOrd="0" presId="urn:microsoft.com/office/officeart/2005/8/layout/cycle7"/>
    <dgm:cxn modelId="{B6E91707-4189-421A-A889-856DAFCF1806}" type="presOf" srcId="{DF9FC603-94C1-4E87-96DC-B5A8D2F78176}" destId="{98D5C4CE-663E-4C50-9389-95984E375657}" srcOrd="1" destOrd="0" presId="urn:microsoft.com/office/officeart/2005/8/layout/cycle7"/>
    <dgm:cxn modelId="{AE87078B-5C1F-4C0E-95A3-30DA5972230E}" type="presOf" srcId="{DF9FC603-94C1-4E87-96DC-B5A8D2F78176}" destId="{B271B1F1-C338-498C-8C35-15976776EB96}" srcOrd="0" destOrd="0" presId="urn:microsoft.com/office/officeart/2005/8/layout/cycle7"/>
    <dgm:cxn modelId="{30E63476-1B70-4C54-8DED-3B926EBD99A4}" srcId="{C48192BA-CBC5-44C3-ADA8-470EAD2CEE1A}" destId="{016EEF80-3434-4C66-9C0A-5652748CC745}" srcOrd="0" destOrd="0" parTransId="{E7FD6235-97D3-4750-B467-4D4EDBCF0BA0}" sibTransId="{DF9FC603-94C1-4E87-96DC-B5A8D2F78176}"/>
    <dgm:cxn modelId="{EDA20FF6-144D-4C8B-A109-02C5B95A4A76}" type="presOf" srcId="{0BB29539-FF7E-4476-8C45-2B9B229B1F9F}" destId="{39EDB4A6-1E7C-4948-A809-22C403FA96B5}" srcOrd="0" destOrd="0" presId="urn:microsoft.com/office/officeart/2005/8/layout/cycle7"/>
    <dgm:cxn modelId="{18C64F74-31FA-4086-9C3A-E1EF43EBC0F1}" type="presOf" srcId="{C48192BA-CBC5-44C3-ADA8-470EAD2CEE1A}" destId="{61A5EE82-4EE4-457D-BA8E-23CC6D4184D2}" srcOrd="0" destOrd="0" presId="urn:microsoft.com/office/officeart/2005/8/layout/cycle7"/>
    <dgm:cxn modelId="{7E724FA2-7C80-46D5-8C82-B79A57784E07}" type="presOf" srcId="{CFB1C3F6-777D-44CD-8193-0857B95333AC}" destId="{8543B3B2-A089-4EE8-813F-2F8A18E132BE}" srcOrd="1" destOrd="0" presId="urn:microsoft.com/office/officeart/2005/8/layout/cycle7"/>
    <dgm:cxn modelId="{33B39610-1B0E-407D-BD5C-245B3D33C423}" type="presOf" srcId="{04AB1DA9-2238-4B37-8A6C-4344452DAA67}" destId="{B568122C-25EC-45A3-9084-9233A51BD008}" srcOrd="0" destOrd="0" presId="urn:microsoft.com/office/officeart/2005/8/layout/cycle7"/>
    <dgm:cxn modelId="{88128B41-77BB-40F6-A4A7-EA0293BEFA10}" srcId="{C48192BA-CBC5-44C3-ADA8-470EAD2CEE1A}" destId="{75978B52-A543-49FA-9F3E-DA9DCA9F09DB}" srcOrd="1" destOrd="0" parTransId="{1E4CDB11-C7CC-4CEA-8F2A-F479AC5BB0BC}" sibTransId="{0BB29539-FF7E-4476-8C45-2B9B229B1F9F}"/>
    <dgm:cxn modelId="{37165A63-8ACA-46AD-B2E3-C4E2F370B649}" srcId="{C48192BA-CBC5-44C3-ADA8-470EAD2CEE1A}" destId="{04AB1DA9-2238-4B37-8A6C-4344452DAA67}" srcOrd="3" destOrd="0" parTransId="{A507912F-5457-4EE0-B80B-678056AD4344}" sibTransId="{4BF7FB36-903D-4367-809C-0FC365F7F467}"/>
    <dgm:cxn modelId="{66E61192-692E-4780-83CC-49B2C0F3D0A9}" type="presOf" srcId="{71D3CB10-B132-4805-8FFD-94144753EF7B}" destId="{13972DEA-56B8-49A1-80A2-BDCB5B5499D5}" srcOrd="0" destOrd="0" presId="urn:microsoft.com/office/officeart/2005/8/layout/cycle7"/>
    <dgm:cxn modelId="{FC1EAEBE-88E2-455F-A040-83D8229E1D28}" type="presOf" srcId="{75978B52-A543-49FA-9F3E-DA9DCA9F09DB}" destId="{31CFC1F2-A75A-431E-8907-394A33737F5B}" srcOrd="0" destOrd="0" presId="urn:microsoft.com/office/officeart/2005/8/layout/cycle7"/>
    <dgm:cxn modelId="{107EF721-631D-4D18-820C-7F51F7AB78B0}" type="presOf" srcId="{4BF7FB36-903D-4367-809C-0FC365F7F467}" destId="{3B940419-7720-484C-A14B-7748E07D75FE}" srcOrd="0" destOrd="0" presId="urn:microsoft.com/office/officeart/2005/8/layout/cycle7"/>
    <dgm:cxn modelId="{54C76EE7-B986-40A8-A778-35563697FA06}" type="presOf" srcId="{016EEF80-3434-4C66-9C0A-5652748CC745}" destId="{E0441E53-17D2-4B2D-AF06-DED245378B83}" srcOrd="0" destOrd="0" presId="urn:microsoft.com/office/officeart/2005/8/layout/cycle7"/>
    <dgm:cxn modelId="{FE1043D4-CF97-4DE1-BD37-11EEE1505FEF}" type="presOf" srcId="{0BB29539-FF7E-4476-8C45-2B9B229B1F9F}" destId="{AC0F44BF-C470-45DC-BD82-43E1EA2B5EC6}" srcOrd="1" destOrd="0" presId="urn:microsoft.com/office/officeart/2005/8/layout/cycle7"/>
    <dgm:cxn modelId="{3BD0A181-FE8D-4D5C-AD7F-928F56B51A5D}" type="presOf" srcId="{CA22A75C-A068-49E2-B170-554D9346DE41}" destId="{6D66F87E-E46B-4C87-906C-2324A1DED3D9}" srcOrd="0" destOrd="0" presId="urn:microsoft.com/office/officeart/2005/8/layout/cycle7"/>
    <dgm:cxn modelId="{3C80982D-6FB7-418F-9AB9-F5141AAADE68}" srcId="{C48192BA-CBC5-44C3-ADA8-470EAD2CEE1A}" destId="{BD1139C3-A5F3-42DE-BF41-4044C6B3E0A0}" srcOrd="2" destOrd="0" parTransId="{942FA471-D58F-4170-84B0-B6C5F53AF0EB}" sibTransId="{CFB1C3F6-777D-44CD-8193-0857B95333AC}"/>
    <dgm:cxn modelId="{2C36B4D0-5FC3-4A70-B763-54A86B12366B}" type="presOf" srcId="{BD1139C3-A5F3-42DE-BF41-4044C6B3E0A0}" destId="{8DE78496-302F-4272-A7AC-FC86DF4AC98D}" srcOrd="0" destOrd="0" presId="urn:microsoft.com/office/officeart/2005/8/layout/cycle7"/>
    <dgm:cxn modelId="{D515DB83-513E-4F2D-A7B4-1C9953AAD3EE}" srcId="{C48192BA-CBC5-44C3-ADA8-470EAD2CEE1A}" destId="{71D3CB10-B132-4805-8FFD-94144753EF7B}" srcOrd="4" destOrd="0" parTransId="{2DA26014-0DB8-4687-A014-1D451029C9DE}" sibTransId="{CA22A75C-A068-49E2-B170-554D9346DE41}"/>
    <dgm:cxn modelId="{444B96A1-8369-466D-82DB-668644D28572}" type="presOf" srcId="{CA22A75C-A068-49E2-B170-554D9346DE41}" destId="{07D7DAE1-0770-4D4E-B0B9-064243C3C5EC}" srcOrd="1" destOrd="0" presId="urn:microsoft.com/office/officeart/2005/8/layout/cycle7"/>
    <dgm:cxn modelId="{AEB0AFDF-BB42-478A-9E99-C98BF4EE10D3}" type="presParOf" srcId="{61A5EE82-4EE4-457D-BA8E-23CC6D4184D2}" destId="{E0441E53-17D2-4B2D-AF06-DED245378B83}" srcOrd="0" destOrd="0" presId="urn:microsoft.com/office/officeart/2005/8/layout/cycle7"/>
    <dgm:cxn modelId="{0ED5C763-91E0-448F-96DA-A6FD7DE774DC}" type="presParOf" srcId="{61A5EE82-4EE4-457D-BA8E-23CC6D4184D2}" destId="{B271B1F1-C338-498C-8C35-15976776EB96}" srcOrd="1" destOrd="0" presId="urn:microsoft.com/office/officeart/2005/8/layout/cycle7"/>
    <dgm:cxn modelId="{FDE1D9A5-D5A8-4498-B926-8C35A2230E66}" type="presParOf" srcId="{B271B1F1-C338-498C-8C35-15976776EB96}" destId="{98D5C4CE-663E-4C50-9389-95984E375657}" srcOrd="0" destOrd="0" presId="urn:microsoft.com/office/officeart/2005/8/layout/cycle7"/>
    <dgm:cxn modelId="{1379CDDE-3893-4D06-AC2B-C8CBF875F9DF}" type="presParOf" srcId="{61A5EE82-4EE4-457D-BA8E-23CC6D4184D2}" destId="{31CFC1F2-A75A-431E-8907-394A33737F5B}" srcOrd="2" destOrd="0" presId="urn:microsoft.com/office/officeart/2005/8/layout/cycle7"/>
    <dgm:cxn modelId="{271BBEA5-8903-4CF2-B756-EE43D5BE9365}" type="presParOf" srcId="{61A5EE82-4EE4-457D-BA8E-23CC6D4184D2}" destId="{39EDB4A6-1E7C-4948-A809-22C403FA96B5}" srcOrd="3" destOrd="0" presId="urn:microsoft.com/office/officeart/2005/8/layout/cycle7"/>
    <dgm:cxn modelId="{AEB45BA3-3DD4-461D-9B69-8AC33C7AD01A}" type="presParOf" srcId="{39EDB4A6-1E7C-4948-A809-22C403FA96B5}" destId="{AC0F44BF-C470-45DC-BD82-43E1EA2B5EC6}" srcOrd="0" destOrd="0" presId="urn:microsoft.com/office/officeart/2005/8/layout/cycle7"/>
    <dgm:cxn modelId="{0A8FD2FF-D26B-4346-9B38-57AF6E92FAD5}" type="presParOf" srcId="{61A5EE82-4EE4-457D-BA8E-23CC6D4184D2}" destId="{8DE78496-302F-4272-A7AC-FC86DF4AC98D}" srcOrd="4" destOrd="0" presId="urn:microsoft.com/office/officeart/2005/8/layout/cycle7"/>
    <dgm:cxn modelId="{CAC8A695-E457-4D31-AAE8-58968700E40E}" type="presParOf" srcId="{61A5EE82-4EE4-457D-BA8E-23CC6D4184D2}" destId="{C4C4C11E-B440-4A67-9FCE-AF5522F1C85A}" srcOrd="5" destOrd="0" presId="urn:microsoft.com/office/officeart/2005/8/layout/cycle7"/>
    <dgm:cxn modelId="{10587E08-3208-4013-ACBC-BA4A208CD780}" type="presParOf" srcId="{C4C4C11E-B440-4A67-9FCE-AF5522F1C85A}" destId="{8543B3B2-A089-4EE8-813F-2F8A18E132BE}" srcOrd="0" destOrd="0" presId="urn:microsoft.com/office/officeart/2005/8/layout/cycle7"/>
    <dgm:cxn modelId="{02C81153-AAA0-4564-A97A-D6B1660E8143}" type="presParOf" srcId="{61A5EE82-4EE4-457D-BA8E-23CC6D4184D2}" destId="{B568122C-25EC-45A3-9084-9233A51BD008}" srcOrd="6" destOrd="0" presId="urn:microsoft.com/office/officeart/2005/8/layout/cycle7"/>
    <dgm:cxn modelId="{9B677467-E674-49D8-8A2A-FBB3775E89D4}" type="presParOf" srcId="{61A5EE82-4EE4-457D-BA8E-23CC6D4184D2}" destId="{3B940419-7720-484C-A14B-7748E07D75FE}" srcOrd="7" destOrd="0" presId="urn:microsoft.com/office/officeart/2005/8/layout/cycle7"/>
    <dgm:cxn modelId="{8452E77D-FC26-4193-8AF0-B650806C40D1}" type="presParOf" srcId="{3B940419-7720-484C-A14B-7748E07D75FE}" destId="{868CDEB7-5ECB-4766-B8A8-A81F2C18741A}" srcOrd="0" destOrd="0" presId="urn:microsoft.com/office/officeart/2005/8/layout/cycle7"/>
    <dgm:cxn modelId="{03EDBB65-B9BD-4D08-B4ED-BA102C4F8206}" type="presParOf" srcId="{61A5EE82-4EE4-457D-BA8E-23CC6D4184D2}" destId="{13972DEA-56B8-49A1-80A2-BDCB5B5499D5}" srcOrd="8" destOrd="0" presId="urn:microsoft.com/office/officeart/2005/8/layout/cycle7"/>
    <dgm:cxn modelId="{4FD70988-2C18-4FEF-AB1D-C855CE970ACE}" type="presParOf" srcId="{61A5EE82-4EE4-457D-BA8E-23CC6D4184D2}" destId="{6D66F87E-E46B-4C87-906C-2324A1DED3D9}" srcOrd="9" destOrd="0" presId="urn:microsoft.com/office/officeart/2005/8/layout/cycle7"/>
    <dgm:cxn modelId="{7182E26A-97DE-41A3-8BF7-60E9DF10ABBA}" type="presParOf" srcId="{6D66F87E-E46B-4C87-906C-2324A1DED3D9}" destId="{07D7DAE1-0770-4D4E-B0B9-064243C3C5EC}" srcOrd="0" destOrd="0" presId="urn:microsoft.com/office/officeart/2005/8/layout/cycle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A5BF9B-0DD5-4BC0-A7C9-43A788844164}" type="doc">
      <dgm:prSet loTypeId="urn:microsoft.com/office/officeart/2005/8/layout/process1" loCatId="process" qsTypeId="urn:microsoft.com/office/officeart/2005/8/quickstyle/3d2" qsCatId="3D" csTypeId="urn:microsoft.com/office/officeart/2005/8/colors/colorful1#1" csCatId="colorful" phldr="1"/>
      <dgm:spPr/>
    </dgm:pt>
    <dgm:pt modelId="{2E10B835-C543-473C-A00E-2F580D33C788}">
      <dgm:prSet phldrT="[نص]"/>
      <dgm:spPr/>
      <dgm:t>
        <a:bodyPr/>
        <a:lstStyle/>
        <a:p>
          <a:pPr rtl="1"/>
          <a:r>
            <a:rPr lang="ar-EG" b="1" dirty="0" smtClean="0"/>
            <a:t>المدخلات</a:t>
          </a:r>
          <a:endParaRPr lang="ar-EG" b="1" dirty="0"/>
        </a:p>
      </dgm:t>
    </dgm:pt>
    <dgm:pt modelId="{E7173F42-12B4-45CE-9D25-83497731C6ED}" type="parTrans" cxnId="{5F1B9896-1A4A-4A46-8B7E-6AC82535CF7C}">
      <dgm:prSet/>
      <dgm:spPr/>
      <dgm:t>
        <a:bodyPr/>
        <a:lstStyle/>
        <a:p>
          <a:pPr rtl="1"/>
          <a:endParaRPr lang="ar-EG"/>
        </a:p>
      </dgm:t>
    </dgm:pt>
    <dgm:pt modelId="{1F05AD6C-FD6E-4F1C-A4CA-23392DF01046}" type="sibTrans" cxnId="{5F1B9896-1A4A-4A46-8B7E-6AC82535CF7C}">
      <dgm:prSet/>
      <dgm:spPr/>
      <dgm:t>
        <a:bodyPr/>
        <a:lstStyle/>
        <a:p>
          <a:pPr rtl="1"/>
          <a:endParaRPr lang="ar-EG"/>
        </a:p>
      </dgm:t>
    </dgm:pt>
    <dgm:pt modelId="{4FEFF28E-8278-4E54-ADC0-F828F86C17C3}">
      <dgm:prSet phldrT="[نص]"/>
      <dgm:spPr/>
      <dgm:t>
        <a:bodyPr/>
        <a:lstStyle/>
        <a:p>
          <a:pPr rtl="1"/>
          <a:r>
            <a:rPr lang="ar-EG" b="1" dirty="0" smtClean="0"/>
            <a:t>العمليات</a:t>
          </a:r>
          <a:endParaRPr lang="ar-EG" b="1" dirty="0"/>
        </a:p>
      </dgm:t>
    </dgm:pt>
    <dgm:pt modelId="{E4EF7FD7-C3A9-4E88-B91A-6CE140DA3335}" type="parTrans" cxnId="{1DC66348-CD91-4CF6-B64E-1EBC6EEC2BFF}">
      <dgm:prSet/>
      <dgm:spPr/>
      <dgm:t>
        <a:bodyPr/>
        <a:lstStyle/>
        <a:p>
          <a:pPr rtl="1"/>
          <a:endParaRPr lang="ar-EG"/>
        </a:p>
      </dgm:t>
    </dgm:pt>
    <dgm:pt modelId="{7DA1D6B8-FC66-4300-9F89-620E122685E1}" type="sibTrans" cxnId="{1DC66348-CD91-4CF6-B64E-1EBC6EEC2BFF}">
      <dgm:prSet/>
      <dgm:spPr/>
      <dgm:t>
        <a:bodyPr/>
        <a:lstStyle/>
        <a:p>
          <a:pPr rtl="1"/>
          <a:endParaRPr lang="ar-EG"/>
        </a:p>
      </dgm:t>
    </dgm:pt>
    <dgm:pt modelId="{0A1C7565-DD04-4B54-AE42-F7B58B80802B}">
      <dgm:prSet phldrT="[نص]"/>
      <dgm:spPr/>
      <dgm:t>
        <a:bodyPr/>
        <a:lstStyle/>
        <a:p>
          <a:pPr rtl="1"/>
          <a:r>
            <a:rPr lang="ar-EG" b="1" dirty="0" smtClean="0"/>
            <a:t>المخرجات</a:t>
          </a:r>
          <a:endParaRPr lang="ar-EG" b="1" dirty="0"/>
        </a:p>
      </dgm:t>
    </dgm:pt>
    <dgm:pt modelId="{7DECD6EE-D256-4B5B-8AF9-08ABF5024025}" type="parTrans" cxnId="{21631681-F573-45DB-85D2-BFA072BAEC56}">
      <dgm:prSet/>
      <dgm:spPr/>
      <dgm:t>
        <a:bodyPr/>
        <a:lstStyle/>
        <a:p>
          <a:pPr rtl="1"/>
          <a:endParaRPr lang="ar-EG"/>
        </a:p>
      </dgm:t>
    </dgm:pt>
    <dgm:pt modelId="{42259A0E-0323-4FF1-BDF0-9B8B102B8944}" type="sibTrans" cxnId="{21631681-F573-45DB-85D2-BFA072BAEC56}">
      <dgm:prSet/>
      <dgm:spPr/>
      <dgm:t>
        <a:bodyPr/>
        <a:lstStyle/>
        <a:p>
          <a:pPr rtl="1"/>
          <a:endParaRPr lang="ar-EG"/>
        </a:p>
      </dgm:t>
    </dgm:pt>
    <dgm:pt modelId="{526AA0EE-9EBC-4DE5-B494-72F872853C56}" type="pres">
      <dgm:prSet presAssocID="{49A5BF9B-0DD5-4BC0-A7C9-43A788844164}" presName="Name0" presStyleCnt="0">
        <dgm:presLayoutVars>
          <dgm:dir val="rev"/>
          <dgm:resizeHandles val="exact"/>
        </dgm:presLayoutVars>
      </dgm:prSet>
      <dgm:spPr/>
    </dgm:pt>
    <dgm:pt modelId="{4D3C2711-D55B-40B6-A3B6-5D51D18B3C96}" type="pres">
      <dgm:prSet presAssocID="{2E10B835-C543-473C-A00E-2F580D33C788}" presName="node" presStyleLbl="node1" presStyleIdx="0" presStyleCnt="3">
        <dgm:presLayoutVars>
          <dgm:bulletEnabled val="1"/>
        </dgm:presLayoutVars>
      </dgm:prSet>
      <dgm:spPr/>
      <dgm:t>
        <a:bodyPr/>
        <a:lstStyle/>
        <a:p>
          <a:endParaRPr lang="en-US"/>
        </a:p>
      </dgm:t>
    </dgm:pt>
    <dgm:pt modelId="{95B7FD74-E5C2-43DC-A983-893D4EC3253B}" type="pres">
      <dgm:prSet presAssocID="{1F05AD6C-FD6E-4F1C-A4CA-23392DF01046}" presName="sibTrans" presStyleLbl="sibTrans2D1" presStyleIdx="0" presStyleCnt="2"/>
      <dgm:spPr/>
      <dgm:t>
        <a:bodyPr/>
        <a:lstStyle/>
        <a:p>
          <a:endParaRPr lang="en-US"/>
        </a:p>
      </dgm:t>
    </dgm:pt>
    <dgm:pt modelId="{D3AC1EC9-72D8-49BF-BDB0-F2CC98FB3104}" type="pres">
      <dgm:prSet presAssocID="{1F05AD6C-FD6E-4F1C-A4CA-23392DF01046}" presName="connectorText" presStyleLbl="sibTrans2D1" presStyleIdx="0" presStyleCnt="2"/>
      <dgm:spPr/>
      <dgm:t>
        <a:bodyPr/>
        <a:lstStyle/>
        <a:p>
          <a:endParaRPr lang="en-US"/>
        </a:p>
      </dgm:t>
    </dgm:pt>
    <dgm:pt modelId="{40BBB2C2-4476-4D61-A17F-7EA90CA8C71D}" type="pres">
      <dgm:prSet presAssocID="{4FEFF28E-8278-4E54-ADC0-F828F86C17C3}" presName="node" presStyleLbl="node1" presStyleIdx="1" presStyleCnt="3">
        <dgm:presLayoutVars>
          <dgm:bulletEnabled val="1"/>
        </dgm:presLayoutVars>
      </dgm:prSet>
      <dgm:spPr/>
      <dgm:t>
        <a:bodyPr/>
        <a:lstStyle/>
        <a:p>
          <a:endParaRPr lang="en-US"/>
        </a:p>
      </dgm:t>
    </dgm:pt>
    <dgm:pt modelId="{B02AA2D7-9EAE-48F0-8FCA-D1FBE0C4168F}" type="pres">
      <dgm:prSet presAssocID="{7DA1D6B8-FC66-4300-9F89-620E122685E1}" presName="sibTrans" presStyleLbl="sibTrans2D1" presStyleIdx="1" presStyleCnt="2"/>
      <dgm:spPr/>
      <dgm:t>
        <a:bodyPr/>
        <a:lstStyle/>
        <a:p>
          <a:endParaRPr lang="en-US"/>
        </a:p>
      </dgm:t>
    </dgm:pt>
    <dgm:pt modelId="{8A59340C-3046-4257-BBE4-035FDDDA47AB}" type="pres">
      <dgm:prSet presAssocID="{7DA1D6B8-FC66-4300-9F89-620E122685E1}" presName="connectorText" presStyleLbl="sibTrans2D1" presStyleIdx="1" presStyleCnt="2"/>
      <dgm:spPr/>
      <dgm:t>
        <a:bodyPr/>
        <a:lstStyle/>
        <a:p>
          <a:endParaRPr lang="en-US"/>
        </a:p>
      </dgm:t>
    </dgm:pt>
    <dgm:pt modelId="{854BE507-8D77-4473-A568-9424C399D65F}" type="pres">
      <dgm:prSet presAssocID="{0A1C7565-DD04-4B54-AE42-F7B58B80802B}" presName="node" presStyleLbl="node1" presStyleIdx="2" presStyleCnt="3">
        <dgm:presLayoutVars>
          <dgm:bulletEnabled val="1"/>
        </dgm:presLayoutVars>
      </dgm:prSet>
      <dgm:spPr/>
      <dgm:t>
        <a:bodyPr/>
        <a:lstStyle/>
        <a:p>
          <a:endParaRPr lang="en-US"/>
        </a:p>
      </dgm:t>
    </dgm:pt>
  </dgm:ptLst>
  <dgm:cxnLst>
    <dgm:cxn modelId="{5F1B9896-1A4A-4A46-8B7E-6AC82535CF7C}" srcId="{49A5BF9B-0DD5-4BC0-A7C9-43A788844164}" destId="{2E10B835-C543-473C-A00E-2F580D33C788}" srcOrd="0" destOrd="0" parTransId="{E7173F42-12B4-45CE-9D25-83497731C6ED}" sibTransId="{1F05AD6C-FD6E-4F1C-A4CA-23392DF01046}"/>
    <dgm:cxn modelId="{3F6165D8-4647-4B24-A85F-12FE7BF4C83A}" type="presOf" srcId="{1F05AD6C-FD6E-4F1C-A4CA-23392DF01046}" destId="{95B7FD74-E5C2-43DC-A983-893D4EC3253B}" srcOrd="0" destOrd="0" presId="urn:microsoft.com/office/officeart/2005/8/layout/process1"/>
    <dgm:cxn modelId="{E7BAA7E1-B57C-4D40-A025-B18B8C4CA0C5}" type="presOf" srcId="{0A1C7565-DD04-4B54-AE42-F7B58B80802B}" destId="{854BE507-8D77-4473-A568-9424C399D65F}" srcOrd="0" destOrd="0" presId="urn:microsoft.com/office/officeart/2005/8/layout/process1"/>
    <dgm:cxn modelId="{1DC66348-CD91-4CF6-B64E-1EBC6EEC2BFF}" srcId="{49A5BF9B-0DD5-4BC0-A7C9-43A788844164}" destId="{4FEFF28E-8278-4E54-ADC0-F828F86C17C3}" srcOrd="1" destOrd="0" parTransId="{E4EF7FD7-C3A9-4E88-B91A-6CE140DA3335}" sibTransId="{7DA1D6B8-FC66-4300-9F89-620E122685E1}"/>
    <dgm:cxn modelId="{2C5BEE4C-755F-4045-AB65-D3DE70051FBE}" type="presOf" srcId="{2E10B835-C543-473C-A00E-2F580D33C788}" destId="{4D3C2711-D55B-40B6-A3B6-5D51D18B3C96}" srcOrd="0" destOrd="0" presId="urn:microsoft.com/office/officeart/2005/8/layout/process1"/>
    <dgm:cxn modelId="{0C95D6C0-A888-43D1-98B6-931497862FAF}" type="presOf" srcId="{7DA1D6B8-FC66-4300-9F89-620E122685E1}" destId="{8A59340C-3046-4257-BBE4-035FDDDA47AB}" srcOrd="1" destOrd="0" presId="urn:microsoft.com/office/officeart/2005/8/layout/process1"/>
    <dgm:cxn modelId="{91AB2905-2AB9-43B3-9732-17B3F3FC6327}" type="presOf" srcId="{1F05AD6C-FD6E-4F1C-A4CA-23392DF01046}" destId="{D3AC1EC9-72D8-49BF-BDB0-F2CC98FB3104}" srcOrd="1" destOrd="0" presId="urn:microsoft.com/office/officeart/2005/8/layout/process1"/>
    <dgm:cxn modelId="{3C84771B-A727-4446-BD99-BCA0071C6AE6}" type="presOf" srcId="{7DA1D6B8-FC66-4300-9F89-620E122685E1}" destId="{B02AA2D7-9EAE-48F0-8FCA-D1FBE0C4168F}" srcOrd="0" destOrd="0" presId="urn:microsoft.com/office/officeart/2005/8/layout/process1"/>
    <dgm:cxn modelId="{63B85D97-3454-4CED-AF5A-75E23545002E}" type="presOf" srcId="{4FEFF28E-8278-4E54-ADC0-F828F86C17C3}" destId="{40BBB2C2-4476-4D61-A17F-7EA90CA8C71D}" srcOrd="0" destOrd="0" presId="urn:microsoft.com/office/officeart/2005/8/layout/process1"/>
    <dgm:cxn modelId="{ECB3C8F8-A454-47BD-BDA6-90B4E850E51D}" type="presOf" srcId="{49A5BF9B-0DD5-4BC0-A7C9-43A788844164}" destId="{526AA0EE-9EBC-4DE5-B494-72F872853C56}" srcOrd="0" destOrd="0" presId="urn:microsoft.com/office/officeart/2005/8/layout/process1"/>
    <dgm:cxn modelId="{21631681-F573-45DB-85D2-BFA072BAEC56}" srcId="{49A5BF9B-0DD5-4BC0-A7C9-43A788844164}" destId="{0A1C7565-DD04-4B54-AE42-F7B58B80802B}" srcOrd="2" destOrd="0" parTransId="{7DECD6EE-D256-4B5B-8AF9-08ABF5024025}" sibTransId="{42259A0E-0323-4FF1-BDF0-9B8B102B8944}"/>
    <dgm:cxn modelId="{6C6217B1-AB5A-44AB-A084-8BA1F2A971A8}" type="presParOf" srcId="{526AA0EE-9EBC-4DE5-B494-72F872853C56}" destId="{4D3C2711-D55B-40B6-A3B6-5D51D18B3C96}" srcOrd="0" destOrd="0" presId="urn:microsoft.com/office/officeart/2005/8/layout/process1"/>
    <dgm:cxn modelId="{9677EAB3-9E69-42EA-888F-C58861DD5997}" type="presParOf" srcId="{526AA0EE-9EBC-4DE5-B494-72F872853C56}" destId="{95B7FD74-E5C2-43DC-A983-893D4EC3253B}" srcOrd="1" destOrd="0" presId="urn:microsoft.com/office/officeart/2005/8/layout/process1"/>
    <dgm:cxn modelId="{12451288-6243-4E6F-A486-0C358342D287}" type="presParOf" srcId="{95B7FD74-E5C2-43DC-A983-893D4EC3253B}" destId="{D3AC1EC9-72D8-49BF-BDB0-F2CC98FB3104}" srcOrd="0" destOrd="0" presId="urn:microsoft.com/office/officeart/2005/8/layout/process1"/>
    <dgm:cxn modelId="{CC33E965-80B2-40F2-A8E1-0D8035DF89DE}" type="presParOf" srcId="{526AA0EE-9EBC-4DE5-B494-72F872853C56}" destId="{40BBB2C2-4476-4D61-A17F-7EA90CA8C71D}" srcOrd="2" destOrd="0" presId="urn:microsoft.com/office/officeart/2005/8/layout/process1"/>
    <dgm:cxn modelId="{00FB5F1B-61ED-4D24-B50F-D3FBBA5FDE7B}" type="presParOf" srcId="{526AA0EE-9EBC-4DE5-B494-72F872853C56}" destId="{B02AA2D7-9EAE-48F0-8FCA-D1FBE0C4168F}" srcOrd="3" destOrd="0" presId="urn:microsoft.com/office/officeart/2005/8/layout/process1"/>
    <dgm:cxn modelId="{4862ECCF-900D-4AA6-B068-AF0C935AA6A0}" type="presParOf" srcId="{B02AA2D7-9EAE-48F0-8FCA-D1FBE0C4168F}" destId="{8A59340C-3046-4257-BBE4-035FDDDA47AB}" srcOrd="0" destOrd="0" presId="urn:microsoft.com/office/officeart/2005/8/layout/process1"/>
    <dgm:cxn modelId="{A98C9B1B-0B94-4183-9AA7-CEA4DEB3CC4F}" type="presParOf" srcId="{526AA0EE-9EBC-4DE5-B494-72F872853C56}" destId="{854BE507-8D77-4473-A568-9424C399D65F}" srcOrd="4" destOrd="0" presId="urn:microsoft.com/office/officeart/2005/8/layout/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A5BF9B-0DD5-4BC0-A7C9-43A788844164}" type="doc">
      <dgm:prSet loTypeId="urn:microsoft.com/office/officeart/2005/8/layout/process1" loCatId="process" qsTypeId="urn:microsoft.com/office/officeart/2005/8/quickstyle/3d2" qsCatId="3D" csTypeId="urn:microsoft.com/office/officeart/2005/8/colors/colorful1#2" csCatId="colorful" phldr="1"/>
      <dgm:spPr/>
    </dgm:pt>
    <dgm:pt modelId="{2E10B835-C543-473C-A00E-2F580D33C788}">
      <dgm:prSet phldrT="[نص]"/>
      <dgm:spPr/>
      <dgm:t>
        <a:bodyPr/>
        <a:lstStyle/>
        <a:p>
          <a:pPr rtl="1"/>
          <a:r>
            <a:rPr lang="ar-EG" b="1" dirty="0" smtClean="0"/>
            <a:t>المدخلات</a:t>
          </a:r>
          <a:endParaRPr lang="ar-EG" b="1" dirty="0"/>
        </a:p>
      </dgm:t>
    </dgm:pt>
    <dgm:pt modelId="{E7173F42-12B4-45CE-9D25-83497731C6ED}" type="parTrans" cxnId="{5F1B9896-1A4A-4A46-8B7E-6AC82535CF7C}">
      <dgm:prSet/>
      <dgm:spPr/>
      <dgm:t>
        <a:bodyPr/>
        <a:lstStyle/>
        <a:p>
          <a:pPr rtl="1"/>
          <a:endParaRPr lang="ar-EG"/>
        </a:p>
      </dgm:t>
    </dgm:pt>
    <dgm:pt modelId="{1F05AD6C-FD6E-4F1C-A4CA-23392DF01046}" type="sibTrans" cxnId="{5F1B9896-1A4A-4A46-8B7E-6AC82535CF7C}">
      <dgm:prSet/>
      <dgm:spPr/>
      <dgm:t>
        <a:bodyPr/>
        <a:lstStyle/>
        <a:p>
          <a:pPr rtl="1"/>
          <a:endParaRPr lang="ar-EG"/>
        </a:p>
      </dgm:t>
    </dgm:pt>
    <dgm:pt modelId="{4FEFF28E-8278-4E54-ADC0-F828F86C17C3}">
      <dgm:prSet phldrT="[نص]"/>
      <dgm:spPr/>
      <dgm:t>
        <a:bodyPr/>
        <a:lstStyle/>
        <a:p>
          <a:pPr rtl="1"/>
          <a:r>
            <a:rPr lang="ar-EG" b="1" dirty="0" smtClean="0"/>
            <a:t>العمليات</a:t>
          </a:r>
          <a:endParaRPr lang="ar-EG" b="1" dirty="0"/>
        </a:p>
      </dgm:t>
    </dgm:pt>
    <dgm:pt modelId="{E4EF7FD7-C3A9-4E88-B91A-6CE140DA3335}" type="parTrans" cxnId="{1DC66348-CD91-4CF6-B64E-1EBC6EEC2BFF}">
      <dgm:prSet/>
      <dgm:spPr/>
      <dgm:t>
        <a:bodyPr/>
        <a:lstStyle/>
        <a:p>
          <a:pPr rtl="1"/>
          <a:endParaRPr lang="ar-EG"/>
        </a:p>
      </dgm:t>
    </dgm:pt>
    <dgm:pt modelId="{7DA1D6B8-FC66-4300-9F89-620E122685E1}" type="sibTrans" cxnId="{1DC66348-CD91-4CF6-B64E-1EBC6EEC2BFF}">
      <dgm:prSet/>
      <dgm:spPr/>
      <dgm:t>
        <a:bodyPr/>
        <a:lstStyle/>
        <a:p>
          <a:pPr rtl="1"/>
          <a:endParaRPr lang="ar-EG"/>
        </a:p>
      </dgm:t>
    </dgm:pt>
    <dgm:pt modelId="{0A1C7565-DD04-4B54-AE42-F7B58B80802B}">
      <dgm:prSet phldrT="[نص]"/>
      <dgm:spPr/>
      <dgm:t>
        <a:bodyPr/>
        <a:lstStyle/>
        <a:p>
          <a:pPr rtl="1"/>
          <a:r>
            <a:rPr lang="ar-EG" b="1" dirty="0" smtClean="0"/>
            <a:t>المخرجات</a:t>
          </a:r>
          <a:endParaRPr lang="ar-EG" b="1" dirty="0"/>
        </a:p>
      </dgm:t>
    </dgm:pt>
    <dgm:pt modelId="{7DECD6EE-D256-4B5B-8AF9-08ABF5024025}" type="parTrans" cxnId="{21631681-F573-45DB-85D2-BFA072BAEC56}">
      <dgm:prSet/>
      <dgm:spPr/>
      <dgm:t>
        <a:bodyPr/>
        <a:lstStyle/>
        <a:p>
          <a:pPr rtl="1"/>
          <a:endParaRPr lang="ar-EG"/>
        </a:p>
      </dgm:t>
    </dgm:pt>
    <dgm:pt modelId="{42259A0E-0323-4FF1-BDF0-9B8B102B8944}" type="sibTrans" cxnId="{21631681-F573-45DB-85D2-BFA072BAEC56}">
      <dgm:prSet/>
      <dgm:spPr/>
      <dgm:t>
        <a:bodyPr/>
        <a:lstStyle/>
        <a:p>
          <a:pPr rtl="1"/>
          <a:endParaRPr lang="ar-EG"/>
        </a:p>
      </dgm:t>
    </dgm:pt>
    <dgm:pt modelId="{526AA0EE-9EBC-4DE5-B494-72F872853C56}" type="pres">
      <dgm:prSet presAssocID="{49A5BF9B-0DD5-4BC0-A7C9-43A788844164}" presName="Name0" presStyleCnt="0">
        <dgm:presLayoutVars>
          <dgm:dir val="rev"/>
          <dgm:resizeHandles val="exact"/>
        </dgm:presLayoutVars>
      </dgm:prSet>
      <dgm:spPr/>
    </dgm:pt>
    <dgm:pt modelId="{4D3C2711-D55B-40B6-A3B6-5D51D18B3C96}" type="pres">
      <dgm:prSet presAssocID="{2E10B835-C543-473C-A00E-2F580D33C788}" presName="node" presStyleLbl="node1" presStyleIdx="0" presStyleCnt="3">
        <dgm:presLayoutVars>
          <dgm:bulletEnabled val="1"/>
        </dgm:presLayoutVars>
      </dgm:prSet>
      <dgm:spPr/>
      <dgm:t>
        <a:bodyPr/>
        <a:lstStyle/>
        <a:p>
          <a:endParaRPr lang="en-US"/>
        </a:p>
      </dgm:t>
    </dgm:pt>
    <dgm:pt modelId="{95B7FD74-E5C2-43DC-A983-893D4EC3253B}" type="pres">
      <dgm:prSet presAssocID="{1F05AD6C-FD6E-4F1C-A4CA-23392DF01046}" presName="sibTrans" presStyleLbl="sibTrans2D1" presStyleIdx="0" presStyleCnt="2"/>
      <dgm:spPr/>
      <dgm:t>
        <a:bodyPr/>
        <a:lstStyle/>
        <a:p>
          <a:endParaRPr lang="en-US"/>
        </a:p>
      </dgm:t>
    </dgm:pt>
    <dgm:pt modelId="{D3AC1EC9-72D8-49BF-BDB0-F2CC98FB3104}" type="pres">
      <dgm:prSet presAssocID="{1F05AD6C-FD6E-4F1C-A4CA-23392DF01046}" presName="connectorText" presStyleLbl="sibTrans2D1" presStyleIdx="0" presStyleCnt="2"/>
      <dgm:spPr/>
      <dgm:t>
        <a:bodyPr/>
        <a:lstStyle/>
        <a:p>
          <a:endParaRPr lang="en-US"/>
        </a:p>
      </dgm:t>
    </dgm:pt>
    <dgm:pt modelId="{40BBB2C2-4476-4D61-A17F-7EA90CA8C71D}" type="pres">
      <dgm:prSet presAssocID="{4FEFF28E-8278-4E54-ADC0-F828F86C17C3}" presName="node" presStyleLbl="node1" presStyleIdx="1" presStyleCnt="3">
        <dgm:presLayoutVars>
          <dgm:bulletEnabled val="1"/>
        </dgm:presLayoutVars>
      </dgm:prSet>
      <dgm:spPr/>
      <dgm:t>
        <a:bodyPr/>
        <a:lstStyle/>
        <a:p>
          <a:endParaRPr lang="en-US"/>
        </a:p>
      </dgm:t>
    </dgm:pt>
    <dgm:pt modelId="{B02AA2D7-9EAE-48F0-8FCA-D1FBE0C4168F}" type="pres">
      <dgm:prSet presAssocID="{7DA1D6B8-FC66-4300-9F89-620E122685E1}" presName="sibTrans" presStyleLbl="sibTrans2D1" presStyleIdx="1" presStyleCnt="2"/>
      <dgm:spPr/>
      <dgm:t>
        <a:bodyPr/>
        <a:lstStyle/>
        <a:p>
          <a:endParaRPr lang="en-US"/>
        </a:p>
      </dgm:t>
    </dgm:pt>
    <dgm:pt modelId="{8A59340C-3046-4257-BBE4-035FDDDA47AB}" type="pres">
      <dgm:prSet presAssocID="{7DA1D6B8-FC66-4300-9F89-620E122685E1}" presName="connectorText" presStyleLbl="sibTrans2D1" presStyleIdx="1" presStyleCnt="2"/>
      <dgm:spPr/>
      <dgm:t>
        <a:bodyPr/>
        <a:lstStyle/>
        <a:p>
          <a:endParaRPr lang="en-US"/>
        </a:p>
      </dgm:t>
    </dgm:pt>
    <dgm:pt modelId="{854BE507-8D77-4473-A568-9424C399D65F}" type="pres">
      <dgm:prSet presAssocID="{0A1C7565-DD04-4B54-AE42-F7B58B80802B}" presName="node" presStyleLbl="node1" presStyleIdx="2" presStyleCnt="3">
        <dgm:presLayoutVars>
          <dgm:bulletEnabled val="1"/>
        </dgm:presLayoutVars>
      </dgm:prSet>
      <dgm:spPr/>
      <dgm:t>
        <a:bodyPr/>
        <a:lstStyle/>
        <a:p>
          <a:endParaRPr lang="en-US"/>
        </a:p>
      </dgm:t>
    </dgm:pt>
  </dgm:ptLst>
  <dgm:cxnLst>
    <dgm:cxn modelId="{36F5E17C-0E91-4FBC-AB56-C6CED8EF3DE0}" type="presOf" srcId="{1F05AD6C-FD6E-4F1C-A4CA-23392DF01046}" destId="{D3AC1EC9-72D8-49BF-BDB0-F2CC98FB3104}" srcOrd="1" destOrd="0" presId="urn:microsoft.com/office/officeart/2005/8/layout/process1"/>
    <dgm:cxn modelId="{9B703C09-089B-4F9E-9F37-E8546C6FEB41}" type="presOf" srcId="{7DA1D6B8-FC66-4300-9F89-620E122685E1}" destId="{B02AA2D7-9EAE-48F0-8FCA-D1FBE0C4168F}" srcOrd="0" destOrd="0" presId="urn:microsoft.com/office/officeart/2005/8/layout/process1"/>
    <dgm:cxn modelId="{08FB7E5C-F9CF-439A-8C3B-A229FD17E356}" type="presOf" srcId="{1F05AD6C-FD6E-4F1C-A4CA-23392DF01046}" destId="{95B7FD74-E5C2-43DC-A983-893D4EC3253B}" srcOrd="0" destOrd="0" presId="urn:microsoft.com/office/officeart/2005/8/layout/process1"/>
    <dgm:cxn modelId="{3ECB0857-85C6-4137-A2AD-B39F4F445AC1}" type="presOf" srcId="{0A1C7565-DD04-4B54-AE42-F7B58B80802B}" destId="{854BE507-8D77-4473-A568-9424C399D65F}" srcOrd="0" destOrd="0" presId="urn:microsoft.com/office/officeart/2005/8/layout/process1"/>
    <dgm:cxn modelId="{5F1B9896-1A4A-4A46-8B7E-6AC82535CF7C}" srcId="{49A5BF9B-0DD5-4BC0-A7C9-43A788844164}" destId="{2E10B835-C543-473C-A00E-2F580D33C788}" srcOrd="0" destOrd="0" parTransId="{E7173F42-12B4-45CE-9D25-83497731C6ED}" sibTransId="{1F05AD6C-FD6E-4F1C-A4CA-23392DF01046}"/>
    <dgm:cxn modelId="{8F09527B-C481-404C-A5AB-3E585F39D0D6}" type="presOf" srcId="{49A5BF9B-0DD5-4BC0-A7C9-43A788844164}" destId="{526AA0EE-9EBC-4DE5-B494-72F872853C56}" srcOrd="0" destOrd="0" presId="urn:microsoft.com/office/officeart/2005/8/layout/process1"/>
    <dgm:cxn modelId="{1DC66348-CD91-4CF6-B64E-1EBC6EEC2BFF}" srcId="{49A5BF9B-0DD5-4BC0-A7C9-43A788844164}" destId="{4FEFF28E-8278-4E54-ADC0-F828F86C17C3}" srcOrd="1" destOrd="0" parTransId="{E4EF7FD7-C3A9-4E88-B91A-6CE140DA3335}" sibTransId="{7DA1D6B8-FC66-4300-9F89-620E122685E1}"/>
    <dgm:cxn modelId="{073F5B59-0D07-4F34-A8B1-63835FE9C30E}" type="presOf" srcId="{4FEFF28E-8278-4E54-ADC0-F828F86C17C3}" destId="{40BBB2C2-4476-4D61-A17F-7EA90CA8C71D}" srcOrd="0" destOrd="0" presId="urn:microsoft.com/office/officeart/2005/8/layout/process1"/>
    <dgm:cxn modelId="{C3258786-6A47-4441-805E-0E0E197535F7}" type="presOf" srcId="{7DA1D6B8-FC66-4300-9F89-620E122685E1}" destId="{8A59340C-3046-4257-BBE4-035FDDDA47AB}" srcOrd="1" destOrd="0" presId="urn:microsoft.com/office/officeart/2005/8/layout/process1"/>
    <dgm:cxn modelId="{2A97405F-FCAA-48EF-A686-E307CAC783BB}" type="presOf" srcId="{2E10B835-C543-473C-A00E-2F580D33C788}" destId="{4D3C2711-D55B-40B6-A3B6-5D51D18B3C96}" srcOrd="0" destOrd="0" presId="urn:microsoft.com/office/officeart/2005/8/layout/process1"/>
    <dgm:cxn modelId="{21631681-F573-45DB-85D2-BFA072BAEC56}" srcId="{49A5BF9B-0DD5-4BC0-A7C9-43A788844164}" destId="{0A1C7565-DD04-4B54-AE42-F7B58B80802B}" srcOrd="2" destOrd="0" parTransId="{7DECD6EE-D256-4B5B-8AF9-08ABF5024025}" sibTransId="{42259A0E-0323-4FF1-BDF0-9B8B102B8944}"/>
    <dgm:cxn modelId="{193A32C1-2DD1-422D-AFB5-961103824B07}" type="presParOf" srcId="{526AA0EE-9EBC-4DE5-B494-72F872853C56}" destId="{4D3C2711-D55B-40B6-A3B6-5D51D18B3C96}" srcOrd="0" destOrd="0" presId="urn:microsoft.com/office/officeart/2005/8/layout/process1"/>
    <dgm:cxn modelId="{51AFB965-A71D-421A-8E09-6DC4A7A6568F}" type="presParOf" srcId="{526AA0EE-9EBC-4DE5-B494-72F872853C56}" destId="{95B7FD74-E5C2-43DC-A983-893D4EC3253B}" srcOrd="1" destOrd="0" presId="urn:microsoft.com/office/officeart/2005/8/layout/process1"/>
    <dgm:cxn modelId="{9955CC4E-8F1E-4CC9-A8CD-07063DD5B47D}" type="presParOf" srcId="{95B7FD74-E5C2-43DC-A983-893D4EC3253B}" destId="{D3AC1EC9-72D8-49BF-BDB0-F2CC98FB3104}" srcOrd="0" destOrd="0" presId="urn:microsoft.com/office/officeart/2005/8/layout/process1"/>
    <dgm:cxn modelId="{51F92599-3147-48FD-8398-584AF86CC7B6}" type="presParOf" srcId="{526AA0EE-9EBC-4DE5-B494-72F872853C56}" destId="{40BBB2C2-4476-4D61-A17F-7EA90CA8C71D}" srcOrd="2" destOrd="0" presId="urn:microsoft.com/office/officeart/2005/8/layout/process1"/>
    <dgm:cxn modelId="{6C715318-02B9-4C03-9086-F5AF57D59D56}" type="presParOf" srcId="{526AA0EE-9EBC-4DE5-B494-72F872853C56}" destId="{B02AA2D7-9EAE-48F0-8FCA-D1FBE0C4168F}" srcOrd="3" destOrd="0" presId="urn:microsoft.com/office/officeart/2005/8/layout/process1"/>
    <dgm:cxn modelId="{591EF02C-F70E-4F2F-80C1-EC3D7ED3113D}" type="presParOf" srcId="{B02AA2D7-9EAE-48F0-8FCA-D1FBE0C4168F}" destId="{8A59340C-3046-4257-BBE4-035FDDDA47AB}" srcOrd="0" destOrd="0" presId="urn:microsoft.com/office/officeart/2005/8/layout/process1"/>
    <dgm:cxn modelId="{BFD5FB88-EB6D-4D23-B66E-31AAC5098BF5}" type="presParOf" srcId="{526AA0EE-9EBC-4DE5-B494-72F872853C56}" destId="{854BE507-8D77-4473-A568-9424C399D65F}" srcOrd="4" destOrd="0" presId="urn:microsoft.com/office/officeart/2005/8/layout/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0441E53-17D2-4B2D-AF06-DED245378B83}">
      <dsp:nvSpPr>
        <dsp:cNvPr id="0" name=""/>
        <dsp:cNvSpPr/>
      </dsp:nvSpPr>
      <dsp:spPr>
        <a:xfrm>
          <a:off x="2923664" y="-109504"/>
          <a:ext cx="1653660" cy="103403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المعلم</a:t>
          </a:r>
          <a:endParaRPr lang="ar-EG" sz="2400" b="1" kern="1200" dirty="0"/>
        </a:p>
      </dsp:txBody>
      <dsp:txXfrm>
        <a:off x="2923664" y="-109504"/>
        <a:ext cx="1653660" cy="1034033"/>
      </dsp:txXfrm>
    </dsp:sp>
    <dsp:sp modelId="{B271B1F1-C338-498C-8C35-15976776EB96}">
      <dsp:nvSpPr>
        <dsp:cNvPr id="0" name=""/>
        <dsp:cNvSpPr/>
      </dsp:nvSpPr>
      <dsp:spPr>
        <a:xfrm rot="2160000">
          <a:off x="4474227" y="1032688"/>
          <a:ext cx="671807" cy="289390"/>
        </a:xfrm>
        <a:prstGeom prst="lef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rtl="1">
            <a:lnSpc>
              <a:spcPct val="90000"/>
            </a:lnSpc>
            <a:spcBef>
              <a:spcPct val="0"/>
            </a:spcBef>
            <a:spcAft>
              <a:spcPct val="35000"/>
            </a:spcAft>
          </a:pPr>
          <a:endParaRPr lang="ar-EG" sz="1300" kern="1200"/>
        </a:p>
      </dsp:txBody>
      <dsp:txXfrm rot="2160000">
        <a:off x="4474227" y="1032688"/>
        <a:ext cx="671807" cy="289390"/>
      </dsp:txXfrm>
    </dsp:sp>
    <dsp:sp modelId="{31CFC1F2-A75A-431E-8907-394A33737F5B}">
      <dsp:nvSpPr>
        <dsp:cNvPr id="0" name=""/>
        <dsp:cNvSpPr/>
      </dsp:nvSpPr>
      <dsp:spPr>
        <a:xfrm>
          <a:off x="5131201" y="1430236"/>
          <a:ext cx="1653660" cy="116229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المتعلم</a:t>
          </a:r>
          <a:endParaRPr lang="ar-EG" sz="2400" b="1" kern="1200" dirty="0"/>
        </a:p>
      </dsp:txBody>
      <dsp:txXfrm>
        <a:off x="5131201" y="1430236"/>
        <a:ext cx="1653660" cy="1162291"/>
      </dsp:txXfrm>
    </dsp:sp>
    <dsp:sp modelId="{39EDB4A6-1E7C-4948-A809-22C403FA96B5}">
      <dsp:nvSpPr>
        <dsp:cNvPr id="0" name=""/>
        <dsp:cNvSpPr/>
      </dsp:nvSpPr>
      <dsp:spPr>
        <a:xfrm rot="6480000">
          <a:off x="5193095" y="3187117"/>
          <a:ext cx="671807" cy="289390"/>
        </a:xfrm>
        <a:prstGeom prst="lef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rtl="1">
            <a:lnSpc>
              <a:spcPct val="90000"/>
            </a:lnSpc>
            <a:spcBef>
              <a:spcPct val="0"/>
            </a:spcBef>
            <a:spcAft>
              <a:spcPct val="35000"/>
            </a:spcAft>
          </a:pPr>
          <a:endParaRPr lang="ar-EG" sz="1300" b="1" kern="1200"/>
        </a:p>
      </dsp:txBody>
      <dsp:txXfrm rot="6480000">
        <a:off x="5193095" y="3187117"/>
        <a:ext cx="671807" cy="289390"/>
      </dsp:txXfrm>
    </dsp:sp>
    <dsp:sp modelId="{8DE78496-302F-4272-A7AC-FC86DF4AC98D}">
      <dsp:nvSpPr>
        <dsp:cNvPr id="0" name=""/>
        <dsp:cNvSpPr/>
      </dsp:nvSpPr>
      <dsp:spPr>
        <a:xfrm>
          <a:off x="4287997" y="4071096"/>
          <a:ext cx="1653660" cy="107080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المنهج</a:t>
          </a:r>
          <a:endParaRPr lang="ar-EG" sz="2400" b="1" kern="1200" dirty="0"/>
        </a:p>
      </dsp:txBody>
      <dsp:txXfrm>
        <a:off x="4287997" y="4071096"/>
        <a:ext cx="1653660" cy="1070803"/>
      </dsp:txXfrm>
    </dsp:sp>
    <dsp:sp modelId="{C4C4C11E-B440-4A67-9FCE-AF5522F1C85A}">
      <dsp:nvSpPr>
        <dsp:cNvPr id="0" name=""/>
        <dsp:cNvSpPr/>
      </dsp:nvSpPr>
      <dsp:spPr>
        <a:xfrm rot="10800000">
          <a:off x="3414591" y="4461803"/>
          <a:ext cx="671807" cy="289390"/>
        </a:xfrm>
        <a:prstGeom prst="lef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rtl="1">
            <a:lnSpc>
              <a:spcPct val="90000"/>
            </a:lnSpc>
            <a:spcBef>
              <a:spcPct val="0"/>
            </a:spcBef>
            <a:spcAft>
              <a:spcPct val="35000"/>
            </a:spcAft>
          </a:pPr>
          <a:endParaRPr lang="ar-EG" sz="1300" kern="1200"/>
        </a:p>
      </dsp:txBody>
      <dsp:txXfrm rot="10800000">
        <a:off x="3414591" y="4461803"/>
        <a:ext cx="671807" cy="289390"/>
      </dsp:txXfrm>
    </dsp:sp>
    <dsp:sp modelId="{B568122C-25EC-45A3-9084-9233A51BD008}">
      <dsp:nvSpPr>
        <dsp:cNvPr id="0" name=""/>
        <dsp:cNvSpPr/>
      </dsp:nvSpPr>
      <dsp:spPr>
        <a:xfrm>
          <a:off x="1559331" y="4077376"/>
          <a:ext cx="1653660" cy="105824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البيئة التعليمية</a:t>
          </a:r>
          <a:endParaRPr lang="ar-EG" sz="2400" b="1" kern="1200" dirty="0"/>
        </a:p>
      </dsp:txBody>
      <dsp:txXfrm>
        <a:off x="1559331" y="4077376"/>
        <a:ext cx="1653660" cy="1058243"/>
      </dsp:txXfrm>
    </dsp:sp>
    <dsp:sp modelId="{3B940419-7720-484C-A14B-7748E07D75FE}">
      <dsp:nvSpPr>
        <dsp:cNvPr id="0" name=""/>
        <dsp:cNvSpPr/>
      </dsp:nvSpPr>
      <dsp:spPr>
        <a:xfrm rot="15120000">
          <a:off x="1639075" y="3196311"/>
          <a:ext cx="671807" cy="289390"/>
        </a:xfrm>
        <a:prstGeom prst="lef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rtl="1">
            <a:lnSpc>
              <a:spcPct val="90000"/>
            </a:lnSpc>
            <a:spcBef>
              <a:spcPct val="0"/>
            </a:spcBef>
            <a:spcAft>
              <a:spcPct val="35000"/>
            </a:spcAft>
          </a:pPr>
          <a:endParaRPr lang="ar-EG" sz="1300" kern="1200"/>
        </a:p>
      </dsp:txBody>
      <dsp:txXfrm rot="15120000">
        <a:off x="1639075" y="3196311"/>
        <a:ext cx="671807" cy="289390"/>
      </dsp:txXfrm>
    </dsp:sp>
    <dsp:sp modelId="{13972DEA-56B8-49A1-80A2-BDCB5B5499D5}">
      <dsp:nvSpPr>
        <dsp:cNvPr id="0" name=""/>
        <dsp:cNvSpPr/>
      </dsp:nvSpPr>
      <dsp:spPr>
        <a:xfrm>
          <a:off x="716127" y="1418127"/>
          <a:ext cx="1653660" cy="11865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التغذية الراجعة</a:t>
          </a:r>
          <a:endParaRPr lang="ar-EG" sz="2400" b="1" kern="1200" dirty="0"/>
        </a:p>
      </dsp:txBody>
      <dsp:txXfrm>
        <a:off x="716127" y="1418127"/>
        <a:ext cx="1653660" cy="1186509"/>
      </dsp:txXfrm>
    </dsp:sp>
    <dsp:sp modelId="{6D66F87E-E46B-4C87-906C-2324A1DED3D9}">
      <dsp:nvSpPr>
        <dsp:cNvPr id="0" name=""/>
        <dsp:cNvSpPr/>
      </dsp:nvSpPr>
      <dsp:spPr>
        <a:xfrm rot="19440000">
          <a:off x="2363289" y="1026633"/>
          <a:ext cx="671807" cy="289390"/>
        </a:xfrm>
        <a:prstGeom prst="lef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rtl="1">
            <a:lnSpc>
              <a:spcPct val="90000"/>
            </a:lnSpc>
            <a:spcBef>
              <a:spcPct val="0"/>
            </a:spcBef>
            <a:spcAft>
              <a:spcPct val="35000"/>
            </a:spcAft>
          </a:pPr>
          <a:endParaRPr lang="ar-EG" sz="1300" kern="1200"/>
        </a:p>
      </dsp:txBody>
      <dsp:txXfrm rot="19440000">
        <a:off x="2363289" y="1026633"/>
        <a:ext cx="671807" cy="28939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D3C2711-D55B-40B6-A3B6-5D51D18B3C96}">
      <dsp:nvSpPr>
        <dsp:cNvPr id="0" name=""/>
        <dsp:cNvSpPr/>
      </dsp:nvSpPr>
      <dsp:spPr>
        <a:xfrm>
          <a:off x="4489251" y="1035648"/>
          <a:ext cx="1601390" cy="960834"/>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1">
            <a:lnSpc>
              <a:spcPct val="90000"/>
            </a:lnSpc>
            <a:spcBef>
              <a:spcPct val="0"/>
            </a:spcBef>
            <a:spcAft>
              <a:spcPct val="35000"/>
            </a:spcAft>
          </a:pPr>
          <a:r>
            <a:rPr lang="ar-EG" sz="3100" b="1" kern="1200" dirty="0" smtClean="0"/>
            <a:t>المدخلات</a:t>
          </a:r>
          <a:endParaRPr lang="ar-EG" sz="3100" b="1" kern="1200" dirty="0"/>
        </a:p>
      </dsp:txBody>
      <dsp:txXfrm>
        <a:off x="4489251" y="1035648"/>
        <a:ext cx="1601390" cy="960834"/>
      </dsp:txXfrm>
    </dsp:sp>
    <dsp:sp modelId="{95B7FD74-E5C2-43DC-A983-893D4EC3253B}">
      <dsp:nvSpPr>
        <dsp:cNvPr id="0" name=""/>
        <dsp:cNvSpPr/>
      </dsp:nvSpPr>
      <dsp:spPr>
        <a:xfrm rot="10800000">
          <a:off x="3989617" y="1317493"/>
          <a:ext cx="339494" cy="397144"/>
        </a:xfrm>
        <a:prstGeom prst="rightArrow">
          <a:avLst>
            <a:gd name="adj1" fmla="val 60000"/>
            <a:gd name="adj2" fmla="val 5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rtl="1">
            <a:lnSpc>
              <a:spcPct val="90000"/>
            </a:lnSpc>
            <a:spcBef>
              <a:spcPct val="0"/>
            </a:spcBef>
            <a:spcAft>
              <a:spcPct val="35000"/>
            </a:spcAft>
          </a:pPr>
          <a:endParaRPr lang="ar-EG" sz="1800" kern="1200"/>
        </a:p>
      </dsp:txBody>
      <dsp:txXfrm rot="10800000">
        <a:off x="3989617" y="1317493"/>
        <a:ext cx="339494" cy="397144"/>
      </dsp:txXfrm>
    </dsp:sp>
    <dsp:sp modelId="{40BBB2C2-4476-4D61-A17F-7EA90CA8C71D}">
      <dsp:nvSpPr>
        <dsp:cNvPr id="0" name=""/>
        <dsp:cNvSpPr/>
      </dsp:nvSpPr>
      <dsp:spPr>
        <a:xfrm>
          <a:off x="2247304" y="1035648"/>
          <a:ext cx="1601390" cy="960834"/>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1">
            <a:lnSpc>
              <a:spcPct val="90000"/>
            </a:lnSpc>
            <a:spcBef>
              <a:spcPct val="0"/>
            </a:spcBef>
            <a:spcAft>
              <a:spcPct val="35000"/>
            </a:spcAft>
          </a:pPr>
          <a:r>
            <a:rPr lang="ar-EG" sz="3100" b="1" kern="1200" dirty="0" smtClean="0"/>
            <a:t>العمليات</a:t>
          </a:r>
          <a:endParaRPr lang="ar-EG" sz="3100" b="1" kern="1200" dirty="0"/>
        </a:p>
      </dsp:txBody>
      <dsp:txXfrm>
        <a:off x="2247304" y="1035648"/>
        <a:ext cx="1601390" cy="960834"/>
      </dsp:txXfrm>
    </dsp:sp>
    <dsp:sp modelId="{B02AA2D7-9EAE-48F0-8FCA-D1FBE0C4168F}">
      <dsp:nvSpPr>
        <dsp:cNvPr id="0" name=""/>
        <dsp:cNvSpPr/>
      </dsp:nvSpPr>
      <dsp:spPr>
        <a:xfrm rot="10800000">
          <a:off x="1747670" y="1317493"/>
          <a:ext cx="339494" cy="397144"/>
        </a:xfrm>
        <a:prstGeom prst="rightArrow">
          <a:avLst>
            <a:gd name="adj1" fmla="val 60000"/>
            <a:gd name="adj2" fmla="val 50000"/>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rtl="1">
            <a:lnSpc>
              <a:spcPct val="90000"/>
            </a:lnSpc>
            <a:spcBef>
              <a:spcPct val="0"/>
            </a:spcBef>
            <a:spcAft>
              <a:spcPct val="35000"/>
            </a:spcAft>
          </a:pPr>
          <a:endParaRPr lang="ar-EG" sz="1800" kern="1200"/>
        </a:p>
      </dsp:txBody>
      <dsp:txXfrm rot="10800000">
        <a:off x="1747670" y="1317493"/>
        <a:ext cx="339494" cy="397144"/>
      </dsp:txXfrm>
    </dsp:sp>
    <dsp:sp modelId="{854BE507-8D77-4473-A568-9424C399D65F}">
      <dsp:nvSpPr>
        <dsp:cNvPr id="0" name=""/>
        <dsp:cNvSpPr/>
      </dsp:nvSpPr>
      <dsp:spPr>
        <a:xfrm>
          <a:off x="5357" y="1035648"/>
          <a:ext cx="1601390" cy="960834"/>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1">
            <a:lnSpc>
              <a:spcPct val="90000"/>
            </a:lnSpc>
            <a:spcBef>
              <a:spcPct val="0"/>
            </a:spcBef>
            <a:spcAft>
              <a:spcPct val="35000"/>
            </a:spcAft>
          </a:pPr>
          <a:r>
            <a:rPr lang="ar-EG" sz="3100" b="1" kern="1200" dirty="0" smtClean="0"/>
            <a:t>المخرجات</a:t>
          </a:r>
          <a:endParaRPr lang="ar-EG" sz="3100" b="1" kern="1200" dirty="0"/>
        </a:p>
      </dsp:txBody>
      <dsp:txXfrm>
        <a:off x="5357" y="1035648"/>
        <a:ext cx="1601390" cy="96083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D3C2711-D55B-40B6-A3B6-5D51D18B3C96}">
      <dsp:nvSpPr>
        <dsp:cNvPr id="0" name=""/>
        <dsp:cNvSpPr/>
      </dsp:nvSpPr>
      <dsp:spPr>
        <a:xfrm>
          <a:off x="2577830" y="2045868"/>
          <a:ext cx="919554" cy="551732"/>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EG" sz="1800" b="1" kern="1200" dirty="0" smtClean="0"/>
            <a:t>المدخلات</a:t>
          </a:r>
          <a:endParaRPr lang="ar-EG" sz="1800" b="1" kern="1200" dirty="0"/>
        </a:p>
      </dsp:txBody>
      <dsp:txXfrm>
        <a:off x="2577830" y="2045868"/>
        <a:ext cx="919554" cy="551732"/>
      </dsp:txXfrm>
    </dsp:sp>
    <dsp:sp modelId="{95B7FD74-E5C2-43DC-A983-893D4EC3253B}">
      <dsp:nvSpPr>
        <dsp:cNvPr id="0" name=""/>
        <dsp:cNvSpPr/>
      </dsp:nvSpPr>
      <dsp:spPr>
        <a:xfrm rot="10800000">
          <a:off x="2290929" y="2207710"/>
          <a:ext cx="194945" cy="228049"/>
        </a:xfrm>
        <a:prstGeom prst="rightArrow">
          <a:avLst>
            <a:gd name="adj1" fmla="val 60000"/>
            <a:gd name="adj2" fmla="val 5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44500" rtl="1">
            <a:lnSpc>
              <a:spcPct val="90000"/>
            </a:lnSpc>
            <a:spcBef>
              <a:spcPct val="0"/>
            </a:spcBef>
            <a:spcAft>
              <a:spcPct val="35000"/>
            </a:spcAft>
          </a:pPr>
          <a:endParaRPr lang="ar-EG" sz="1000" kern="1200"/>
        </a:p>
      </dsp:txBody>
      <dsp:txXfrm rot="10800000">
        <a:off x="2290929" y="2207710"/>
        <a:ext cx="194945" cy="228049"/>
      </dsp:txXfrm>
    </dsp:sp>
    <dsp:sp modelId="{40BBB2C2-4476-4D61-A17F-7EA90CA8C71D}">
      <dsp:nvSpPr>
        <dsp:cNvPr id="0" name=""/>
        <dsp:cNvSpPr/>
      </dsp:nvSpPr>
      <dsp:spPr>
        <a:xfrm>
          <a:off x="1290453" y="2045868"/>
          <a:ext cx="919554" cy="551732"/>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EG" sz="1800" b="1" kern="1200" dirty="0" smtClean="0"/>
            <a:t>العمليات</a:t>
          </a:r>
          <a:endParaRPr lang="ar-EG" sz="1800" b="1" kern="1200" dirty="0"/>
        </a:p>
      </dsp:txBody>
      <dsp:txXfrm>
        <a:off x="1290453" y="2045868"/>
        <a:ext cx="919554" cy="551732"/>
      </dsp:txXfrm>
    </dsp:sp>
    <dsp:sp modelId="{B02AA2D7-9EAE-48F0-8FCA-D1FBE0C4168F}">
      <dsp:nvSpPr>
        <dsp:cNvPr id="0" name=""/>
        <dsp:cNvSpPr/>
      </dsp:nvSpPr>
      <dsp:spPr>
        <a:xfrm rot="10800000">
          <a:off x="1003552" y="2207710"/>
          <a:ext cx="194945" cy="228049"/>
        </a:xfrm>
        <a:prstGeom prst="rightArrow">
          <a:avLst>
            <a:gd name="adj1" fmla="val 60000"/>
            <a:gd name="adj2" fmla="val 50000"/>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44500" rtl="1">
            <a:lnSpc>
              <a:spcPct val="90000"/>
            </a:lnSpc>
            <a:spcBef>
              <a:spcPct val="0"/>
            </a:spcBef>
            <a:spcAft>
              <a:spcPct val="35000"/>
            </a:spcAft>
          </a:pPr>
          <a:endParaRPr lang="ar-EG" sz="1000" kern="1200"/>
        </a:p>
      </dsp:txBody>
      <dsp:txXfrm rot="10800000">
        <a:off x="1003552" y="2207710"/>
        <a:ext cx="194945" cy="228049"/>
      </dsp:txXfrm>
    </dsp:sp>
    <dsp:sp modelId="{854BE507-8D77-4473-A568-9424C399D65F}">
      <dsp:nvSpPr>
        <dsp:cNvPr id="0" name=""/>
        <dsp:cNvSpPr/>
      </dsp:nvSpPr>
      <dsp:spPr>
        <a:xfrm>
          <a:off x="3076" y="2045868"/>
          <a:ext cx="919554" cy="55173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EG" sz="1800" b="1" kern="1200" dirty="0" smtClean="0"/>
            <a:t>المخرجات</a:t>
          </a:r>
          <a:endParaRPr lang="ar-EG" sz="1800" b="1" kern="1200" dirty="0"/>
        </a:p>
      </dsp:txBody>
      <dsp:txXfrm>
        <a:off x="3076" y="2045868"/>
        <a:ext cx="919554" cy="551732"/>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5181600" y="0"/>
            <a:ext cx="3962400" cy="3429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2117" y="0"/>
            <a:ext cx="3962400" cy="342900"/>
          </a:xfrm>
          <a:prstGeom prst="rect">
            <a:avLst/>
          </a:prstGeom>
        </p:spPr>
        <p:txBody>
          <a:bodyPr vert="horz" lIns="91440" tIns="45720" rIns="91440" bIns="45720" rtlCol="1"/>
          <a:lstStyle>
            <a:lvl1pPr algn="l">
              <a:defRPr sz="1200"/>
            </a:lvl1pPr>
          </a:lstStyle>
          <a:p>
            <a:fld id="{6A2F7E22-1862-484A-8361-51EA3D329450}" type="datetimeFigureOut">
              <a:rPr lang="ar-SA" smtClean="0"/>
              <a:t>24/02/35</a:t>
            </a:fld>
            <a:endParaRPr lang="ar-SA"/>
          </a:p>
        </p:txBody>
      </p:sp>
      <p:sp>
        <p:nvSpPr>
          <p:cNvPr id="4" name="عنصر نائب للتذييل 3"/>
          <p:cNvSpPr>
            <a:spLocks noGrp="1"/>
          </p:cNvSpPr>
          <p:nvPr>
            <p:ph type="ftr" sz="quarter" idx="2"/>
          </p:nvPr>
        </p:nvSpPr>
        <p:spPr>
          <a:xfrm>
            <a:off x="5181600" y="6513910"/>
            <a:ext cx="3962400" cy="3429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2117" y="6513910"/>
            <a:ext cx="3962400" cy="342900"/>
          </a:xfrm>
          <a:prstGeom prst="rect">
            <a:avLst/>
          </a:prstGeom>
        </p:spPr>
        <p:txBody>
          <a:bodyPr vert="horz" lIns="91440" tIns="45720" rIns="91440" bIns="45720" rtlCol="1" anchor="b"/>
          <a:lstStyle>
            <a:lvl1pPr algn="l">
              <a:defRPr sz="1200"/>
            </a:lvl1pPr>
          </a:lstStyle>
          <a:p>
            <a:fld id="{B62744F9-9D3B-4BFD-A784-9497A54336CC}" type="slidenum">
              <a:rPr lang="ar-SA" smtClean="0"/>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E8B5D2C9-7FD4-46F7-A197-FA1172655ABA}" type="datetimeFigureOut">
              <a:rPr lang="en-US" smtClean="0"/>
              <a:pPr/>
              <a:t>12/27/2013</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3A7EF8A1-5C71-4D53-A50E-C3CC17151E9E}" type="slidenum">
              <a:rPr lang="en-US" smtClean="0"/>
              <a:pPr/>
              <a:t>‹#›</a:t>
            </a:fld>
            <a:endParaRPr lang="en-US"/>
          </a:p>
        </p:txBody>
      </p:sp>
    </p:spTree>
    <p:extLst>
      <p:ext uri="{BB962C8B-B14F-4D97-AF65-F5344CB8AC3E}">
        <p14:creationId xmlns:p14="http://schemas.microsoft.com/office/powerpoint/2010/main" xmlns="" val="3700540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A7EF8A1-5C71-4D53-A50E-C3CC17151E9E}"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E1D8B509-FDC7-487F-9F3A-C9C3C49D3910}" type="datetimeFigureOut">
              <a:rPr lang="ar-SA" smtClean="0"/>
              <a:pPr/>
              <a:t>24/02/35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CF43929-E560-4DBD-8517-9D67012CE6BA}"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1D8B509-FDC7-487F-9F3A-C9C3C49D3910}" type="datetimeFigureOut">
              <a:rPr lang="ar-SA" smtClean="0"/>
              <a:pPr/>
              <a:t>24/02/35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CF43929-E560-4DBD-8517-9D67012CE6BA}"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E1D8B509-FDC7-487F-9F3A-C9C3C49D3910}" type="datetimeFigureOut">
              <a:rPr lang="ar-SA" smtClean="0"/>
              <a:pPr/>
              <a:t>24/02/35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CF43929-E560-4DBD-8517-9D67012CE6BA}"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E1D8B509-FDC7-487F-9F3A-C9C3C49D3910}" type="datetimeFigureOut">
              <a:rPr lang="ar-SA" smtClean="0"/>
              <a:pPr/>
              <a:t>24/02/35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CF43929-E560-4DBD-8517-9D67012CE6BA}"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E1D8B509-FDC7-487F-9F3A-C9C3C49D3910}" type="datetimeFigureOut">
              <a:rPr lang="ar-SA" smtClean="0"/>
              <a:pPr/>
              <a:t>24/02/35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3CF43929-E560-4DBD-8517-9D67012CE6BA}"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E1D8B509-FDC7-487F-9F3A-C9C3C49D3910}" type="datetimeFigureOut">
              <a:rPr lang="ar-SA" smtClean="0"/>
              <a:pPr/>
              <a:t>24/02/35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3CF43929-E560-4DBD-8517-9D67012CE6BA}"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1D8B509-FDC7-487F-9F3A-C9C3C49D3910}" type="datetimeFigureOut">
              <a:rPr lang="ar-SA" smtClean="0"/>
              <a:pPr/>
              <a:t>24/02/35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3CF43929-E560-4DBD-8517-9D67012CE6BA}"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1D8B509-FDC7-487F-9F3A-C9C3C49D3910}" type="datetimeFigureOut">
              <a:rPr lang="ar-SA" smtClean="0"/>
              <a:pPr/>
              <a:t>24/02/35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CF43929-E560-4DBD-8517-9D67012CE6BA}"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1D8B509-FDC7-487F-9F3A-C9C3C49D3910}" type="datetimeFigureOut">
              <a:rPr lang="ar-SA" smtClean="0"/>
              <a:pPr/>
              <a:t>24/02/35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CF43929-E560-4DBD-8517-9D67012CE6BA}"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1D8B509-FDC7-487F-9F3A-C9C3C49D3910}" type="datetimeFigureOut">
              <a:rPr lang="ar-SA" smtClean="0"/>
              <a:pPr/>
              <a:t>24/02/35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CF43929-E560-4DBD-8517-9D67012CE6BA}"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1D8B509-FDC7-487F-9F3A-C9C3C49D3910}" type="datetimeFigureOut">
              <a:rPr lang="ar-SA" smtClean="0"/>
              <a:pPr/>
              <a:t>24/02/35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CF43929-E560-4DBD-8517-9D67012CE6BA}"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1D8B509-FDC7-487F-9F3A-C9C3C49D3910}" type="datetimeFigureOut">
              <a:rPr lang="ar-SA" smtClean="0"/>
              <a:pPr/>
              <a:t>24/02/35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CF43929-E560-4DBD-8517-9D67012CE6BA}"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خلفيه21.jpg"/>
          <p:cNvPicPr>
            <a:picLocks noGrp="1" noChangeAspect="1"/>
          </p:cNvPicPr>
          <p:nvPr isPhoto="1"/>
        </p:nvPicPr>
        <p:blipFill>
          <a:blip r:embed="rId2" cstate="print">
            <a:lum/>
          </a:blip>
          <a:stretch>
            <a:fillRect/>
          </a:stretch>
        </p:blipFill>
        <p:spPr>
          <a:xfrm>
            <a:off x="0" y="47625"/>
            <a:ext cx="9144000" cy="6761163"/>
          </a:xfrm>
          <a:prstGeom prst="rect">
            <a:avLst/>
          </a:prstGeom>
          <a:noFill/>
          <a:ln>
            <a:noFill/>
          </a:ln>
        </p:spPr>
      </p:pic>
      <p:sp>
        <p:nvSpPr>
          <p:cNvPr id="3" name="مستطيل 2"/>
          <p:cNvSpPr/>
          <p:nvPr/>
        </p:nvSpPr>
        <p:spPr>
          <a:xfrm>
            <a:off x="5500694" y="332656"/>
            <a:ext cx="3275856" cy="1569660"/>
          </a:xfrm>
          <a:prstGeom prst="rect">
            <a:avLst/>
          </a:prstGeom>
        </p:spPr>
        <p:txBody>
          <a:bodyPr wrap="square">
            <a:spAutoFit/>
          </a:bodyPr>
          <a:lstStyle/>
          <a:p>
            <a:pPr algn="ctr"/>
            <a:r>
              <a:rPr lang="ar-SA" sz="2400" b="1" dirty="0" smtClean="0">
                <a:solidFill>
                  <a:schemeClr val="tx2"/>
                </a:solidFill>
                <a:effectLst>
                  <a:outerShdw blurRad="38100" dist="38100" dir="2700000" algn="tl">
                    <a:srgbClr val="000000">
                      <a:alpha val="43137"/>
                    </a:srgbClr>
                  </a:outerShdw>
                </a:effectLst>
              </a:rPr>
              <a:t>المملكة العربية السعودية</a:t>
            </a:r>
          </a:p>
          <a:p>
            <a:pPr algn="ctr"/>
            <a:r>
              <a:rPr lang="ar-SA" sz="2400" b="1" dirty="0" smtClean="0">
                <a:solidFill>
                  <a:schemeClr val="tx2"/>
                </a:solidFill>
                <a:effectLst>
                  <a:outerShdw blurRad="38100" dist="38100" dir="2700000" algn="tl">
                    <a:srgbClr val="000000">
                      <a:alpha val="43137"/>
                    </a:srgbClr>
                  </a:outerShdw>
                </a:effectLst>
              </a:rPr>
              <a:t>التعليم العالي</a:t>
            </a:r>
          </a:p>
          <a:p>
            <a:pPr algn="ctr"/>
            <a:r>
              <a:rPr lang="ar-SA" sz="2400" b="1" dirty="0" smtClean="0">
                <a:solidFill>
                  <a:schemeClr val="tx2"/>
                </a:solidFill>
                <a:effectLst>
                  <a:outerShdw blurRad="38100" dist="38100" dir="2700000" algn="tl">
                    <a:srgbClr val="000000">
                      <a:alpha val="43137"/>
                    </a:srgbClr>
                  </a:outerShdw>
                </a:effectLst>
              </a:rPr>
              <a:t>جامعة الدمام</a:t>
            </a:r>
          </a:p>
          <a:p>
            <a:pPr algn="ctr"/>
            <a:r>
              <a:rPr lang="ar-SA" sz="2400" b="1" dirty="0" smtClean="0">
                <a:solidFill>
                  <a:schemeClr val="tx2"/>
                </a:solidFill>
                <a:effectLst>
                  <a:outerShdw blurRad="38100" dist="38100" dir="2700000" algn="tl">
                    <a:srgbClr val="000000">
                      <a:alpha val="43137"/>
                    </a:srgbClr>
                  </a:outerShdw>
                </a:effectLst>
              </a:rPr>
              <a:t>كلية </a:t>
            </a:r>
            <a:r>
              <a:rPr lang="ar-SA" sz="2400" b="1" dirty="0" err="1" smtClean="0">
                <a:solidFill>
                  <a:schemeClr val="tx2"/>
                </a:solidFill>
                <a:effectLst>
                  <a:outerShdw blurRad="38100" dist="38100" dir="2700000" algn="tl">
                    <a:srgbClr val="000000">
                      <a:alpha val="43137"/>
                    </a:srgbClr>
                  </a:outerShdw>
                </a:effectLst>
              </a:rPr>
              <a:t>التربية </a:t>
            </a:r>
            <a:r>
              <a:rPr lang="ar-SA" sz="2400" b="1" dirty="0" smtClean="0">
                <a:solidFill>
                  <a:schemeClr val="tx2"/>
                </a:solidFill>
                <a:effectLst>
                  <a:outerShdw blurRad="38100" dist="38100" dir="2700000" algn="tl">
                    <a:srgbClr val="000000">
                      <a:alpha val="43137"/>
                    </a:srgbClr>
                  </a:outerShdw>
                </a:effectLst>
              </a:rPr>
              <a:t>- الجبيل</a:t>
            </a:r>
            <a:endParaRPr lang="ar-SA" sz="2400" b="1" dirty="0">
              <a:solidFill>
                <a:schemeClr val="tx2"/>
              </a:solidFill>
              <a:effectLst>
                <a:outerShdw blurRad="38100" dist="38100" dir="2700000" algn="tl">
                  <a:srgbClr val="000000">
                    <a:alpha val="43137"/>
                  </a:srgbClr>
                </a:outerShdw>
              </a:effectLst>
            </a:endParaRPr>
          </a:p>
        </p:txBody>
      </p:sp>
      <p:pic>
        <p:nvPicPr>
          <p:cNvPr id="4" name="صورة 3" descr="untitled.bmp"/>
          <p:cNvPicPr>
            <a:picLocks noChangeAspect="1"/>
          </p:cNvPicPr>
          <p:nvPr/>
        </p:nvPicPr>
        <p:blipFill>
          <a:blip r:embed="rId3" cstate="print"/>
          <a:stretch>
            <a:fillRect/>
          </a:stretch>
        </p:blipFill>
        <p:spPr>
          <a:xfrm>
            <a:off x="323528" y="548680"/>
            <a:ext cx="2009524" cy="1171429"/>
          </a:xfrm>
          <a:prstGeom prst="rect">
            <a:avLst/>
          </a:prstGeom>
        </p:spPr>
      </p:pic>
      <p:sp>
        <p:nvSpPr>
          <p:cNvPr id="5" name="مستطيل 4"/>
          <p:cNvSpPr/>
          <p:nvPr/>
        </p:nvSpPr>
        <p:spPr>
          <a:xfrm>
            <a:off x="2643174" y="3088187"/>
            <a:ext cx="4442836" cy="769441"/>
          </a:xfrm>
          <a:prstGeom prst="rect">
            <a:avLst/>
          </a:prstGeom>
        </p:spPr>
        <p:txBody>
          <a:bodyPr wrap="square">
            <a:spAutoFit/>
          </a:bodyPr>
          <a:lstStyle/>
          <a:p>
            <a:pPr algn="ctr"/>
            <a:r>
              <a:rPr lang="ar-SA" sz="4400" b="1" dirty="0" smtClean="0">
                <a:ln w="18000">
                  <a:solidFill>
                    <a:schemeClr val="accent2">
                      <a:satMod val="140000"/>
                    </a:schemeClr>
                  </a:solidFill>
                  <a:prstDash val="solid"/>
                  <a:miter lim="800000"/>
                </a:ln>
                <a:solidFill>
                  <a:schemeClr val="tx1">
                    <a:lumMod val="75000"/>
                    <a:lumOff val="25000"/>
                  </a:schemeClr>
                </a:solidFill>
                <a:effectLst>
                  <a:outerShdw blurRad="25500" dist="23000" dir="7020000" algn="tl">
                    <a:srgbClr val="000000">
                      <a:alpha val="50000"/>
                    </a:srgbClr>
                  </a:outerShdw>
                </a:effectLst>
              </a:rPr>
              <a:t>منظومة التدريس</a:t>
            </a:r>
            <a:endParaRPr lang="ar-SA" sz="4400" b="1" dirty="0">
              <a:ln w="18000">
                <a:solidFill>
                  <a:schemeClr val="accent2">
                    <a:satMod val="140000"/>
                  </a:schemeClr>
                </a:solidFill>
                <a:prstDash val="solid"/>
                <a:miter lim="800000"/>
              </a:ln>
              <a:solidFill>
                <a:schemeClr val="tx1">
                  <a:lumMod val="75000"/>
                  <a:lumOff val="25000"/>
                </a:schemeClr>
              </a:solid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خلفيه2.png"/>
          <p:cNvPicPr>
            <a:picLocks noGrp="1" noChangeAspect="1"/>
          </p:cNvPicPr>
          <p:nvPr isPhoto="1"/>
        </p:nvPicPr>
        <p:blipFill>
          <a:blip r:embed="rId2" cstate="print">
            <a:lum/>
          </a:blip>
          <a:stretch>
            <a:fillRect/>
          </a:stretch>
        </p:blipFill>
        <p:spPr>
          <a:xfrm>
            <a:off x="1" y="0"/>
            <a:ext cx="9144000" cy="6858000"/>
          </a:xfrm>
          <a:prstGeom prst="rect">
            <a:avLst/>
          </a:prstGeom>
          <a:noFill/>
          <a:ln>
            <a:noFill/>
          </a:ln>
        </p:spPr>
      </p:pic>
      <p:sp>
        <p:nvSpPr>
          <p:cNvPr id="3" name="مستطيل 2"/>
          <p:cNvSpPr/>
          <p:nvPr/>
        </p:nvSpPr>
        <p:spPr>
          <a:xfrm>
            <a:off x="1115616" y="548680"/>
            <a:ext cx="2880321" cy="646331"/>
          </a:xfrm>
          <a:prstGeom prst="rect">
            <a:avLst/>
          </a:prstGeom>
        </p:spPr>
        <p:txBody>
          <a:bodyPr wrap="square">
            <a:spAutoFit/>
          </a:bodyPr>
          <a:lstStyle/>
          <a:p>
            <a:r>
              <a:rPr lang="ar-SA" sz="3600" b="1" u="sng" dirty="0" smtClean="0">
                <a:solidFill>
                  <a:schemeClr val="bg1"/>
                </a:solidFill>
                <a:effectLst>
                  <a:outerShdw blurRad="38100" dist="38100" dir="2700000" algn="tl">
                    <a:srgbClr val="000000">
                      <a:alpha val="43137"/>
                    </a:srgbClr>
                  </a:outerShdw>
                </a:effectLst>
              </a:rPr>
              <a:t>منظومة التدريس</a:t>
            </a:r>
            <a:endParaRPr lang="en-US" sz="3600" b="1" u="sng" dirty="0">
              <a:solidFill>
                <a:schemeClr val="bg1"/>
              </a:solidFill>
              <a:effectLst>
                <a:outerShdw blurRad="38100" dist="38100" dir="2700000" algn="tl">
                  <a:srgbClr val="000000">
                    <a:alpha val="43137"/>
                  </a:srgbClr>
                </a:outerShdw>
              </a:effectLst>
            </a:endParaRPr>
          </a:p>
        </p:txBody>
      </p:sp>
      <p:sp>
        <p:nvSpPr>
          <p:cNvPr id="4" name="مستطيل 3"/>
          <p:cNvSpPr/>
          <p:nvPr/>
        </p:nvSpPr>
        <p:spPr>
          <a:xfrm>
            <a:off x="323528" y="1412776"/>
            <a:ext cx="4572000" cy="4524315"/>
          </a:xfrm>
          <a:prstGeom prst="rect">
            <a:avLst/>
          </a:prstGeom>
        </p:spPr>
        <p:txBody>
          <a:bodyPr>
            <a:spAutoFit/>
          </a:bodyPr>
          <a:lstStyle/>
          <a:p>
            <a:pPr lvl="0" algn="ctr" fontAlgn="base">
              <a:spcBef>
                <a:spcPct val="0"/>
              </a:spcBef>
              <a:spcAft>
                <a:spcPct val="0"/>
              </a:spcAft>
            </a:pPr>
            <a:r>
              <a:rPr lang="ar-SA" sz="3200" b="1" u="sng" dirty="0" smtClean="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اولا</a:t>
            </a:r>
            <a:r>
              <a:rPr lang="ar-SA" sz="3200" b="1" dirty="0" smtClean="0">
                <a:solidFill>
                  <a:schemeClr val="bg1"/>
                </a:solidFill>
                <a:latin typeface="Arial" pitchFamily="34" charset="0"/>
                <a:ea typeface="Times New Roman" pitchFamily="18" charset="0"/>
                <a:cs typeface="Arial" pitchFamily="34" charset="0"/>
              </a:rPr>
              <a:t>: المقصود بمنظومة </a:t>
            </a:r>
            <a:r>
              <a:rPr lang="ar-SA" sz="3200" b="1" dirty="0" smtClean="0">
                <a:solidFill>
                  <a:schemeClr val="bg1"/>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التدريس.</a:t>
            </a:r>
            <a:endParaRPr lang="en-US" sz="32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lvl="0" algn="ctr" rtl="0" eaLnBrk="0" fontAlgn="base" hangingPunct="0">
              <a:spcBef>
                <a:spcPct val="0"/>
              </a:spcBef>
              <a:spcAft>
                <a:spcPct val="0"/>
              </a:spcAft>
            </a:pPr>
            <a:r>
              <a:rPr lang="ar-SA" sz="3200" b="1" u="sng" dirty="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ثانيا</a:t>
            </a:r>
            <a:r>
              <a:rPr lang="ar-SA" sz="3200" b="1" dirty="0" smtClean="0">
                <a:solidFill>
                  <a:schemeClr val="bg1"/>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 مكونات منظومة التعليم.</a:t>
            </a:r>
            <a:endParaRPr lang="en-US" sz="32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lvl="0" algn="ctr" rtl="0" eaLnBrk="0" fontAlgn="base" hangingPunct="0">
              <a:spcBef>
                <a:spcPct val="0"/>
              </a:spcBef>
              <a:spcAft>
                <a:spcPct val="0"/>
              </a:spcAft>
            </a:pPr>
            <a:r>
              <a:rPr lang="ar-SA" sz="3200" b="1" u="sng" dirty="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ثالثا</a:t>
            </a:r>
            <a:r>
              <a:rPr lang="ar-SA" sz="3200" b="1" dirty="0" smtClean="0">
                <a:solidFill>
                  <a:schemeClr val="bg1"/>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 خصائص منظومة التدريس.</a:t>
            </a:r>
            <a:endParaRPr lang="en-US" sz="32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lvl="0" algn="ctr" rtl="0" eaLnBrk="0" fontAlgn="base" hangingPunct="0">
              <a:spcBef>
                <a:spcPct val="0"/>
              </a:spcBef>
              <a:spcAft>
                <a:spcPct val="0"/>
              </a:spcAft>
            </a:pPr>
            <a:r>
              <a:rPr lang="ar-SA" sz="3200" b="1" u="sng" dirty="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رابعا</a:t>
            </a:r>
            <a:r>
              <a:rPr lang="ar-SA" sz="3200" b="1" dirty="0" smtClean="0">
                <a:solidFill>
                  <a:schemeClr val="bg1"/>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 مكونات منظومة التدريس.</a:t>
            </a:r>
            <a:endParaRPr lang="en-US" sz="32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lvl="0" algn="ctr" rtl="0" eaLnBrk="0" fontAlgn="base" hangingPunct="0">
              <a:spcBef>
                <a:spcPct val="0"/>
              </a:spcBef>
              <a:spcAft>
                <a:spcPct val="0"/>
              </a:spcAft>
            </a:pPr>
            <a:r>
              <a:rPr lang="ar-SA" sz="3200" b="1" u="sng" dirty="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خامسا</a:t>
            </a:r>
            <a:r>
              <a:rPr lang="ar-SA" sz="3200" b="1" dirty="0" smtClean="0">
                <a:solidFill>
                  <a:schemeClr val="bg1"/>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 خطوات نحو التدريس الجيد.</a:t>
            </a:r>
            <a:endParaRPr lang="en-US" sz="32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lvl="0" algn="ctr" rtl="0" eaLnBrk="0" fontAlgn="base" hangingPunct="0">
              <a:spcBef>
                <a:spcPct val="0"/>
              </a:spcBef>
              <a:spcAft>
                <a:spcPct val="0"/>
              </a:spcAft>
            </a:pPr>
            <a:r>
              <a:rPr lang="ar-SA" sz="3200" b="1" u="sng" dirty="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سادسا</a:t>
            </a:r>
            <a:r>
              <a:rPr lang="ar-SA" sz="3200" b="1" dirty="0" smtClean="0">
                <a:solidFill>
                  <a:schemeClr val="bg1"/>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 علاقة طرائق التدريس بسائر عناصر المنهج.</a:t>
            </a:r>
            <a:endParaRPr lang="ar-SA" sz="32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circle(in)">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circle(in)">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circle(in)">
                                      <p:cBhvr>
                                        <p:cTn id="22" dur="20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circle(in)">
                                      <p:cBhvr>
                                        <p:cTn id="27" dur="20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circle(in)">
                                      <p:cBhvr>
                                        <p:cTn id="32" dur="20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circle(in)">
                                      <p:cBhvr>
                                        <p:cTn id="37"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خلفيه21.jpg"/>
          <p:cNvPicPr>
            <a:picLocks noGrp="1" noChangeAspect="1"/>
          </p:cNvPicPr>
          <p:nvPr isPhoto="1"/>
        </p:nvPicPr>
        <p:blipFill>
          <a:blip r:embed="rId2" cstate="print">
            <a:lum/>
          </a:blip>
          <a:stretch>
            <a:fillRect/>
          </a:stretch>
        </p:blipFill>
        <p:spPr>
          <a:xfrm>
            <a:off x="108012" y="0"/>
            <a:ext cx="9144000" cy="6761163"/>
          </a:xfrm>
          <a:prstGeom prst="rect">
            <a:avLst/>
          </a:prstGeom>
          <a:noFill/>
          <a:ln>
            <a:noFill/>
          </a:ln>
        </p:spPr>
      </p:pic>
      <p:sp>
        <p:nvSpPr>
          <p:cNvPr id="5" name="مستطيل 4"/>
          <p:cNvSpPr/>
          <p:nvPr/>
        </p:nvSpPr>
        <p:spPr>
          <a:xfrm>
            <a:off x="1043608" y="980728"/>
            <a:ext cx="6840760" cy="769441"/>
          </a:xfrm>
          <a:prstGeom prst="rect">
            <a:avLst/>
          </a:prstGeom>
        </p:spPr>
        <p:txBody>
          <a:bodyPr wrap="square">
            <a:spAutoFit/>
          </a:bodyPr>
          <a:lstStyle/>
          <a:p>
            <a:pPr algn="ctr"/>
            <a:r>
              <a:rPr lang="ar-SA" sz="4400" b="1" dirty="0" smtClean="0">
                <a:ln w="18000">
                  <a:solidFill>
                    <a:schemeClr val="accent2">
                      <a:satMod val="140000"/>
                    </a:schemeClr>
                  </a:solidFill>
                  <a:prstDash val="solid"/>
                  <a:miter lim="800000"/>
                </a:ln>
                <a:solidFill>
                  <a:schemeClr val="tx1">
                    <a:lumMod val="75000"/>
                    <a:lumOff val="25000"/>
                  </a:schemeClr>
                </a:solidFill>
                <a:effectLst>
                  <a:outerShdw blurRad="25500" dist="23000" dir="7020000" algn="tl">
                    <a:srgbClr val="000000">
                      <a:alpha val="50000"/>
                    </a:srgbClr>
                  </a:outerShdw>
                </a:effectLst>
              </a:rPr>
              <a:t>ما معنى مصطلح منظومة </a:t>
            </a:r>
            <a:r>
              <a:rPr lang="en-US" sz="4400" b="1" dirty="0" smtClean="0">
                <a:ln w="18000">
                  <a:solidFill>
                    <a:schemeClr val="accent2">
                      <a:satMod val="140000"/>
                    </a:schemeClr>
                  </a:solidFill>
                  <a:prstDash val="solid"/>
                  <a:miter lim="800000"/>
                </a:ln>
                <a:solidFill>
                  <a:schemeClr val="tx1">
                    <a:lumMod val="75000"/>
                    <a:lumOff val="25000"/>
                  </a:schemeClr>
                </a:solidFill>
                <a:effectLst>
                  <a:outerShdw blurRad="25500" dist="23000" dir="7020000" algn="tl">
                    <a:srgbClr val="000000">
                      <a:alpha val="50000"/>
                    </a:srgbClr>
                  </a:outerShdw>
                </a:effectLst>
              </a:rPr>
              <a:t>System</a:t>
            </a:r>
            <a:endParaRPr lang="ar-SA" sz="4400" b="1" dirty="0">
              <a:ln w="18000">
                <a:solidFill>
                  <a:schemeClr val="accent2">
                    <a:satMod val="140000"/>
                  </a:schemeClr>
                </a:solidFill>
                <a:prstDash val="solid"/>
                <a:miter lim="800000"/>
              </a:ln>
              <a:solidFill>
                <a:schemeClr val="tx1">
                  <a:lumMod val="75000"/>
                  <a:lumOff val="25000"/>
                </a:schemeClr>
              </a:solidFill>
              <a:effectLst>
                <a:outerShdw blurRad="25500" dist="23000" dir="7020000" algn="tl">
                  <a:srgbClr val="000000">
                    <a:alpha val="50000"/>
                  </a:srgbClr>
                </a:outerShdw>
              </a:effectLst>
            </a:endParaRPr>
          </a:p>
        </p:txBody>
      </p:sp>
      <p:sp>
        <p:nvSpPr>
          <p:cNvPr id="6" name="TextBox 5"/>
          <p:cNvSpPr txBox="1"/>
          <p:nvPr/>
        </p:nvSpPr>
        <p:spPr>
          <a:xfrm>
            <a:off x="395536" y="1916832"/>
            <a:ext cx="8352928" cy="3970318"/>
          </a:xfrm>
          <a:prstGeom prst="rect">
            <a:avLst/>
          </a:prstGeom>
          <a:noFill/>
        </p:spPr>
        <p:txBody>
          <a:bodyPr wrap="square" rtlCol="1">
            <a:spAutoFit/>
          </a:bodyPr>
          <a:lstStyle/>
          <a:p>
            <a:r>
              <a:rPr lang="ar-SA" sz="2800" b="1" dirty="0">
                <a:effectLst>
                  <a:outerShdw blurRad="38100" dist="38100" dir="2700000" algn="tl">
                    <a:srgbClr val="000000">
                      <a:alpha val="43137"/>
                    </a:srgbClr>
                  </a:outerShdw>
                </a:effectLst>
              </a:rPr>
              <a:t>هي </a:t>
            </a:r>
            <a:r>
              <a:rPr lang="ar-SA" sz="2800" b="1" u="sng" dirty="0">
                <a:solidFill>
                  <a:srgbClr val="C00000"/>
                </a:solidFill>
                <a:effectLst>
                  <a:outerShdw blurRad="38100" dist="38100" dir="2700000" algn="tl">
                    <a:srgbClr val="000000">
                      <a:alpha val="43137"/>
                    </a:srgbClr>
                  </a:outerShdw>
                </a:effectLst>
              </a:rPr>
              <a:t>الكل المركب من مجموعة </a:t>
            </a:r>
            <a:r>
              <a:rPr lang="ar-SA" sz="2800" b="1" dirty="0">
                <a:effectLst>
                  <a:outerShdw blurRad="38100" dist="38100" dir="2700000" algn="tl">
                    <a:srgbClr val="000000">
                      <a:alpha val="43137"/>
                    </a:srgbClr>
                  </a:outerShdw>
                </a:effectLst>
              </a:rPr>
              <a:t>الكيانات أو المكونات التي تربطها </a:t>
            </a:r>
            <a:r>
              <a:rPr lang="ar-SA" sz="2800" b="1" dirty="0" smtClean="0">
                <a:effectLst>
                  <a:outerShdw blurRad="38100" dist="38100" dir="2700000" algn="tl">
                    <a:srgbClr val="000000">
                      <a:alpha val="43137"/>
                    </a:srgbClr>
                  </a:outerShdw>
                </a:effectLst>
              </a:rPr>
              <a:t>ببعضها</a:t>
            </a:r>
            <a:endParaRPr lang="ar-SA" sz="2800" b="1" dirty="0">
              <a:effectLst>
                <a:outerShdw blurRad="38100" dist="38100" dir="2700000" algn="tl">
                  <a:srgbClr val="000000">
                    <a:alpha val="43137"/>
                  </a:srgbClr>
                </a:outerShdw>
              </a:effectLst>
            </a:endParaRPr>
          </a:p>
          <a:p>
            <a:r>
              <a:rPr lang="ar-SA" sz="2800" b="1" dirty="0">
                <a:effectLst>
                  <a:outerShdw blurRad="38100" dist="38100" dir="2700000" algn="tl">
                    <a:srgbClr val="000000">
                      <a:alpha val="43137"/>
                    </a:srgbClr>
                  </a:outerShdw>
                </a:effectLst>
              </a:rPr>
              <a:t>البعض </a:t>
            </a:r>
            <a:r>
              <a:rPr lang="ar-SA" sz="2800" b="1" u="sng" dirty="0">
                <a:solidFill>
                  <a:srgbClr val="C00000"/>
                </a:solidFill>
                <a:effectLst>
                  <a:outerShdw blurRad="38100" dist="38100" dir="2700000" algn="tl">
                    <a:srgbClr val="000000">
                      <a:alpha val="43137"/>
                    </a:srgbClr>
                  </a:outerShdw>
                </a:effectLst>
              </a:rPr>
              <a:t>علاقات تبادلية </a:t>
            </a:r>
            <a:r>
              <a:rPr lang="ar-SA" sz="2800" b="1" dirty="0">
                <a:effectLst>
                  <a:outerShdw blurRad="38100" dist="38100" dir="2700000" algn="tl">
                    <a:srgbClr val="000000">
                      <a:alpha val="43137"/>
                    </a:srgbClr>
                  </a:outerShdw>
                </a:effectLst>
              </a:rPr>
              <a:t>شبكية تعمل معا علي تحقيق </a:t>
            </a:r>
            <a:r>
              <a:rPr lang="ar-SA" sz="2800" b="1" u="sng" dirty="0">
                <a:solidFill>
                  <a:srgbClr val="C00000"/>
                </a:solidFill>
                <a:effectLst>
                  <a:outerShdw blurRad="38100" dist="38100" dir="2700000" algn="tl">
                    <a:srgbClr val="000000">
                      <a:alpha val="43137"/>
                    </a:srgbClr>
                  </a:outerShdw>
                </a:effectLst>
              </a:rPr>
              <a:t>أهداف </a:t>
            </a:r>
            <a:r>
              <a:rPr lang="ar-SA" sz="2800" b="1" u="sng" dirty="0" smtClean="0">
                <a:solidFill>
                  <a:srgbClr val="C00000"/>
                </a:solidFill>
                <a:effectLst>
                  <a:outerShdw blurRad="38100" dist="38100" dir="2700000" algn="tl">
                    <a:srgbClr val="000000">
                      <a:alpha val="43137"/>
                    </a:srgbClr>
                  </a:outerShdw>
                </a:effectLst>
              </a:rPr>
              <a:t>محددة.</a:t>
            </a:r>
          </a:p>
          <a:p>
            <a:endParaRPr lang="ar-SA" sz="2800" b="1" dirty="0">
              <a:effectLst>
                <a:outerShdw blurRad="38100" dist="38100" dir="2700000" algn="tl">
                  <a:srgbClr val="000000">
                    <a:alpha val="43137"/>
                  </a:srgbClr>
                </a:outerShdw>
              </a:effectLst>
            </a:endParaRPr>
          </a:p>
          <a:p>
            <a:r>
              <a:rPr lang="ar-SA" sz="2800" b="1" dirty="0" smtClean="0">
                <a:effectLst>
                  <a:outerShdw blurRad="38100" dist="38100" dir="2700000" algn="tl">
                    <a:srgbClr val="000000">
                      <a:alpha val="43137"/>
                    </a:srgbClr>
                  </a:outerShdw>
                </a:effectLst>
              </a:rPr>
              <a:t> وهي تقع </a:t>
            </a:r>
            <a:r>
              <a:rPr lang="ar-SA" sz="2800" b="1" dirty="0">
                <a:effectLst>
                  <a:outerShdw blurRad="38100" dist="38100" dir="2700000" algn="tl">
                    <a:srgbClr val="000000">
                      <a:alpha val="43137"/>
                    </a:srgbClr>
                  </a:outerShdw>
                </a:effectLst>
              </a:rPr>
              <a:t>ضمن </a:t>
            </a:r>
            <a:r>
              <a:rPr lang="ar-SA" sz="2800" b="1" u="sng" dirty="0">
                <a:solidFill>
                  <a:srgbClr val="C00000"/>
                </a:solidFill>
                <a:effectLst>
                  <a:outerShdw blurRad="38100" dist="38100" dir="2700000" algn="tl">
                    <a:srgbClr val="000000">
                      <a:alpha val="43137"/>
                    </a:srgbClr>
                  </a:outerShdw>
                </a:effectLst>
              </a:rPr>
              <a:t>حدود معينة داخل بيئة </a:t>
            </a:r>
            <a:r>
              <a:rPr lang="ar-SA" sz="2800" b="1" dirty="0">
                <a:effectLst>
                  <a:outerShdw blurRad="38100" dist="38100" dir="2700000" algn="tl">
                    <a:srgbClr val="000000">
                      <a:alpha val="43137"/>
                    </a:srgbClr>
                  </a:outerShdw>
                </a:effectLst>
              </a:rPr>
              <a:t>تحيط بها وهي تؤثر وتتأثر عادة</a:t>
            </a:r>
          </a:p>
          <a:p>
            <a:r>
              <a:rPr lang="ar-SA" sz="2800" b="1" dirty="0">
                <a:effectLst>
                  <a:outerShdw blurRad="38100" dist="38100" dir="2700000" algn="tl">
                    <a:srgbClr val="000000">
                      <a:alpha val="43137"/>
                    </a:srgbClr>
                  </a:outerShdw>
                </a:effectLst>
              </a:rPr>
              <a:t>بعوامل هذه البيئة </a:t>
            </a:r>
            <a:r>
              <a:rPr lang="ar-SA" sz="2800" b="1" dirty="0" smtClean="0">
                <a:effectLst>
                  <a:outerShdw blurRad="38100" dist="38100" dir="2700000" algn="tl">
                    <a:srgbClr val="000000">
                      <a:alpha val="43137"/>
                    </a:srgbClr>
                  </a:outerShdw>
                </a:effectLst>
              </a:rPr>
              <a:t>.</a:t>
            </a:r>
          </a:p>
          <a:p>
            <a:endParaRPr lang="ar-SA" sz="2800" b="1" dirty="0">
              <a:effectLst>
                <a:outerShdw blurRad="38100" dist="38100" dir="2700000" algn="tl">
                  <a:srgbClr val="000000">
                    <a:alpha val="43137"/>
                  </a:srgbClr>
                </a:outerShdw>
              </a:effectLst>
            </a:endParaRPr>
          </a:p>
          <a:p>
            <a:r>
              <a:rPr lang="ar-SA" sz="2800" b="1" dirty="0" smtClean="0">
                <a:effectLst>
                  <a:outerShdw blurRad="38100" dist="38100" dir="2700000" algn="tl">
                    <a:srgbClr val="000000">
                      <a:alpha val="43137"/>
                    </a:srgbClr>
                  </a:outerShdw>
                </a:effectLst>
              </a:rPr>
              <a:t>وتمثل </a:t>
            </a:r>
            <a:r>
              <a:rPr lang="ar-SA" sz="2800" b="1" u="sng" dirty="0">
                <a:solidFill>
                  <a:srgbClr val="C00000"/>
                </a:solidFill>
                <a:effectLst>
                  <a:outerShdw blurRad="38100" dist="38100" dir="2700000" algn="tl">
                    <a:srgbClr val="000000">
                      <a:alpha val="43137"/>
                    </a:srgbClr>
                  </a:outerShdw>
                </a:effectLst>
              </a:rPr>
              <a:t>دينامية</a:t>
            </a:r>
            <a:r>
              <a:rPr lang="ar-SA" sz="2800" b="1" dirty="0">
                <a:effectLst>
                  <a:outerShdw blurRad="38100" dist="38100" dir="2700000" algn="tl">
                    <a:srgbClr val="000000">
                      <a:alpha val="43137"/>
                    </a:srgbClr>
                  </a:outerShdw>
                </a:effectLst>
              </a:rPr>
              <a:t> عملها بنموذج </a:t>
            </a:r>
            <a:r>
              <a:rPr lang="ar-SA" sz="2800" b="1" u="sng" dirty="0">
                <a:solidFill>
                  <a:srgbClr val="C00000"/>
                </a:solidFill>
                <a:effectLst>
                  <a:outerShdw blurRad="38100" dist="38100" dir="2700000" algn="tl">
                    <a:srgbClr val="000000">
                      <a:alpha val="43137"/>
                    </a:srgbClr>
                  </a:outerShdw>
                </a:effectLst>
              </a:rPr>
              <a:t>النظم الأساسي </a:t>
            </a:r>
            <a:r>
              <a:rPr lang="ar-SA" sz="2800" b="1" dirty="0" smtClean="0">
                <a:effectLst>
                  <a:outerShdw blurRad="38100" dist="38100" dir="2700000" algn="tl">
                    <a:srgbClr val="000000">
                      <a:alpha val="43137"/>
                    </a:srgbClr>
                  </a:outerShdw>
                </a:effectLst>
              </a:rPr>
              <a:t>الذي يتكون </a:t>
            </a:r>
            <a:r>
              <a:rPr lang="ar-SA" sz="2800" b="1" dirty="0">
                <a:effectLst>
                  <a:outerShdw blurRad="38100" dist="38100" dir="2700000" algn="tl">
                    <a:srgbClr val="000000">
                      <a:alpha val="43137"/>
                    </a:srgbClr>
                  </a:outerShdw>
                </a:effectLst>
              </a:rPr>
              <a:t>من </a:t>
            </a:r>
            <a:r>
              <a:rPr lang="ar-SA" sz="2800" b="1" dirty="0">
                <a:solidFill>
                  <a:srgbClr val="C00000"/>
                </a:solidFill>
                <a:effectLst>
                  <a:outerShdw blurRad="38100" dist="38100" dir="2700000" algn="tl">
                    <a:srgbClr val="000000">
                      <a:alpha val="43137"/>
                    </a:srgbClr>
                  </a:outerShdw>
                </a:effectLst>
              </a:rPr>
              <a:t>المدخلات</a:t>
            </a:r>
            <a:r>
              <a:rPr lang="ar-SA" sz="2800" b="1" dirty="0">
                <a:effectLst>
                  <a:outerShdw blurRad="38100" dist="38100" dir="2700000" algn="tl">
                    <a:srgbClr val="000000">
                      <a:alpha val="43137"/>
                    </a:srgbClr>
                  </a:outerShdw>
                </a:effectLst>
              </a:rPr>
              <a:t> </a:t>
            </a:r>
            <a:r>
              <a:rPr lang="ar-SA" sz="2800" b="1" dirty="0">
                <a:solidFill>
                  <a:srgbClr val="C00000"/>
                </a:solidFill>
                <a:effectLst>
                  <a:outerShdw blurRad="38100" dist="38100" dir="2700000" algn="tl">
                    <a:srgbClr val="000000">
                      <a:alpha val="43137"/>
                    </a:srgbClr>
                  </a:outerShdw>
                </a:effectLst>
              </a:rPr>
              <a:t>والعمليات</a:t>
            </a:r>
            <a:r>
              <a:rPr lang="ar-SA" sz="2800" b="1" dirty="0">
                <a:effectLst>
                  <a:outerShdw blurRad="38100" dist="38100" dir="2700000" algn="tl">
                    <a:srgbClr val="000000">
                      <a:alpha val="43137"/>
                    </a:srgbClr>
                  </a:outerShdw>
                </a:effectLst>
              </a:rPr>
              <a:t> </a:t>
            </a:r>
            <a:r>
              <a:rPr lang="ar-SA" sz="2800" b="1" dirty="0">
                <a:solidFill>
                  <a:srgbClr val="C00000"/>
                </a:solidFill>
                <a:effectLst>
                  <a:outerShdw blurRad="38100" dist="38100" dir="2700000" algn="tl">
                    <a:srgbClr val="000000">
                      <a:alpha val="43137"/>
                    </a:srgbClr>
                  </a:outerShdw>
                </a:effectLst>
              </a:rPr>
              <a:t>والمخرجات</a:t>
            </a:r>
            <a:r>
              <a:rPr lang="ar-SA" sz="2800" b="1" dirty="0">
                <a:effectLst>
                  <a:outerShdw blurRad="38100" dist="38100" dir="2700000" algn="tl">
                    <a:srgbClr val="000000">
                      <a:alpha val="43137"/>
                    </a:srgbClr>
                  </a:outerShdw>
                </a:effectLst>
              </a:rPr>
              <a:t> ويمكن ضبط </a:t>
            </a:r>
            <a:r>
              <a:rPr lang="ar-SA" sz="2800" b="1" dirty="0" smtClean="0">
                <a:effectLst>
                  <a:outerShdw blurRad="38100" dist="38100" dir="2700000" algn="tl">
                    <a:srgbClr val="000000">
                      <a:alpha val="43137"/>
                    </a:srgbClr>
                  </a:outerShdw>
                </a:effectLst>
              </a:rPr>
              <a:t>عمل المنظومة </a:t>
            </a:r>
            <a:r>
              <a:rPr lang="ar-SA" sz="2800" b="1" dirty="0">
                <a:effectLst>
                  <a:outerShdw blurRad="38100" dist="38100" dir="2700000" algn="tl">
                    <a:srgbClr val="000000">
                      <a:alpha val="43137"/>
                    </a:srgbClr>
                  </a:outerShdw>
                </a:effectLst>
              </a:rPr>
              <a:t>عن طريق التغذية </a:t>
            </a:r>
            <a:r>
              <a:rPr lang="ar-SA" sz="2800" b="1" dirty="0" smtClean="0">
                <a:effectLst>
                  <a:outerShdw blurRad="38100" dist="38100" dir="2700000" algn="tl">
                    <a:srgbClr val="000000">
                      <a:alpha val="43137"/>
                    </a:srgbClr>
                  </a:outerShdw>
                </a:effectLst>
              </a:rPr>
              <a:t>الراجعة</a:t>
            </a:r>
            <a:r>
              <a:rPr lang="ar-SA" sz="2800" b="1"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xmlns="" val="3360050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5"/>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34" presetClass="emph" presetSubtype="0" fill="hold" grpId="0" nodeType="clickEffect">
                                  <p:stCondLst>
                                    <p:cond delay="0"/>
                                  </p:stCondLst>
                                  <p:iterate type="lt">
                                    <p:tmPct val="10000"/>
                                  </p:iterate>
                                  <p:childTnLst>
                                    <p:animMotion origin="layout" path="M 0.0 0.0 L 0.0 -0.07213" pathEditMode="relative" ptsTypes="">
                                      <p:cBhvr>
                                        <p:cTn id="10" dur="250" accel="50000" decel="50000" autoRev="1" fill="hold">
                                          <p:stCondLst>
                                            <p:cond delay="0"/>
                                          </p:stCondLst>
                                        </p:cTn>
                                        <p:tgtEl>
                                          <p:spTgt spid="6">
                                            <p:txEl>
                                              <p:pRg st="0" end="0"/>
                                            </p:txEl>
                                          </p:spTgt>
                                        </p:tgtEl>
                                        <p:attrNameLst>
                                          <p:attrName>ppt_x</p:attrName>
                                          <p:attrName>ppt_y</p:attrName>
                                        </p:attrNameLst>
                                      </p:cBhvr>
                                    </p:animMotion>
                                    <p:animRot by="1500000">
                                      <p:cBhvr>
                                        <p:cTn id="11" dur="125" fill="hold">
                                          <p:stCondLst>
                                            <p:cond delay="0"/>
                                          </p:stCondLst>
                                        </p:cTn>
                                        <p:tgtEl>
                                          <p:spTgt spid="6">
                                            <p:txEl>
                                              <p:pRg st="0" end="0"/>
                                            </p:txEl>
                                          </p:spTgt>
                                        </p:tgtEl>
                                        <p:attrNameLst>
                                          <p:attrName>r</p:attrName>
                                        </p:attrNameLst>
                                      </p:cBhvr>
                                    </p:animRot>
                                    <p:animRot by="-1500000">
                                      <p:cBhvr>
                                        <p:cTn id="12" dur="125" fill="hold">
                                          <p:stCondLst>
                                            <p:cond delay="125"/>
                                          </p:stCondLst>
                                        </p:cTn>
                                        <p:tgtEl>
                                          <p:spTgt spid="6">
                                            <p:txEl>
                                              <p:pRg st="0" end="0"/>
                                            </p:txEl>
                                          </p:spTgt>
                                        </p:tgtEl>
                                        <p:attrNameLst>
                                          <p:attrName>r</p:attrName>
                                        </p:attrNameLst>
                                      </p:cBhvr>
                                    </p:animRot>
                                    <p:animRot by="-1500000">
                                      <p:cBhvr>
                                        <p:cTn id="13" dur="125" fill="hold">
                                          <p:stCondLst>
                                            <p:cond delay="250"/>
                                          </p:stCondLst>
                                        </p:cTn>
                                        <p:tgtEl>
                                          <p:spTgt spid="6">
                                            <p:txEl>
                                              <p:pRg st="0" end="0"/>
                                            </p:txEl>
                                          </p:spTgt>
                                        </p:tgtEl>
                                        <p:attrNameLst>
                                          <p:attrName>r</p:attrName>
                                        </p:attrNameLst>
                                      </p:cBhvr>
                                    </p:animRot>
                                    <p:animRot by="1500000">
                                      <p:cBhvr>
                                        <p:cTn id="14" dur="125" fill="hold">
                                          <p:stCondLst>
                                            <p:cond delay="375"/>
                                          </p:stCondLst>
                                        </p:cTn>
                                        <p:tgtEl>
                                          <p:spTgt spid="6">
                                            <p:txEl>
                                              <p:pRg st="0" end="0"/>
                                            </p:txEl>
                                          </p:spTgt>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34" presetClass="emph" presetSubtype="0" fill="hold" grpId="0" nodeType="clickEffect">
                                  <p:stCondLst>
                                    <p:cond delay="0"/>
                                  </p:stCondLst>
                                  <p:iterate type="lt">
                                    <p:tmPct val="10000"/>
                                  </p:iterate>
                                  <p:childTnLst>
                                    <p:animMotion origin="layout" path="M 0.0 0.0 L 0.0 -0.07213" pathEditMode="relative" ptsTypes="">
                                      <p:cBhvr>
                                        <p:cTn id="18" dur="250" accel="50000" decel="50000" autoRev="1" fill="hold">
                                          <p:stCondLst>
                                            <p:cond delay="0"/>
                                          </p:stCondLst>
                                        </p:cTn>
                                        <p:tgtEl>
                                          <p:spTgt spid="6">
                                            <p:txEl>
                                              <p:pRg st="1" end="1"/>
                                            </p:txEl>
                                          </p:spTgt>
                                        </p:tgtEl>
                                        <p:attrNameLst>
                                          <p:attrName>ppt_x</p:attrName>
                                          <p:attrName>ppt_y</p:attrName>
                                        </p:attrNameLst>
                                      </p:cBhvr>
                                    </p:animMotion>
                                    <p:animRot by="1500000">
                                      <p:cBhvr>
                                        <p:cTn id="19" dur="125" fill="hold">
                                          <p:stCondLst>
                                            <p:cond delay="0"/>
                                          </p:stCondLst>
                                        </p:cTn>
                                        <p:tgtEl>
                                          <p:spTgt spid="6">
                                            <p:txEl>
                                              <p:pRg st="1" end="1"/>
                                            </p:txEl>
                                          </p:spTgt>
                                        </p:tgtEl>
                                        <p:attrNameLst>
                                          <p:attrName>r</p:attrName>
                                        </p:attrNameLst>
                                      </p:cBhvr>
                                    </p:animRot>
                                    <p:animRot by="-1500000">
                                      <p:cBhvr>
                                        <p:cTn id="20" dur="125" fill="hold">
                                          <p:stCondLst>
                                            <p:cond delay="125"/>
                                          </p:stCondLst>
                                        </p:cTn>
                                        <p:tgtEl>
                                          <p:spTgt spid="6">
                                            <p:txEl>
                                              <p:pRg st="1" end="1"/>
                                            </p:txEl>
                                          </p:spTgt>
                                        </p:tgtEl>
                                        <p:attrNameLst>
                                          <p:attrName>r</p:attrName>
                                        </p:attrNameLst>
                                      </p:cBhvr>
                                    </p:animRot>
                                    <p:animRot by="-1500000">
                                      <p:cBhvr>
                                        <p:cTn id="21" dur="125" fill="hold">
                                          <p:stCondLst>
                                            <p:cond delay="250"/>
                                          </p:stCondLst>
                                        </p:cTn>
                                        <p:tgtEl>
                                          <p:spTgt spid="6">
                                            <p:txEl>
                                              <p:pRg st="1" end="1"/>
                                            </p:txEl>
                                          </p:spTgt>
                                        </p:tgtEl>
                                        <p:attrNameLst>
                                          <p:attrName>r</p:attrName>
                                        </p:attrNameLst>
                                      </p:cBhvr>
                                    </p:animRot>
                                    <p:animRot by="1500000">
                                      <p:cBhvr>
                                        <p:cTn id="22" dur="125" fill="hold">
                                          <p:stCondLst>
                                            <p:cond delay="375"/>
                                          </p:stCondLst>
                                        </p:cTn>
                                        <p:tgtEl>
                                          <p:spTgt spid="6">
                                            <p:txEl>
                                              <p:pRg st="1" end="1"/>
                                            </p:txEl>
                                          </p:spTgt>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34" presetClass="emph" presetSubtype="0" fill="hold" grpId="0" nodeType="clickEffect">
                                  <p:stCondLst>
                                    <p:cond delay="0"/>
                                  </p:stCondLst>
                                  <p:iterate type="lt">
                                    <p:tmPct val="10000"/>
                                  </p:iterate>
                                  <p:childTnLst>
                                    <p:animMotion origin="layout" path="M 0.0 0.0 L 0.0 -0.07213" pathEditMode="relative" ptsTypes="">
                                      <p:cBhvr>
                                        <p:cTn id="26" dur="250" accel="50000" decel="50000" autoRev="1" fill="hold">
                                          <p:stCondLst>
                                            <p:cond delay="0"/>
                                          </p:stCondLst>
                                        </p:cTn>
                                        <p:tgtEl>
                                          <p:spTgt spid="6">
                                            <p:txEl>
                                              <p:pRg st="3" end="3"/>
                                            </p:txEl>
                                          </p:spTgt>
                                        </p:tgtEl>
                                        <p:attrNameLst>
                                          <p:attrName>ppt_x</p:attrName>
                                          <p:attrName>ppt_y</p:attrName>
                                        </p:attrNameLst>
                                      </p:cBhvr>
                                    </p:animMotion>
                                    <p:animRot by="1500000">
                                      <p:cBhvr>
                                        <p:cTn id="27" dur="125" fill="hold">
                                          <p:stCondLst>
                                            <p:cond delay="0"/>
                                          </p:stCondLst>
                                        </p:cTn>
                                        <p:tgtEl>
                                          <p:spTgt spid="6">
                                            <p:txEl>
                                              <p:pRg st="3" end="3"/>
                                            </p:txEl>
                                          </p:spTgt>
                                        </p:tgtEl>
                                        <p:attrNameLst>
                                          <p:attrName>r</p:attrName>
                                        </p:attrNameLst>
                                      </p:cBhvr>
                                    </p:animRot>
                                    <p:animRot by="-1500000">
                                      <p:cBhvr>
                                        <p:cTn id="28" dur="125" fill="hold">
                                          <p:stCondLst>
                                            <p:cond delay="125"/>
                                          </p:stCondLst>
                                        </p:cTn>
                                        <p:tgtEl>
                                          <p:spTgt spid="6">
                                            <p:txEl>
                                              <p:pRg st="3" end="3"/>
                                            </p:txEl>
                                          </p:spTgt>
                                        </p:tgtEl>
                                        <p:attrNameLst>
                                          <p:attrName>r</p:attrName>
                                        </p:attrNameLst>
                                      </p:cBhvr>
                                    </p:animRot>
                                    <p:animRot by="-1500000">
                                      <p:cBhvr>
                                        <p:cTn id="29" dur="125" fill="hold">
                                          <p:stCondLst>
                                            <p:cond delay="250"/>
                                          </p:stCondLst>
                                        </p:cTn>
                                        <p:tgtEl>
                                          <p:spTgt spid="6">
                                            <p:txEl>
                                              <p:pRg st="3" end="3"/>
                                            </p:txEl>
                                          </p:spTgt>
                                        </p:tgtEl>
                                        <p:attrNameLst>
                                          <p:attrName>r</p:attrName>
                                        </p:attrNameLst>
                                      </p:cBhvr>
                                    </p:animRot>
                                    <p:animRot by="1500000">
                                      <p:cBhvr>
                                        <p:cTn id="30" dur="125" fill="hold">
                                          <p:stCondLst>
                                            <p:cond delay="375"/>
                                          </p:stCondLst>
                                        </p:cTn>
                                        <p:tgtEl>
                                          <p:spTgt spid="6">
                                            <p:txEl>
                                              <p:pRg st="3" end="3"/>
                                            </p:txEl>
                                          </p:spTgt>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34" presetClass="emph" presetSubtype="0" fill="hold" grpId="0" nodeType="clickEffect">
                                  <p:stCondLst>
                                    <p:cond delay="0"/>
                                  </p:stCondLst>
                                  <p:iterate type="lt">
                                    <p:tmPct val="10000"/>
                                  </p:iterate>
                                  <p:childTnLst>
                                    <p:animMotion origin="layout" path="M 0.0 0.0 L 0.0 -0.07213" pathEditMode="relative" ptsTypes="">
                                      <p:cBhvr>
                                        <p:cTn id="34" dur="250" accel="50000" decel="50000" autoRev="1" fill="hold">
                                          <p:stCondLst>
                                            <p:cond delay="0"/>
                                          </p:stCondLst>
                                        </p:cTn>
                                        <p:tgtEl>
                                          <p:spTgt spid="6">
                                            <p:txEl>
                                              <p:pRg st="4" end="4"/>
                                            </p:txEl>
                                          </p:spTgt>
                                        </p:tgtEl>
                                        <p:attrNameLst>
                                          <p:attrName>ppt_x</p:attrName>
                                          <p:attrName>ppt_y</p:attrName>
                                        </p:attrNameLst>
                                      </p:cBhvr>
                                    </p:animMotion>
                                    <p:animRot by="1500000">
                                      <p:cBhvr>
                                        <p:cTn id="35" dur="125" fill="hold">
                                          <p:stCondLst>
                                            <p:cond delay="0"/>
                                          </p:stCondLst>
                                        </p:cTn>
                                        <p:tgtEl>
                                          <p:spTgt spid="6">
                                            <p:txEl>
                                              <p:pRg st="4" end="4"/>
                                            </p:txEl>
                                          </p:spTgt>
                                        </p:tgtEl>
                                        <p:attrNameLst>
                                          <p:attrName>r</p:attrName>
                                        </p:attrNameLst>
                                      </p:cBhvr>
                                    </p:animRot>
                                    <p:animRot by="-1500000">
                                      <p:cBhvr>
                                        <p:cTn id="36" dur="125" fill="hold">
                                          <p:stCondLst>
                                            <p:cond delay="125"/>
                                          </p:stCondLst>
                                        </p:cTn>
                                        <p:tgtEl>
                                          <p:spTgt spid="6">
                                            <p:txEl>
                                              <p:pRg st="4" end="4"/>
                                            </p:txEl>
                                          </p:spTgt>
                                        </p:tgtEl>
                                        <p:attrNameLst>
                                          <p:attrName>r</p:attrName>
                                        </p:attrNameLst>
                                      </p:cBhvr>
                                    </p:animRot>
                                    <p:animRot by="-1500000">
                                      <p:cBhvr>
                                        <p:cTn id="37" dur="125" fill="hold">
                                          <p:stCondLst>
                                            <p:cond delay="250"/>
                                          </p:stCondLst>
                                        </p:cTn>
                                        <p:tgtEl>
                                          <p:spTgt spid="6">
                                            <p:txEl>
                                              <p:pRg st="4" end="4"/>
                                            </p:txEl>
                                          </p:spTgt>
                                        </p:tgtEl>
                                        <p:attrNameLst>
                                          <p:attrName>r</p:attrName>
                                        </p:attrNameLst>
                                      </p:cBhvr>
                                    </p:animRot>
                                    <p:animRot by="1500000">
                                      <p:cBhvr>
                                        <p:cTn id="38" dur="125" fill="hold">
                                          <p:stCondLst>
                                            <p:cond delay="375"/>
                                          </p:stCondLst>
                                        </p:cTn>
                                        <p:tgtEl>
                                          <p:spTgt spid="6">
                                            <p:txEl>
                                              <p:pRg st="4" end="4"/>
                                            </p:txEl>
                                          </p:spTgt>
                                        </p:tgtEl>
                                        <p:attrNameLst>
                                          <p:attrName>r</p:attrName>
                                        </p:attrNameLst>
                                      </p:cBhvr>
                                    </p:animRot>
                                  </p:childTnLst>
                                </p:cTn>
                              </p:par>
                            </p:childTnLst>
                          </p:cTn>
                        </p:par>
                      </p:childTnLst>
                    </p:cTn>
                  </p:par>
                  <p:par>
                    <p:cTn id="39" fill="hold">
                      <p:stCondLst>
                        <p:cond delay="indefinite"/>
                      </p:stCondLst>
                      <p:childTnLst>
                        <p:par>
                          <p:cTn id="40" fill="hold">
                            <p:stCondLst>
                              <p:cond delay="0"/>
                            </p:stCondLst>
                            <p:childTnLst>
                              <p:par>
                                <p:cTn id="41" presetID="34" presetClass="emph" presetSubtype="0" fill="hold" grpId="0" nodeType="clickEffect">
                                  <p:stCondLst>
                                    <p:cond delay="0"/>
                                  </p:stCondLst>
                                  <p:iterate type="lt">
                                    <p:tmPct val="10000"/>
                                  </p:iterate>
                                  <p:childTnLst>
                                    <p:animMotion origin="layout" path="M 0.0 0.0 L 0.0 -0.07213" pathEditMode="relative" ptsTypes="">
                                      <p:cBhvr>
                                        <p:cTn id="42" dur="250" accel="50000" decel="50000" autoRev="1" fill="hold">
                                          <p:stCondLst>
                                            <p:cond delay="0"/>
                                          </p:stCondLst>
                                        </p:cTn>
                                        <p:tgtEl>
                                          <p:spTgt spid="6">
                                            <p:txEl>
                                              <p:pRg st="6" end="6"/>
                                            </p:txEl>
                                          </p:spTgt>
                                        </p:tgtEl>
                                        <p:attrNameLst>
                                          <p:attrName>ppt_x</p:attrName>
                                          <p:attrName>ppt_y</p:attrName>
                                        </p:attrNameLst>
                                      </p:cBhvr>
                                    </p:animMotion>
                                    <p:animRot by="1500000">
                                      <p:cBhvr>
                                        <p:cTn id="43" dur="125" fill="hold">
                                          <p:stCondLst>
                                            <p:cond delay="0"/>
                                          </p:stCondLst>
                                        </p:cTn>
                                        <p:tgtEl>
                                          <p:spTgt spid="6">
                                            <p:txEl>
                                              <p:pRg st="6" end="6"/>
                                            </p:txEl>
                                          </p:spTgt>
                                        </p:tgtEl>
                                        <p:attrNameLst>
                                          <p:attrName>r</p:attrName>
                                        </p:attrNameLst>
                                      </p:cBhvr>
                                    </p:animRot>
                                    <p:animRot by="-1500000">
                                      <p:cBhvr>
                                        <p:cTn id="44" dur="125" fill="hold">
                                          <p:stCondLst>
                                            <p:cond delay="125"/>
                                          </p:stCondLst>
                                        </p:cTn>
                                        <p:tgtEl>
                                          <p:spTgt spid="6">
                                            <p:txEl>
                                              <p:pRg st="6" end="6"/>
                                            </p:txEl>
                                          </p:spTgt>
                                        </p:tgtEl>
                                        <p:attrNameLst>
                                          <p:attrName>r</p:attrName>
                                        </p:attrNameLst>
                                      </p:cBhvr>
                                    </p:animRot>
                                    <p:animRot by="-1500000">
                                      <p:cBhvr>
                                        <p:cTn id="45" dur="125" fill="hold">
                                          <p:stCondLst>
                                            <p:cond delay="250"/>
                                          </p:stCondLst>
                                        </p:cTn>
                                        <p:tgtEl>
                                          <p:spTgt spid="6">
                                            <p:txEl>
                                              <p:pRg st="6" end="6"/>
                                            </p:txEl>
                                          </p:spTgt>
                                        </p:tgtEl>
                                        <p:attrNameLst>
                                          <p:attrName>r</p:attrName>
                                        </p:attrNameLst>
                                      </p:cBhvr>
                                    </p:animRot>
                                    <p:animRot by="1500000">
                                      <p:cBhvr>
                                        <p:cTn id="46" dur="125" fill="hold">
                                          <p:stCondLst>
                                            <p:cond delay="375"/>
                                          </p:stCondLst>
                                        </p:cTn>
                                        <p:tgtEl>
                                          <p:spTgt spid="6">
                                            <p:txEl>
                                              <p:pRg st="6" end="6"/>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خلفيه21.jpg"/>
          <p:cNvPicPr>
            <a:picLocks noGrp="1" noChangeAspect="1"/>
          </p:cNvPicPr>
          <p:nvPr isPhoto="1"/>
        </p:nvPicPr>
        <p:blipFill>
          <a:blip r:embed="rId2" cstate="print">
            <a:lum/>
          </a:blip>
          <a:stretch>
            <a:fillRect/>
          </a:stretch>
        </p:blipFill>
        <p:spPr>
          <a:xfrm>
            <a:off x="108012" y="0"/>
            <a:ext cx="9144000" cy="6761163"/>
          </a:xfrm>
          <a:prstGeom prst="rect">
            <a:avLst/>
          </a:prstGeom>
          <a:noFill/>
          <a:ln>
            <a:noFill/>
          </a:ln>
        </p:spPr>
      </p:pic>
      <p:sp>
        <p:nvSpPr>
          <p:cNvPr id="5" name="مستطيل 4"/>
          <p:cNvSpPr/>
          <p:nvPr/>
        </p:nvSpPr>
        <p:spPr>
          <a:xfrm>
            <a:off x="1043608" y="980728"/>
            <a:ext cx="6840760" cy="769441"/>
          </a:xfrm>
          <a:prstGeom prst="rect">
            <a:avLst/>
          </a:prstGeom>
        </p:spPr>
        <p:txBody>
          <a:bodyPr wrap="square">
            <a:spAutoFit/>
          </a:bodyPr>
          <a:lstStyle/>
          <a:p>
            <a:pPr algn="ctr"/>
            <a:r>
              <a:rPr lang="ar-SA" sz="4400" b="1" dirty="0" smtClean="0">
                <a:ln w="18000">
                  <a:solidFill>
                    <a:schemeClr val="accent2">
                      <a:satMod val="140000"/>
                    </a:schemeClr>
                  </a:solidFill>
                  <a:prstDash val="solid"/>
                  <a:miter lim="800000"/>
                </a:ln>
                <a:solidFill>
                  <a:schemeClr val="tx1">
                    <a:lumMod val="75000"/>
                    <a:lumOff val="25000"/>
                  </a:schemeClr>
                </a:solidFill>
                <a:effectLst>
                  <a:outerShdw blurRad="25500" dist="23000" dir="7020000" algn="tl">
                    <a:srgbClr val="000000">
                      <a:alpha val="50000"/>
                    </a:srgbClr>
                  </a:outerShdw>
                </a:effectLst>
              </a:rPr>
              <a:t>خصائص (سمات ) المنظومة</a:t>
            </a:r>
            <a:endParaRPr lang="ar-SA" sz="4400" b="1" dirty="0">
              <a:ln w="18000">
                <a:solidFill>
                  <a:schemeClr val="accent2">
                    <a:satMod val="140000"/>
                  </a:schemeClr>
                </a:solidFill>
                <a:prstDash val="solid"/>
                <a:miter lim="800000"/>
              </a:ln>
              <a:solidFill>
                <a:schemeClr val="tx1">
                  <a:lumMod val="75000"/>
                  <a:lumOff val="25000"/>
                </a:schemeClr>
              </a:solidFill>
              <a:effectLst>
                <a:outerShdw blurRad="25500" dist="23000" dir="7020000" algn="tl">
                  <a:srgbClr val="000000">
                    <a:alpha val="50000"/>
                  </a:srgbClr>
                </a:outerShdw>
              </a:effectLst>
            </a:endParaRPr>
          </a:p>
        </p:txBody>
      </p:sp>
      <p:sp>
        <p:nvSpPr>
          <p:cNvPr id="6" name="TextBox 5"/>
          <p:cNvSpPr txBox="1"/>
          <p:nvPr/>
        </p:nvSpPr>
        <p:spPr>
          <a:xfrm>
            <a:off x="143508" y="1887059"/>
            <a:ext cx="8640960" cy="4555093"/>
          </a:xfrm>
          <a:prstGeom prst="rect">
            <a:avLst/>
          </a:prstGeom>
          <a:noFill/>
        </p:spPr>
        <p:txBody>
          <a:bodyPr wrap="square" rtlCol="1">
            <a:spAutoFit/>
          </a:bodyPr>
          <a:lstStyle/>
          <a:p>
            <a:pPr marL="514350" indent="-514350">
              <a:buFont typeface="+mj-lt"/>
              <a:buAutoNum type="arabicPeriod"/>
            </a:pPr>
            <a:r>
              <a:rPr lang="ar-SA" sz="2800" b="1" dirty="0" smtClean="0">
                <a:effectLst>
                  <a:outerShdw blurRad="38100" dist="38100" dir="2700000" algn="tl">
                    <a:srgbClr val="000000">
                      <a:alpha val="43137"/>
                    </a:srgbClr>
                  </a:outerShdw>
                </a:effectLst>
              </a:rPr>
              <a:t>لكل </a:t>
            </a:r>
            <a:r>
              <a:rPr lang="ar-SA" sz="2800" b="1" dirty="0">
                <a:effectLst>
                  <a:outerShdw blurRad="38100" dist="38100" dir="2700000" algn="tl">
                    <a:srgbClr val="000000">
                      <a:alpha val="43137"/>
                    </a:srgbClr>
                  </a:outerShdw>
                </a:effectLst>
              </a:rPr>
              <a:t>منظومة </a:t>
            </a:r>
            <a:r>
              <a:rPr lang="ar-SA" sz="2800" b="1" u="sng" dirty="0">
                <a:solidFill>
                  <a:srgbClr val="C00000"/>
                </a:solidFill>
                <a:effectLst>
                  <a:outerShdw blurRad="38100" dist="38100" dir="2700000" algn="tl">
                    <a:srgbClr val="000000">
                      <a:alpha val="43137"/>
                    </a:srgbClr>
                  </a:outerShdw>
                </a:effectLst>
              </a:rPr>
              <a:t>أهداف محددة تعمل  </a:t>
            </a:r>
            <a:r>
              <a:rPr lang="ar-SA" sz="2800" b="1" dirty="0" smtClean="0">
                <a:effectLst>
                  <a:outerShdw blurRad="38100" dist="38100" dir="2700000" algn="tl">
                    <a:srgbClr val="000000">
                      <a:alpha val="43137"/>
                    </a:srgbClr>
                  </a:outerShdw>
                </a:effectLst>
              </a:rPr>
              <a:t>جميع عناصر المنظومة علي تحقيقها.</a:t>
            </a:r>
          </a:p>
          <a:p>
            <a:pPr marL="228600" indent="-228600">
              <a:buFont typeface="+mj-lt"/>
              <a:buAutoNum type="arabicPeriod"/>
            </a:pPr>
            <a:endParaRPr lang="ar-SA" sz="1000" b="1" dirty="0">
              <a:effectLst>
                <a:outerShdw blurRad="38100" dist="38100" dir="2700000" algn="tl">
                  <a:srgbClr val="000000">
                    <a:alpha val="43137"/>
                  </a:srgbClr>
                </a:outerShdw>
              </a:effectLst>
            </a:endParaRPr>
          </a:p>
          <a:p>
            <a:pPr marL="514350" indent="-514350">
              <a:buFont typeface="+mj-lt"/>
              <a:buAutoNum type="arabicPeriod"/>
            </a:pPr>
            <a:r>
              <a:rPr lang="ar-SA" sz="2800" b="1" dirty="0" smtClean="0">
                <a:effectLst>
                  <a:outerShdw blurRad="38100" dist="38100" dir="2700000" algn="tl">
                    <a:srgbClr val="000000">
                      <a:alpha val="43137"/>
                    </a:srgbClr>
                  </a:outerShdw>
                </a:effectLst>
              </a:rPr>
              <a:t> - المنظومة </a:t>
            </a:r>
            <a:r>
              <a:rPr lang="ar-SA" sz="2800" b="1" u="sng" dirty="0">
                <a:solidFill>
                  <a:srgbClr val="C00000"/>
                </a:solidFill>
                <a:effectLst>
                  <a:outerShdw blurRad="38100" dist="38100" dir="2700000" algn="tl">
                    <a:srgbClr val="000000">
                      <a:alpha val="43137"/>
                    </a:srgbClr>
                  </a:outerShdw>
                </a:effectLst>
              </a:rPr>
              <a:t>كل مركب </a:t>
            </a:r>
            <a:r>
              <a:rPr lang="ar-SA" sz="2800" b="1" dirty="0" smtClean="0">
                <a:effectLst>
                  <a:outerShdw blurRad="38100" dist="38100" dir="2700000" algn="tl">
                    <a:srgbClr val="000000">
                      <a:alpha val="43137"/>
                    </a:srgbClr>
                  </a:outerShdw>
                </a:effectLst>
              </a:rPr>
              <a:t>من </a:t>
            </a:r>
            <a:r>
              <a:rPr lang="ar-SA" sz="2800" b="1" dirty="0">
                <a:effectLst>
                  <a:outerShdw blurRad="38100" dist="38100" dir="2700000" algn="tl">
                    <a:srgbClr val="000000">
                      <a:alpha val="43137"/>
                    </a:srgbClr>
                  </a:outerShdw>
                </a:effectLst>
              </a:rPr>
              <a:t>تجميع كيانات (</a:t>
            </a:r>
            <a:r>
              <a:rPr lang="ar-SA" sz="2800" b="1" dirty="0" smtClean="0">
                <a:effectLst>
                  <a:outerShdw blurRad="38100" dist="38100" dir="2700000" algn="tl">
                    <a:srgbClr val="000000">
                      <a:alpha val="43137"/>
                    </a:srgbClr>
                  </a:outerShdw>
                </a:effectLst>
              </a:rPr>
              <a:t>اثنين </a:t>
            </a:r>
            <a:r>
              <a:rPr lang="ar-SA" sz="2800" b="1" dirty="0">
                <a:effectLst>
                  <a:outerShdw blurRad="38100" dist="38100" dir="2700000" algn="tl">
                    <a:srgbClr val="000000">
                      <a:alpha val="43137"/>
                    </a:srgbClr>
                  </a:outerShdw>
                </a:effectLst>
              </a:rPr>
              <a:t>أو ثلاثة </a:t>
            </a:r>
            <a:r>
              <a:rPr lang="ar-SA" sz="2800" b="1" dirty="0" smtClean="0">
                <a:effectLst>
                  <a:outerShdw blurRad="38100" dist="38100" dir="2700000" algn="tl">
                    <a:srgbClr val="000000">
                      <a:alpha val="43137"/>
                    </a:srgbClr>
                  </a:outerShdw>
                </a:effectLst>
              </a:rPr>
              <a:t>أوأكثر </a:t>
            </a:r>
            <a:r>
              <a:rPr lang="ar-SA" sz="2800" b="1" dirty="0">
                <a:effectLst>
                  <a:outerShdw blurRad="38100" dist="38100" dir="2700000" algn="tl">
                    <a:srgbClr val="000000">
                      <a:alpha val="43137"/>
                    </a:srgbClr>
                  </a:outerShdw>
                </a:effectLst>
              </a:rPr>
              <a:t>) </a:t>
            </a:r>
            <a:r>
              <a:rPr lang="ar-SA" sz="2800" b="1" u="sng" dirty="0">
                <a:solidFill>
                  <a:srgbClr val="C00000"/>
                </a:solidFill>
                <a:effectLst>
                  <a:outerShdw blurRad="38100" dist="38100" dir="2700000" algn="tl">
                    <a:srgbClr val="000000">
                      <a:alpha val="43137"/>
                    </a:srgbClr>
                  </a:outerShdw>
                </a:effectLst>
              </a:rPr>
              <a:t>المترابطة والمتفاعلة </a:t>
            </a:r>
            <a:r>
              <a:rPr lang="ar-SA" sz="2800" b="1" dirty="0">
                <a:effectLst>
                  <a:outerShdw blurRad="38100" dist="38100" dir="2700000" algn="tl">
                    <a:srgbClr val="000000">
                      <a:alpha val="43137"/>
                    </a:srgbClr>
                  </a:outerShdw>
                </a:effectLst>
              </a:rPr>
              <a:t>لا يتم من قبيل </a:t>
            </a:r>
            <a:r>
              <a:rPr lang="ar-SA" sz="2800" b="1" u="sng" dirty="0">
                <a:solidFill>
                  <a:srgbClr val="C00000"/>
                </a:solidFill>
                <a:effectLst>
                  <a:outerShdw blurRad="38100" dist="38100" dir="2700000" algn="tl">
                    <a:srgbClr val="000000">
                      <a:alpha val="43137"/>
                    </a:srgbClr>
                  </a:outerShdw>
                </a:effectLst>
              </a:rPr>
              <a:t>المصادفة</a:t>
            </a:r>
            <a:r>
              <a:rPr lang="ar-SA" sz="2800" b="1" dirty="0">
                <a:effectLst>
                  <a:outerShdw blurRad="38100" dist="38100" dir="2700000" algn="tl">
                    <a:srgbClr val="000000">
                      <a:alpha val="43137"/>
                    </a:srgbClr>
                  </a:outerShdw>
                </a:effectLst>
              </a:rPr>
              <a:t> أو العشوائية.</a:t>
            </a:r>
          </a:p>
          <a:p>
            <a:pPr marL="514350" indent="-514350">
              <a:buFont typeface="+mj-lt"/>
              <a:buAutoNum type="arabicPeriod"/>
            </a:pPr>
            <a:endParaRPr lang="ar-SA" sz="2800" b="1" dirty="0">
              <a:effectLst>
                <a:outerShdw blurRad="38100" dist="38100" dir="2700000" algn="tl">
                  <a:srgbClr val="000000">
                    <a:alpha val="43137"/>
                  </a:srgbClr>
                </a:outerShdw>
              </a:effectLst>
            </a:endParaRPr>
          </a:p>
          <a:p>
            <a:pPr marL="514350" indent="-514350">
              <a:buFont typeface="+mj-lt"/>
              <a:buAutoNum type="arabicPeriod" startAt="3"/>
            </a:pPr>
            <a:r>
              <a:rPr lang="ar-SA" sz="2800" b="1" dirty="0" smtClean="0">
                <a:effectLst>
                  <a:outerShdw blurRad="38100" dist="38100" dir="2700000" algn="tl">
                    <a:srgbClr val="000000">
                      <a:alpha val="43137"/>
                    </a:srgbClr>
                  </a:outerShdw>
                </a:effectLst>
              </a:rPr>
              <a:t>لكل </a:t>
            </a:r>
            <a:r>
              <a:rPr lang="ar-SA" sz="2800" b="1" dirty="0">
                <a:effectLst>
                  <a:outerShdw blurRad="38100" dist="38100" dir="2700000" algn="tl">
                    <a:srgbClr val="000000">
                      <a:alpha val="43137"/>
                    </a:srgbClr>
                  </a:outerShdw>
                </a:effectLst>
              </a:rPr>
              <a:t>منظومة </a:t>
            </a:r>
            <a:r>
              <a:rPr lang="ar-SA" sz="2800" b="1" u="sng" dirty="0">
                <a:solidFill>
                  <a:srgbClr val="C00000"/>
                </a:solidFill>
                <a:effectLst>
                  <a:outerShdw blurRad="38100" dist="38100" dir="2700000" algn="tl">
                    <a:srgbClr val="000000">
                      <a:alpha val="43137"/>
                    </a:srgbClr>
                  </a:outerShdw>
                </a:effectLst>
              </a:rPr>
              <a:t>حدود</a:t>
            </a:r>
            <a:r>
              <a:rPr lang="ar-SA" sz="2800" b="1" dirty="0">
                <a:effectLst>
                  <a:outerShdw blurRad="38100" dist="38100" dir="2700000" algn="tl">
                    <a:srgbClr val="000000">
                      <a:alpha val="43137"/>
                    </a:srgbClr>
                  </a:outerShdw>
                </a:effectLst>
              </a:rPr>
              <a:t> تحيط بمكوناتها ووظائفها </a:t>
            </a:r>
            <a:r>
              <a:rPr lang="ar-SA" sz="2800" b="1" dirty="0" smtClean="0">
                <a:effectLst>
                  <a:outerShdw blurRad="38100" dist="38100" dir="2700000" algn="tl">
                    <a:srgbClr val="000000">
                      <a:alpha val="43137"/>
                    </a:srgbClr>
                  </a:outerShdw>
                </a:effectLst>
              </a:rPr>
              <a:t>وتحفظ </a:t>
            </a:r>
            <a:r>
              <a:rPr lang="ar-SA" sz="2800" b="1" u="sng" dirty="0">
                <a:solidFill>
                  <a:srgbClr val="C00000"/>
                </a:solidFill>
                <a:effectLst>
                  <a:outerShdw blurRad="38100" dist="38100" dir="2700000" algn="tl">
                    <a:srgbClr val="000000">
                      <a:alpha val="43137"/>
                    </a:srgbClr>
                  </a:outerShdw>
                </a:effectLst>
              </a:rPr>
              <a:t>هويتها</a:t>
            </a:r>
            <a:r>
              <a:rPr lang="ar-SA" sz="2800" b="1" dirty="0" smtClean="0">
                <a:effectLst>
                  <a:outerShdw blurRad="38100" dist="38100" dir="2700000" algn="tl">
                    <a:srgbClr val="000000">
                      <a:alpha val="43137"/>
                    </a:srgbClr>
                  </a:outerShdw>
                </a:effectLst>
              </a:rPr>
              <a:t> </a:t>
            </a:r>
            <a:r>
              <a:rPr lang="ar-SA" sz="2800" b="1" dirty="0">
                <a:effectLst>
                  <a:outerShdw blurRad="38100" dist="38100" dir="2700000" algn="tl">
                    <a:srgbClr val="000000">
                      <a:alpha val="43137"/>
                    </a:srgbClr>
                  </a:outerShdw>
                </a:effectLst>
              </a:rPr>
              <a:t>بدرجة ما عن البيئة المحيطة </a:t>
            </a:r>
            <a:r>
              <a:rPr lang="ar-SA" sz="2800" b="1" dirty="0" smtClean="0">
                <a:effectLst>
                  <a:outerShdw blurRad="38100" dist="38100" dir="2700000" algn="tl">
                    <a:srgbClr val="000000">
                      <a:alpha val="43137"/>
                    </a:srgbClr>
                  </a:outerShdw>
                </a:effectLst>
              </a:rPr>
              <a:t>بها.</a:t>
            </a:r>
          </a:p>
          <a:p>
            <a:pPr marL="514350" indent="-514350">
              <a:buFont typeface="+mj-lt"/>
              <a:buAutoNum type="arabicPeriod" startAt="3"/>
            </a:pPr>
            <a:r>
              <a:rPr lang="ar-SA" sz="2800" b="1" dirty="0" smtClean="0">
                <a:effectLst>
                  <a:outerShdw blurRad="38100" dist="38100" dir="2700000" algn="tl">
                    <a:srgbClr val="000000">
                      <a:alpha val="43137"/>
                    </a:srgbClr>
                  </a:outerShdw>
                </a:effectLst>
              </a:rPr>
              <a:t>- للمنظومة </a:t>
            </a:r>
            <a:r>
              <a:rPr lang="ar-SA" sz="2800" b="1" u="sng" dirty="0">
                <a:solidFill>
                  <a:srgbClr val="C00000"/>
                </a:solidFill>
                <a:effectLst>
                  <a:outerShdw blurRad="38100" dist="38100" dir="2700000" algn="tl">
                    <a:srgbClr val="000000">
                      <a:alpha val="43137"/>
                    </a:srgbClr>
                  </a:outerShdw>
                </a:effectLst>
              </a:rPr>
              <a:t>بيئة تحيط بها وتقع خارج حدودها </a:t>
            </a:r>
            <a:r>
              <a:rPr lang="ar-SA" sz="2800" b="1" dirty="0" smtClean="0">
                <a:effectLst>
                  <a:outerShdw blurRad="38100" dist="38100" dir="2700000" algn="tl">
                    <a:srgbClr val="000000">
                      <a:alpha val="43137"/>
                    </a:srgbClr>
                  </a:outerShdw>
                </a:effectLst>
              </a:rPr>
              <a:t>فوراء حدود </a:t>
            </a:r>
            <a:r>
              <a:rPr lang="ar-SA" sz="2800" b="1" dirty="0">
                <a:effectLst>
                  <a:outerShdw blurRad="38100" dist="38100" dir="2700000" algn="tl">
                    <a:srgbClr val="000000">
                      <a:alpha val="43137"/>
                    </a:srgbClr>
                  </a:outerShdw>
                </a:effectLst>
              </a:rPr>
              <a:t>المنظومة تكون البيئة وتشمل البيئة كل العوامل التي </a:t>
            </a:r>
            <a:r>
              <a:rPr lang="ar-SA" sz="2800" b="1" dirty="0" smtClean="0">
                <a:effectLst>
                  <a:outerShdw blurRad="38100" dist="38100" dir="2700000" algn="tl">
                    <a:srgbClr val="000000">
                      <a:alpha val="43137"/>
                    </a:srgbClr>
                  </a:outerShdw>
                </a:effectLst>
              </a:rPr>
              <a:t>تؤثرعلي </a:t>
            </a:r>
            <a:r>
              <a:rPr lang="ar-SA" sz="2800" b="1" dirty="0">
                <a:effectLst>
                  <a:outerShdw blurRad="38100" dist="38100" dir="2700000" algn="tl">
                    <a:srgbClr val="000000">
                      <a:alpha val="43137"/>
                    </a:srgbClr>
                  </a:outerShdw>
                </a:effectLst>
              </a:rPr>
              <a:t>المنظومة وتقع خارج حدودها .</a:t>
            </a:r>
          </a:p>
        </p:txBody>
      </p:sp>
    </p:spTree>
    <p:extLst>
      <p:ext uri="{BB962C8B-B14F-4D97-AF65-F5344CB8AC3E}">
        <p14:creationId xmlns:p14="http://schemas.microsoft.com/office/powerpoint/2010/main" xmlns="" val="341351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1000"/>
                                        <p:tgtEl>
                                          <p:spTgt spid="6">
                                            <p:txEl>
                                              <p:pRg st="0" end="0"/>
                                            </p:txEl>
                                          </p:spTgt>
                                        </p:tgtEl>
                                      </p:cBhvr>
                                    </p:animEffect>
                                    <p:anim calcmode="lin" valueType="num">
                                      <p:cBhvr>
                                        <p:cTn id="1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fade">
                                      <p:cBhvr>
                                        <p:cTn id="18" dur="1000"/>
                                        <p:tgtEl>
                                          <p:spTgt spid="6">
                                            <p:txEl>
                                              <p:pRg st="2" end="2"/>
                                            </p:txEl>
                                          </p:spTgt>
                                        </p:tgtEl>
                                      </p:cBhvr>
                                    </p:animEffect>
                                    <p:anim calcmode="lin" valueType="num">
                                      <p:cBhvr>
                                        <p:cTn id="1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fade">
                                      <p:cBhvr>
                                        <p:cTn id="25" dur="1000"/>
                                        <p:tgtEl>
                                          <p:spTgt spid="6">
                                            <p:txEl>
                                              <p:pRg st="4" end="4"/>
                                            </p:txEl>
                                          </p:spTgt>
                                        </p:tgtEl>
                                      </p:cBhvr>
                                    </p:animEffect>
                                    <p:anim calcmode="lin" valueType="num">
                                      <p:cBhvr>
                                        <p:cTn id="2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1000"/>
                                        <p:tgtEl>
                                          <p:spTgt spid="6">
                                            <p:txEl>
                                              <p:pRg st="5" end="5"/>
                                            </p:txEl>
                                          </p:spTgt>
                                        </p:tgtEl>
                                      </p:cBhvr>
                                    </p:animEffect>
                                    <p:anim calcmode="lin" valueType="num">
                                      <p:cBhvr>
                                        <p:cTn id="3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خلفيه24.jpg"/>
          <p:cNvPicPr>
            <a:picLocks noGrp="1" noChangeAspect="1"/>
          </p:cNvPicPr>
          <p:nvPr isPhoto="1"/>
        </p:nvPicPr>
        <p:blipFill>
          <a:blip r:embed="rId2" cstate="print">
            <a:lum/>
          </a:blip>
          <a:stretch>
            <a:fillRect/>
          </a:stretch>
        </p:blipFill>
        <p:spPr>
          <a:xfrm>
            <a:off x="549559" y="-86249"/>
            <a:ext cx="8304213" cy="6858000"/>
          </a:xfrm>
          <a:prstGeom prst="rect">
            <a:avLst/>
          </a:prstGeom>
          <a:noFill/>
          <a:ln>
            <a:noFill/>
          </a:ln>
        </p:spPr>
      </p:pic>
      <p:sp>
        <p:nvSpPr>
          <p:cNvPr id="3" name="مستطيل 2"/>
          <p:cNvSpPr/>
          <p:nvPr/>
        </p:nvSpPr>
        <p:spPr>
          <a:xfrm>
            <a:off x="1115616" y="908720"/>
            <a:ext cx="5256584"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ln w="11430"/>
                <a:solidFill>
                  <a:schemeClr val="bg1"/>
                </a:solidFill>
                <a:effectLst>
                  <a:outerShdw blurRad="50800" dist="39000" dir="5460000" algn="tl">
                    <a:srgbClr val="000000">
                      <a:alpha val="38000"/>
                    </a:srgbClr>
                  </a:outerShdw>
                </a:effectLst>
              </a:rPr>
              <a:t>المقصود بمنظومة التدريس</a:t>
            </a:r>
            <a:endParaRPr lang="ar-SA" sz="3600" b="1" dirty="0">
              <a:ln w="11430"/>
              <a:solidFill>
                <a:schemeClr val="bg1"/>
              </a:solidFill>
              <a:effectLst>
                <a:outerShdw blurRad="50800" dist="39000" dir="5460000" algn="tl">
                  <a:srgbClr val="000000">
                    <a:alpha val="38000"/>
                  </a:srgbClr>
                </a:outerShdw>
              </a:effectLst>
            </a:endParaRPr>
          </a:p>
        </p:txBody>
      </p:sp>
      <p:sp>
        <p:nvSpPr>
          <p:cNvPr id="4" name="مستطيل 3"/>
          <p:cNvSpPr/>
          <p:nvPr/>
        </p:nvSpPr>
        <p:spPr>
          <a:xfrm>
            <a:off x="539552" y="2804142"/>
            <a:ext cx="6696744" cy="1077218"/>
          </a:xfrm>
          <a:prstGeom prst="rect">
            <a:avLst/>
          </a:prstGeom>
        </p:spPr>
        <p:txBody>
          <a:bodyPr wrap="square">
            <a:spAutoFit/>
          </a:bodyPr>
          <a:lstStyle/>
          <a:p>
            <a:r>
              <a:rPr lang="ar-SA" sz="3200" b="1" dirty="0" smtClean="0"/>
              <a:t>إطار كلي يجمع مكونات عملية التدريس(المعلم- المتعلم-المنهج-بيئة التدريس- التغذية الراجعة )</a:t>
            </a:r>
            <a:endParaRPr lang="ar-SA" sz="3200" b="1" dirty="0"/>
          </a:p>
        </p:txBody>
      </p:sp>
      <p:sp>
        <p:nvSpPr>
          <p:cNvPr id="5" name="TextBox 4"/>
          <p:cNvSpPr txBox="1"/>
          <p:nvPr/>
        </p:nvSpPr>
        <p:spPr>
          <a:xfrm>
            <a:off x="577624" y="4581128"/>
            <a:ext cx="6120680" cy="1077218"/>
          </a:xfrm>
          <a:prstGeom prst="rect">
            <a:avLst/>
          </a:prstGeom>
          <a:noFill/>
        </p:spPr>
        <p:txBody>
          <a:bodyPr wrap="square" rtlCol="1">
            <a:spAutoFit/>
          </a:bodyPr>
          <a:lstStyle/>
          <a:p>
            <a:r>
              <a:rPr lang="ar-SA" sz="3200" b="1" dirty="0"/>
              <a:t>أي حالة تدريس </a:t>
            </a:r>
            <a:r>
              <a:rPr lang="ar-SA" sz="3200" b="1" dirty="0" smtClean="0"/>
              <a:t>يتم تصميمها </a:t>
            </a:r>
            <a:r>
              <a:rPr lang="ar-SA" sz="3200" b="1" dirty="0"/>
              <a:t>بطريقة </a:t>
            </a:r>
            <a:r>
              <a:rPr lang="ar-SA" sz="3200" b="1" dirty="0" smtClean="0"/>
              <a:t>منظوميه بغية </a:t>
            </a:r>
            <a:r>
              <a:rPr lang="ar-SA" sz="3200" b="1" dirty="0"/>
              <a:t>تحقيق أهداف معينة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2000" fill="hold"/>
                                        <p:tgtEl>
                                          <p:spTgt spid="4"/>
                                        </p:tgtEl>
                                        <p:attrNameLst>
                                          <p:attrName>ppt_x</p:attrName>
                                        </p:attrNameLst>
                                      </p:cBhvr>
                                      <p:tavLst>
                                        <p:tav tm="0">
                                          <p:val>
                                            <p:strVal val="#ppt_x"/>
                                          </p:val>
                                        </p:tav>
                                        <p:tav tm="100000">
                                          <p:val>
                                            <p:strVal val="#ppt_x"/>
                                          </p:val>
                                        </p:tav>
                                      </p:tavLst>
                                    </p:anim>
                                    <p:anim calcmode="lin" valueType="num">
                                      <p:cBhvr additive="base">
                                        <p:cTn id="14"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خلفيه33.jpg"/>
          <p:cNvPicPr>
            <a:picLocks noGrp="1" noChangeAspect="1"/>
          </p:cNvPicPr>
          <p:nvPr isPhoto="1"/>
        </p:nvPicPr>
        <p:blipFill>
          <a:blip r:embed="rId2" cstate="print">
            <a:lum/>
          </a:blip>
          <a:stretch>
            <a:fillRect/>
          </a:stretch>
        </p:blipFill>
        <p:spPr>
          <a:xfrm>
            <a:off x="0" y="358775"/>
            <a:ext cx="9144000" cy="6138863"/>
          </a:xfrm>
          <a:prstGeom prst="rect">
            <a:avLst/>
          </a:prstGeom>
          <a:noFill/>
          <a:ln>
            <a:noFill/>
          </a:ln>
        </p:spPr>
      </p:pic>
      <p:sp>
        <p:nvSpPr>
          <p:cNvPr id="3" name="مستطيل 2"/>
          <p:cNvSpPr/>
          <p:nvPr/>
        </p:nvSpPr>
        <p:spPr>
          <a:xfrm>
            <a:off x="3901906" y="1268760"/>
            <a:ext cx="3512501" cy="523220"/>
          </a:xfrm>
          <a:prstGeom prst="rect">
            <a:avLst/>
          </a:prstGeom>
        </p:spPr>
        <p:txBody>
          <a:bodyPr wrap="none">
            <a:spAutoFit/>
          </a:bodyPr>
          <a:lstStyle/>
          <a:p>
            <a:pPr algn="ctr"/>
            <a:r>
              <a:rPr lang="ar-SA" sz="2800" b="1" dirty="0" smtClean="0">
                <a:solidFill>
                  <a:srgbClr val="CC3399"/>
                </a:solidFill>
              </a:rPr>
              <a:t>العلاقة بين المنهج والتدريس</a:t>
            </a:r>
            <a:endParaRPr lang="ar-SA" sz="2800" b="1" dirty="0">
              <a:solidFill>
                <a:srgbClr val="CC3399"/>
              </a:solidFill>
            </a:endParaRPr>
          </a:p>
        </p:txBody>
      </p:sp>
      <p:sp>
        <p:nvSpPr>
          <p:cNvPr id="4" name="مستطيل 3"/>
          <p:cNvSpPr/>
          <p:nvPr/>
        </p:nvSpPr>
        <p:spPr>
          <a:xfrm>
            <a:off x="3347864" y="1916832"/>
            <a:ext cx="4355976" cy="3108543"/>
          </a:xfrm>
          <a:prstGeom prst="rect">
            <a:avLst/>
          </a:prstGeom>
        </p:spPr>
        <p:txBody>
          <a:bodyPr wrap="square">
            <a:spAutoFit/>
          </a:bodyPr>
          <a:lstStyle/>
          <a:p>
            <a:pPr lvl="0" algn="ctr" fontAlgn="base">
              <a:spcBef>
                <a:spcPct val="0"/>
              </a:spcBef>
              <a:spcAft>
                <a:spcPct val="0"/>
              </a:spcAft>
            </a:pPr>
            <a:r>
              <a:rPr lang="ar-SA" sz="2800" b="1" dirty="0" smtClean="0">
                <a:solidFill>
                  <a:srgbClr val="FF0066"/>
                </a:solidFill>
                <a:latin typeface="Arial" pitchFamily="34" charset="0"/>
                <a:ea typeface="Times New Roman" pitchFamily="18" charset="0"/>
                <a:cs typeface="Arial" pitchFamily="34" charset="0"/>
              </a:rPr>
              <a:t>1-</a:t>
            </a:r>
            <a:r>
              <a:rPr lang="ar-SA" sz="2800" b="1" dirty="0" smtClean="0">
                <a:latin typeface="Arial" pitchFamily="34" charset="0"/>
                <a:ea typeface="Times New Roman" pitchFamily="18" charset="0"/>
                <a:cs typeface="Arial" pitchFamily="34" charset="0"/>
              </a:rPr>
              <a:t>أن منظومتي </a:t>
            </a:r>
            <a:r>
              <a:rPr lang="ar-SA" sz="2800" b="1" dirty="0" smtClean="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التدريس</a:t>
            </a:r>
            <a:r>
              <a:rPr lang="ar-SA" sz="28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 </a:t>
            </a:r>
            <a:r>
              <a:rPr lang="ar-SA" sz="2800" b="1" dirty="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والمنهج</a:t>
            </a:r>
            <a:r>
              <a:rPr lang="ar-SA" sz="2800" b="1" dirty="0" smtClean="0">
                <a:latin typeface="Arial" pitchFamily="34" charset="0"/>
                <a:ea typeface="Times New Roman" pitchFamily="18" charset="0"/>
                <a:cs typeface="Arial" pitchFamily="34" charset="0"/>
              </a:rPr>
              <a:t> كلتاهما مكون مرتبط ارتباطا وثيقا بمنظومة </a:t>
            </a:r>
            <a:r>
              <a:rPr lang="ar-SA" sz="2800" b="1" dirty="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التعليم</a:t>
            </a:r>
            <a:r>
              <a:rPr lang="ar-SA" sz="2800" b="1" dirty="0" smtClean="0">
                <a:latin typeface="Arial" pitchFamily="34" charset="0"/>
                <a:ea typeface="Times New Roman" pitchFamily="18" charset="0"/>
                <a:cs typeface="Arial" pitchFamily="34" charset="0"/>
              </a:rPr>
              <a:t>.</a:t>
            </a:r>
            <a:endParaRPr lang="en-US" sz="2800" b="1" dirty="0" smtClean="0">
              <a:latin typeface="Arial" pitchFamily="34" charset="0"/>
              <a:cs typeface="Arial" pitchFamily="34" charset="0"/>
            </a:endParaRPr>
          </a:p>
          <a:p>
            <a:pPr lvl="0" algn="ctr" rtl="0" eaLnBrk="0" fontAlgn="base" hangingPunct="0">
              <a:spcBef>
                <a:spcPct val="0"/>
              </a:spcBef>
              <a:spcAft>
                <a:spcPct val="0"/>
              </a:spcAft>
            </a:pPr>
            <a:r>
              <a:rPr lang="ar-SA" sz="2800" b="1" dirty="0" smtClean="0">
                <a:solidFill>
                  <a:srgbClr val="FF0066"/>
                </a:solidFill>
                <a:latin typeface="Arial" pitchFamily="34" charset="0"/>
                <a:ea typeface="Times New Roman" pitchFamily="18" charset="0"/>
                <a:cs typeface="Arial" pitchFamily="34" charset="0"/>
              </a:rPr>
              <a:t>2-</a:t>
            </a:r>
            <a:r>
              <a:rPr lang="ar-SA" sz="2800" b="1" dirty="0" smtClean="0">
                <a:latin typeface="Arial" pitchFamily="34" charset="0"/>
                <a:ea typeface="Times New Roman" pitchFamily="18" charset="0"/>
                <a:cs typeface="Arial" pitchFamily="34" charset="0"/>
              </a:rPr>
              <a:t>أن منظومة </a:t>
            </a:r>
            <a:r>
              <a:rPr lang="ar-SA" sz="2800" b="1" dirty="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المنهج</a:t>
            </a:r>
            <a:r>
              <a:rPr lang="ar-SA" sz="2800" b="1" dirty="0" smtClean="0">
                <a:latin typeface="Arial" pitchFamily="34" charset="0"/>
                <a:ea typeface="Times New Roman" pitchFamily="18" charset="0"/>
                <a:cs typeface="Arial" pitchFamily="34" charset="0"/>
              </a:rPr>
              <a:t> أحد أهم مكونات منظومة </a:t>
            </a:r>
            <a:r>
              <a:rPr lang="ar-SA" sz="2800" b="1" dirty="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التدريس</a:t>
            </a:r>
            <a:r>
              <a:rPr lang="ar-SA" sz="2800" b="1" dirty="0" smtClean="0">
                <a:latin typeface="Arial" pitchFamily="34" charset="0"/>
                <a:ea typeface="Times New Roman" pitchFamily="18" charset="0"/>
                <a:cs typeface="Arial" pitchFamily="34" charset="0"/>
              </a:rPr>
              <a:t>.</a:t>
            </a:r>
            <a:endParaRPr lang="en-US" sz="2800" b="1" dirty="0" smtClean="0">
              <a:latin typeface="Arial" pitchFamily="34" charset="0"/>
              <a:cs typeface="Arial" pitchFamily="34" charset="0"/>
            </a:endParaRPr>
          </a:p>
          <a:p>
            <a:pPr lvl="0" algn="ctr" rtl="0" eaLnBrk="0" fontAlgn="base" hangingPunct="0">
              <a:spcBef>
                <a:spcPct val="0"/>
              </a:spcBef>
              <a:spcAft>
                <a:spcPct val="0"/>
              </a:spcAft>
            </a:pPr>
            <a:r>
              <a:rPr lang="ar-SA" sz="2800" b="1" dirty="0" smtClean="0">
                <a:solidFill>
                  <a:srgbClr val="FF0066"/>
                </a:solidFill>
                <a:latin typeface="Arial" pitchFamily="34" charset="0"/>
                <a:ea typeface="Times New Roman" pitchFamily="18" charset="0"/>
                <a:cs typeface="Arial" pitchFamily="34" charset="0"/>
              </a:rPr>
              <a:t>3-</a:t>
            </a:r>
            <a:r>
              <a:rPr lang="ar-SA" sz="2800" b="1" dirty="0" smtClean="0">
                <a:latin typeface="Arial" pitchFamily="34" charset="0"/>
                <a:ea typeface="Times New Roman" pitchFamily="18" charset="0"/>
                <a:cs typeface="Arial" pitchFamily="34" charset="0"/>
              </a:rPr>
              <a:t>أن </a:t>
            </a:r>
            <a:r>
              <a:rPr lang="ar-SA" sz="2800" b="1" dirty="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طرق</a:t>
            </a:r>
            <a:r>
              <a:rPr lang="ar-SA" sz="2800" b="1" dirty="0" smtClean="0">
                <a:latin typeface="Arial" pitchFamily="34" charset="0"/>
                <a:ea typeface="Times New Roman" pitchFamily="18" charset="0"/>
                <a:cs typeface="Arial" pitchFamily="34" charset="0"/>
              </a:rPr>
              <a:t> التدريس تمثل أحد </a:t>
            </a:r>
            <a:r>
              <a:rPr lang="ar-SA" sz="2800" b="1" dirty="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مكونات</a:t>
            </a:r>
            <a:r>
              <a:rPr lang="ar-SA" sz="2800" b="1" dirty="0" smtClean="0">
                <a:latin typeface="Arial" pitchFamily="34" charset="0"/>
                <a:ea typeface="Times New Roman" pitchFamily="18" charset="0"/>
                <a:cs typeface="Arial" pitchFamily="34" charset="0"/>
              </a:rPr>
              <a:t> منظومة </a:t>
            </a:r>
            <a:r>
              <a:rPr lang="ar-SA" sz="2800" b="1" dirty="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المنهج</a:t>
            </a:r>
            <a:r>
              <a:rPr lang="ar-SA" sz="2800" b="1" dirty="0" smtClean="0">
                <a:latin typeface="Arial" pitchFamily="34" charset="0"/>
                <a:ea typeface="Times New Roman" pitchFamily="18" charset="0"/>
                <a:cs typeface="Arial" pitchFamily="34" charset="0"/>
              </a:rPr>
              <a:t>.</a:t>
            </a:r>
            <a:endParaRPr lang="ar-SA" sz="2800" b="1" dirty="0" smtClean="0">
              <a:latin typeface="Arial" pitchFamily="34" charset="0"/>
              <a:cs typeface="Arial" pitchFamily="34" charset="0"/>
            </a:endParaRPr>
          </a:p>
        </p:txBody>
      </p:sp>
    </p:spTree>
    <p:extLst>
      <p:ext uri="{BB962C8B-B14F-4D97-AF65-F5344CB8AC3E}">
        <p14:creationId xmlns:p14="http://schemas.microsoft.com/office/powerpoint/2010/main" xmlns="" val="3987050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3"/>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circle(in)">
                                      <p:cBhvr>
                                        <p:cTn id="11" dur="20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circle(in)">
                                      <p:cBhvr>
                                        <p:cTn id="16" dur="2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circle(in)">
                                      <p:cBhvr>
                                        <p:cTn id="21"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bwMode="auto">
          <a:xfrm>
            <a:off x="1714480" y="404664"/>
            <a:ext cx="6961976" cy="936104"/>
          </a:xfrm>
          <a:prstGeom prst="roundRect">
            <a:avLst/>
          </a:prstGeom>
          <a:ln>
            <a:headEnd type="none" w="med" len="med"/>
            <a:tailEnd type="none" w="med" len="med"/>
          </a:ln>
          <a:effectLst>
            <a:glow rad="228600">
              <a:schemeClr val="accent4">
                <a:satMod val="175000"/>
                <a:alpha val="40000"/>
              </a:schemeClr>
            </a:glow>
            <a:outerShdw blurRad="40000" dist="23000" dir="5400000" rotWithShape="0">
              <a:srgbClr val="000000">
                <a:alpha val="35000"/>
              </a:srgbClr>
            </a:outerShdw>
          </a:effectLst>
          <a:scene3d>
            <a:camera prst="perspectiveRelaxedModerately"/>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1"/>
          <a:lstStyle/>
          <a:p>
            <a:pPr algn="l" rtl="0">
              <a:defRPr/>
            </a:pPr>
            <a:endParaRPr lang="ar-EG">
              <a:solidFill>
                <a:schemeClr val="tx1"/>
              </a:solidFill>
              <a:latin typeface="Arial" pitchFamily="34" charset="0"/>
              <a:cs typeface="Arial" pitchFamily="34" charset="0"/>
            </a:endParaRPr>
          </a:p>
        </p:txBody>
      </p:sp>
      <p:sp>
        <p:nvSpPr>
          <p:cNvPr id="60418" name="Rectangle 2"/>
          <p:cNvSpPr>
            <a:spLocks noGrp="1" noChangeArrowheads="1"/>
          </p:cNvSpPr>
          <p:nvPr>
            <p:ph type="title"/>
          </p:nvPr>
        </p:nvSpPr>
        <p:spPr>
          <a:xfrm>
            <a:off x="1643042" y="260350"/>
            <a:ext cx="6816746" cy="1223963"/>
          </a:xfrm>
        </p:spPr>
        <p:txBody>
          <a:bodyPr/>
          <a:lstStyle/>
          <a:p>
            <a:pPr algn="r" rtl="1" eaLnBrk="1" hangingPunct="1">
              <a:defRPr/>
            </a:pPr>
            <a:r>
              <a:rPr lang="ar-SA" sz="3200" b="1" u="sng" dirty="0" smtClean="0">
                <a:solidFill>
                  <a:srgbClr val="FFFF00"/>
                </a:solidFill>
                <a:effectLst>
                  <a:outerShdw blurRad="38100" dist="38100" dir="2700000" algn="tl">
                    <a:srgbClr val="C0C0C0"/>
                  </a:outerShdw>
                </a:effectLst>
              </a:rPr>
              <a:t>مكونات (عناصر) منظومة التدريس:</a:t>
            </a:r>
            <a:endParaRPr lang="en-US" sz="3200" b="1" u="sng" dirty="0" smtClean="0">
              <a:solidFill>
                <a:srgbClr val="FFFF00"/>
              </a:solidFill>
              <a:effectLst>
                <a:outerShdw blurRad="38100" dist="38100" dir="2700000" algn="tl">
                  <a:srgbClr val="C0C0C0"/>
                </a:outerShdw>
              </a:effectLst>
            </a:endParaRPr>
          </a:p>
        </p:txBody>
      </p:sp>
      <p:graphicFrame>
        <p:nvGraphicFramePr>
          <p:cNvPr id="6" name="رسم تخطيطي 5"/>
          <p:cNvGraphicFramePr/>
          <p:nvPr/>
        </p:nvGraphicFramePr>
        <p:xfrm>
          <a:off x="1071538" y="1539876"/>
          <a:ext cx="7500990" cy="50323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 calcmode="lin" valueType="num">
                                      <p:cBhvr>
                                        <p:cTn id="7" dur="500" fill="hold"/>
                                        <p:tgtEl>
                                          <p:spTgt spid="60418"/>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60418"/>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60418"/>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60418"/>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6">
                                            <p:graphicEl>
                                              <a:dgm id="{E0441E53-17D2-4B2D-AF06-DED245378B83}"/>
                                            </p:graphicEl>
                                          </p:spTgt>
                                        </p:tgtEl>
                                        <p:attrNameLst>
                                          <p:attrName>style.visibility</p:attrName>
                                        </p:attrNameLst>
                                      </p:cBhvr>
                                      <p:to>
                                        <p:strVal val="visible"/>
                                      </p:to>
                                    </p:set>
                                    <p:animEffect transition="in" filter="wipe(down)">
                                      <p:cBhvr>
                                        <p:cTn id="15" dur="500"/>
                                        <p:tgtEl>
                                          <p:spTgt spid="6">
                                            <p:graphicEl>
                                              <a:dgm id="{E0441E53-17D2-4B2D-AF06-DED245378B8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graphicEl>
                                              <a:dgm id="{B271B1F1-C338-498C-8C35-15976776EB96}"/>
                                            </p:graphicEl>
                                          </p:spTgt>
                                        </p:tgtEl>
                                        <p:attrNameLst>
                                          <p:attrName>style.visibility</p:attrName>
                                        </p:attrNameLst>
                                      </p:cBhvr>
                                      <p:to>
                                        <p:strVal val="visible"/>
                                      </p:to>
                                    </p:set>
                                    <p:animEffect transition="in" filter="wipe(down)">
                                      <p:cBhvr>
                                        <p:cTn id="20" dur="500"/>
                                        <p:tgtEl>
                                          <p:spTgt spid="6">
                                            <p:graphicEl>
                                              <a:dgm id="{B271B1F1-C338-498C-8C35-15976776EB96}"/>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6">
                                            <p:graphicEl>
                                              <a:dgm id="{31CFC1F2-A75A-431E-8907-394A33737F5B}"/>
                                            </p:graphicEl>
                                          </p:spTgt>
                                        </p:tgtEl>
                                        <p:attrNameLst>
                                          <p:attrName>style.visibility</p:attrName>
                                        </p:attrNameLst>
                                      </p:cBhvr>
                                      <p:to>
                                        <p:strVal val="visible"/>
                                      </p:to>
                                    </p:set>
                                    <p:animEffect transition="in" filter="wipe(down)">
                                      <p:cBhvr>
                                        <p:cTn id="23" dur="500"/>
                                        <p:tgtEl>
                                          <p:spTgt spid="6">
                                            <p:graphicEl>
                                              <a:dgm id="{31CFC1F2-A75A-431E-8907-394A33737F5B}"/>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6">
                                            <p:graphicEl>
                                              <a:dgm id="{39EDB4A6-1E7C-4948-A809-22C403FA96B5}"/>
                                            </p:graphicEl>
                                          </p:spTgt>
                                        </p:tgtEl>
                                        <p:attrNameLst>
                                          <p:attrName>style.visibility</p:attrName>
                                        </p:attrNameLst>
                                      </p:cBhvr>
                                      <p:to>
                                        <p:strVal val="visible"/>
                                      </p:to>
                                    </p:set>
                                    <p:animEffect transition="in" filter="wipe(down)">
                                      <p:cBhvr>
                                        <p:cTn id="28" dur="500"/>
                                        <p:tgtEl>
                                          <p:spTgt spid="6">
                                            <p:graphicEl>
                                              <a:dgm id="{39EDB4A6-1E7C-4948-A809-22C403FA96B5}"/>
                                            </p:graphic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6">
                                            <p:graphicEl>
                                              <a:dgm id="{8DE78496-302F-4272-A7AC-FC86DF4AC98D}"/>
                                            </p:graphicEl>
                                          </p:spTgt>
                                        </p:tgtEl>
                                        <p:attrNameLst>
                                          <p:attrName>style.visibility</p:attrName>
                                        </p:attrNameLst>
                                      </p:cBhvr>
                                      <p:to>
                                        <p:strVal val="visible"/>
                                      </p:to>
                                    </p:set>
                                    <p:animEffect transition="in" filter="wipe(down)">
                                      <p:cBhvr>
                                        <p:cTn id="31" dur="500"/>
                                        <p:tgtEl>
                                          <p:spTgt spid="6">
                                            <p:graphicEl>
                                              <a:dgm id="{8DE78496-302F-4272-A7AC-FC86DF4AC98D}"/>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6">
                                            <p:graphicEl>
                                              <a:dgm id="{C4C4C11E-B440-4A67-9FCE-AF5522F1C85A}"/>
                                            </p:graphicEl>
                                          </p:spTgt>
                                        </p:tgtEl>
                                        <p:attrNameLst>
                                          <p:attrName>style.visibility</p:attrName>
                                        </p:attrNameLst>
                                      </p:cBhvr>
                                      <p:to>
                                        <p:strVal val="visible"/>
                                      </p:to>
                                    </p:set>
                                    <p:animEffect transition="in" filter="wipe(down)">
                                      <p:cBhvr>
                                        <p:cTn id="36" dur="500"/>
                                        <p:tgtEl>
                                          <p:spTgt spid="6">
                                            <p:graphicEl>
                                              <a:dgm id="{C4C4C11E-B440-4A67-9FCE-AF5522F1C85A}"/>
                                            </p:graphic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6">
                                            <p:graphicEl>
                                              <a:dgm id="{B568122C-25EC-45A3-9084-9233A51BD008}"/>
                                            </p:graphicEl>
                                          </p:spTgt>
                                        </p:tgtEl>
                                        <p:attrNameLst>
                                          <p:attrName>style.visibility</p:attrName>
                                        </p:attrNameLst>
                                      </p:cBhvr>
                                      <p:to>
                                        <p:strVal val="visible"/>
                                      </p:to>
                                    </p:set>
                                    <p:animEffect transition="in" filter="wipe(down)">
                                      <p:cBhvr>
                                        <p:cTn id="39" dur="500"/>
                                        <p:tgtEl>
                                          <p:spTgt spid="6">
                                            <p:graphicEl>
                                              <a:dgm id="{B568122C-25EC-45A3-9084-9233A51BD008}"/>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6">
                                            <p:graphicEl>
                                              <a:dgm id="{3B940419-7720-484C-A14B-7748E07D75FE}"/>
                                            </p:graphicEl>
                                          </p:spTgt>
                                        </p:tgtEl>
                                        <p:attrNameLst>
                                          <p:attrName>style.visibility</p:attrName>
                                        </p:attrNameLst>
                                      </p:cBhvr>
                                      <p:to>
                                        <p:strVal val="visible"/>
                                      </p:to>
                                    </p:set>
                                    <p:animEffect transition="in" filter="wipe(down)">
                                      <p:cBhvr>
                                        <p:cTn id="44" dur="500"/>
                                        <p:tgtEl>
                                          <p:spTgt spid="6">
                                            <p:graphicEl>
                                              <a:dgm id="{3B940419-7720-484C-A14B-7748E07D75FE}"/>
                                            </p:graphicEl>
                                          </p:spTgt>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6">
                                            <p:graphicEl>
                                              <a:dgm id="{13972DEA-56B8-49A1-80A2-BDCB5B5499D5}"/>
                                            </p:graphicEl>
                                          </p:spTgt>
                                        </p:tgtEl>
                                        <p:attrNameLst>
                                          <p:attrName>style.visibility</p:attrName>
                                        </p:attrNameLst>
                                      </p:cBhvr>
                                      <p:to>
                                        <p:strVal val="visible"/>
                                      </p:to>
                                    </p:set>
                                    <p:animEffect transition="in" filter="wipe(down)">
                                      <p:cBhvr>
                                        <p:cTn id="47" dur="500"/>
                                        <p:tgtEl>
                                          <p:spTgt spid="6">
                                            <p:graphicEl>
                                              <a:dgm id="{13972DEA-56B8-49A1-80A2-BDCB5B5499D5}"/>
                                            </p:graphicEl>
                                          </p:spTgt>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6">
                                            <p:graphicEl>
                                              <a:dgm id="{6D66F87E-E46B-4C87-906C-2324A1DED3D9}"/>
                                            </p:graphicEl>
                                          </p:spTgt>
                                        </p:tgtEl>
                                        <p:attrNameLst>
                                          <p:attrName>style.visibility</p:attrName>
                                        </p:attrNameLst>
                                      </p:cBhvr>
                                      <p:to>
                                        <p:strVal val="visible"/>
                                      </p:to>
                                    </p:set>
                                    <p:animEffect transition="in" filter="wipe(down)">
                                      <p:cBhvr>
                                        <p:cTn id="50" dur="500"/>
                                        <p:tgtEl>
                                          <p:spTgt spid="6">
                                            <p:graphicEl>
                                              <a:dgm id="{6D66F87E-E46B-4C87-906C-2324A1DED3D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Graphic spid="6"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bwMode="auto">
          <a:xfrm>
            <a:off x="1714480" y="404664"/>
            <a:ext cx="6961976" cy="936104"/>
          </a:xfrm>
          <a:prstGeom prst="roundRect">
            <a:avLst/>
          </a:prstGeom>
          <a:ln>
            <a:headEnd type="none" w="med" len="med"/>
            <a:tailEnd type="none" w="med" len="med"/>
          </a:ln>
          <a:effectLst>
            <a:glow rad="228600">
              <a:schemeClr val="accent4">
                <a:satMod val="175000"/>
                <a:alpha val="40000"/>
              </a:schemeClr>
            </a:glow>
            <a:outerShdw blurRad="40000" dist="23000" dir="5400000" rotWithShape="0">
              <a:srgbClr val="000000">
                <a:alpha val="35000"/>
              </a:srgbClr>
            </a:outerShdw>
          </a:effectLst>
          <a:scene3d>
            <a:camera prst="perspectiveRelaxedModerately"/>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1"/>
          <a:lstStyle/>
          <a:p>
            <a:pPr algn="l" rtl="0">
              <a:defRPr/>
            </a:pPr>
            <a:endParaRPr lang="ar-EG">
              <a:solidFill>
                <a:schemeClr val="tx1"/>
              </a:solidFill>
              <a:latin typeface="Arial" pitchFamily="34" charset="0"/>
              <a:cs typeface="Arial" pitchFamily="34" charset="0"/>
            </a:endParaRPr>
          </a:p>
        </p:txBody>
      </p:sp>
      <p:sp>
        <p:nvSpPr>
          <p:cNvPr id="60418" name="Rectangle 2"/>
          <p:cNvSpPr>
            <a:spLocks noGrp="1" noChangeArrowheads="1"/>
          </p:cNvSpPr>
          <p:nvPr>
            <p:ph type="title"/>
          </p:nvPr>
        </p:nvSpPr>
        <p:spPr>
          <a:xfrm>
            <a:off x="1643042" y="260350"/>
            <a:ext cx="6816746" cy="1223963"/>
          </a:xfrm>
        </p:spPr>
        <p:txBody>
          <a:bodyPr/>
          <a:lstStyle/>
          <a:p>
            <a:pPr algn="r" rtl="1" eaLnBrk="1" hangingPunct="1">
              <a:defRPr/>
            </a:pPr>
            <a:r>
              <a:rPr lang="ar-SA" sz="3200" b="1" dirty="0" smtClean="0">
                <a:effectLst>
                  <a:outerShdw blurRad="38100" dist="38100" dir="2700000" algn="tl">
                    <a:srgbClr val="C0C0C0"/>
                  </a:outerShdw>
                </a:effectLst>
              </a:rPr>
              <a:t>منظومة التدريس:</a:t>
            </a:r>
            <a:endParaRPr lang="en-US" sz="3200" b="1" dirty="0" smtClean="0">
              <a:effectLst>
                <a:outerShdw blurRad="38100" dist="38100" dir="2700000" algn="tl">
                  <a:srgbClr val="C0C0C0"/>
                </a:outerShdw>
              </a:effectLst>
            </a:endParaRPr>
          </a:p>
        </p:txBody>
      </p:sp>
      <p:graphicFrame>
        <p:nvGraphicFramePr>
          <p:cNvPr id="7" name="رسم تخطيطي 6"/>
          <p:cNvGraphicFramePr/>
          <p:nvPr/>
        </p:nvGraphicFramePr>
        <p:xfrm>
          <a:off x="1524000" y="1397000"/>
          <a:ext cx="6096000" cy="30321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مجموعة 7"/>
          <p:cNvGrpSpPr/>
          <p:nvPr/>
        </p:nvGrpSpPr>
        <p:grpSpPr>
          <a:xfrm>
            <a:off x="3286116" y="4071942"/>
            <a:ext cx="2571768" cy="960834"/>
            <a:chOff x="2247304" y="1551582"/>
            <a:chExt cx="1601390" cy="960834"/>
          </a:xfrm>
          <a:scene3d>
            <a:camera prst="orthographicFront"/>
            <a:lightRig rig="threePt" dir="t">
              <a:rot lat="0" lon="0" rev="7500000"/>
            </a:lightRig>
          </a:scene3d>
        </p:grpSpPr>
        <p:sp>
          <p:nvSpPr>
            <p:cNvPr id="10" name="مستطيل مستدير الزوايا 9"/>
            <p:cNvSpPr/>
            <p:nvPr/>
          </p:nvSpPr>
          <p:spPr>
            <a:xfrm>
              <a:off x="2247304" y="1551582"/>
              <a:ext cx="1601390" cy="960834"/>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11" name="مستطيل 10"/>
            <p:cNvSpPr/>
            <p:nvPr/>
          </p:nvSpPr>
          <p:spPr>
            <a:xfrm>
              <a:off x="2275446" y="1579724"/>
              <a:ext cx="1545106" cy="90455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8110" tIns="118110" rIns="118110" bIns="118110" numCol="1" spcCol="1270" anchor="ctr" anchorCtr="0">
              <a:noAutofit/>
            </a:bodyPr>
            <a:lstStyle/>
            <a:p>
              <a:pPr lvl="0" algn="ctr" defTabSz="1377950" rtl="1">
                <a:lnSpc>
                  <a:spcPct val="90000"/>
                </a:lnSpc>
                <a:spcBef>
                  <a:spcPct val="0"/>
                </a:spcBef>
                <a:spcAft>
                  <a:spcPct val="35000"/>
                </a:spcAft>
              </a:pPr>
              <a:r>
                <a:rPr lang="ar-EG" sz="3100" b="1" kern="1200" dirty="0" smtClean="0"/>
                <a:t>التغذية الراجعة</a:t>
              </a:r>
              <a:endParaRPr lang="ar-EG" sz="3100" b="1" kern="1200" dirty="0"/>
            </a:p>
          </p:txBody>
        </p:sp>
      </p:grpSp>
      <p:grpSp>
        <p:nvGrpSpPr>
          <p:cNvPr id="17" name="Group 16"/>
          <p:cNvGrpSpPr/>
          <p:nvPr/>
        </p:nvGrpSpPr>
        <p:grpSpPr>
          <a:xfrm>
            <a:off x="2285190" y="3357562"/>
            <a:ext cx="4716496" cy="1215240"/>
            <a:chOff x="2285190" y="3357562"/>
            <a:chExt cx="4716496" cy="1215240"/>
          </a:xfrm>
        </p:grpSpPr>
        <p:grpSp>
          <p:nvGrpSpPr>
            <p:cNvPr id="3" name="مجموعة 11"/>
            <p:cNvGrpSpPr/>
            <p:nvPr/>
          </p:nvGrpSpPr>
          <p:grpSpPr>
            <a:xfrm rot="5400000">
              <a:off x="4250530" y="3464718"/>
              <a:ext cx="714378" cy="500066"/>
              <a:chOff x="1747670" y="1317493"/>
              <a:chExt cx="339494" cy="397144"/>
            </a:xfrm>
            <a:scene3d>
              <a:camera prst="orthographicFront"/>
              <a:lightRig rig="threePt" dir="t">
                <a:rot lat="0" lon="0" rev="7500000"/>
              </a:lightRig>
            </a:scene3d>
          </p:grpSpPr>
          <p:sp>
            <p:nvSpPr>
              <p:cNvPr id="13" name="سهم إلى اليمين 12"/>
              <p:cNvSpPr/>
              <p:nvPr/>
            </p:nvSpPr>
            <p:spPr>
              <a:xfrm rot="10800000">
                <a:off x="1747670" y="1317493"/>
                <a:ext cx="339494" cy="397144"/>
              </a:xfrm>
              <a:prstGeom prst="rightArrow">
                <a:avLst>
                  <a:gd name="adj1" fmla="val 60000"/>
                  <a:gd name="adj2" fmla="val 50000"/>
                </a:avLst>
              </a:prstGeom>
              <a:sp3d z="-70000" extrusionH="63500" prstMaterial="matte">
                <a:bevelT w="25400" h="6350" prst="relaxedInset"/>
                <a:contourClr>
                  <a:schemeClr val="bg1"/>
                </a:contourClr>
              </a:sp3d>
            </p:spPr>
            <p:style>
              <a:lnRef idx="0">
                <a:schemeClr val="lt1">
                  <a:hueOff val="0"/>
                  <a:satOff val="0"/>
                  <a:lumOff val="0"/>
                  <a:alphaOff val="0"/>
                </a:schemeClr>
              </a:lnRef>
              <a:fillRef idx="1">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14" name="سهم إلى اليمين 4"/>
              <p:cNvSpPr/>
              <p:nvPr/>
            </p:nvSpPr>
            <p:spPr>
              <a:xfrm rot="21600000">
                <a:off x="1849518" y="1396922"/>
                <a:ext cx="237646" cy="238286"/>
              </a:xfrm>
              <a:prstGeom prst="rect">
                <a:avLst/>
              </a:prstGeom>
              <a:sp3d z="-700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00100" rtl="1">
                  <a:lnSpc>
                    <a:spcPct val="90000"/>
                  </a:lnSpc>
                  <a:spcBef>
                    <a:spcPct val="0"/>
                  </a:spcBef>
                  <a:spcAft>
                    <a:spcPct val="35000"/>
                  </a:spcAft>
                </a:pPr>
                <a:endParaRPr lang="ar-EG" sz="1800" kern="1200"/>
              </a:p>
            </p:txBody>
          </p:sp>
        </p:grpSp>
        <p:grpSp>
          <p:nvGrpSpPr>
            <p:cNvPr id="16" name="Group 15"/>
            <p:cNvGrpSpPr/>
            <p:nvPr/>
          </p:nvGrpSpPr>
          <p:grpSpPr>
            <a:xfrm>
              <a:off x="2285190" y="3358356"/>
              <a:ext cx="4716496" cy="1214446"/>
              <a:chOff x="2285190" y="3358356"/>
              <a:chExt cx="4716496" cy="1214446"/>
            </a:xfrm>
          </p:grpSpPr>
          <p:cxnSp>
            <p:nvCxnSpPr>
              <p:cNvPr id="22" name="رابط مستقيم 21"/>
              <p:cNvCxnSpPr/>
              <p:nvPr/>
            </p:nvCxnSpPr>
            <p:spPr>
              <a:xfrm rot="5400000">
                <a:off x="1678761" y="3964785"/>
                <a:ext cx="1214446" cy="1588"/>
              </a:xfrm>
              <a:prstGeom prst="line">
                <a:avLst/>
              </a:prstGeom>
            </p:spPr>
            <p:style>
              <a:lnRef idx="3">
                <a:schemeClr val="accent2"/>
              </a:lnRef>
              <a:fillRef idx="0">
                <a:schemeClr val="accent2"/>
              </a:fillRef>
              <a:effectRef idx="2">
                <a:schemeClr val="accent2"/>
              </a:effectRef>
              <a:fontRef idx="minor">
                <a:schemeClr val="tx1"/>
              </a:fontRef>
            </p:style>
          </p:cxnSp>
          <p:cxnSp>
            <p:nvCxnSpPr>
              <p:cNvPr id="24" name="رابط كسهم مستقيم 23"/>
              <p:cNvCxnSpPr>
                <a:endCxn id="10" idx="1"/>
              </p:cNvCxnSpPr>
              <p:nvPr/>
            </p:nvCxnSpPr>
            <p:spPr>
              <a:xfrm flipV="1">
                <a:off x="2285984" y="4552359"/>
                <a:ext cx="1000132" cy="19649"/>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6" name="رابط مستقيم 25"/>
              <p:cNvCxnSpPr>
                <a:stCxn id="10" idx="3"/>
              </p:cNvCxnSpPr>
              <p:nvPr/>
            </p:nvCxnSpPr>
            <p:spPr>
              <a:xfrm>
                <a:off x="5857884" y="4552359"/>
                <a:ext cx="1143008" cy="19649"/>
              </a:xfrm>
              <a:prstGeom prst="line">
                <a:avLst/>
              </a:prstGeom>
            </p:spPr>
            <p:style>
              <a:lnRef idx="3">
                <a:schemeClr val="accent2"/>
              </a:lnRef>
              <a:fillRef idx="0">
                <a:schemeClr val="accent2"/>
              </a:fillRef>
              <a:effectRef idx="2">
                <a:schemeClr val="accent2"/>
              </a:effectRef>
              <a:fontRef idx="minor">
                <a:schemeClr val="tx1"/>
              </a:fontRef>
            </p:style>
          </p:cxnSp>
          <p:cxnSp>
            <p:nvCxnSpPr>
              <p:cNvPr id="28" name="رابط كسهم مستقيم 27"/>
              <p:cNvCxnSpPr/>
              <p:nvPr/>
            </p:nvCxnSpPr>
            <p:spPr>
              <a:xfrm rot="5400000" flipH="1" flipV="1">
                <a:off x="6429388" y="4000504"/>
                <a:ext cx="1143008"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grpSp>
      </p:gr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 calcmode="lin" valueType="num">
                                      <p:cBhvr>
                                        <p:cTn id="7" dur="500" fill="hold"/>
                                        <p:tgtEl>
                                          <p:spTgt spid="60418"/>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60418"/>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60418"/>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60418"/>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graphicEl>
                                              <a:dgm id="{4D3C2711-D55B-40B6-A3B6-5D51D18B3C96}"/>
                                            </p:graphicEl>
                                          </p:spTgt>
                                        </p:tgtEl>
                                        <p:attrNameLst>
                                          <p:attrName>style.visibility</p:attrName>
                                        </p:attrNameLst>
                                      </p:cBhvr>
                                      <p:to>
                                        <p:strVal val="visible"/>
                                      </p:to>
                                    </p:set>
                                    <p:animEffect transition="in" filter="fade">
                                      <p:cBhvr>
                                        <p:cTn id="15" dur="2000"/>
                                        <p:tgtEl>
                                          <p:spTgt spid="7">
                                            <p:graphicEl>
                                              <a:dgm id="{4D3C2711-D55B-40B6-A3B6-5D51D18B3C96}"/>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graphicEl>
                                              <a:dgm id="{95B7FD74-E5C2-43DC-A983-893D4EC3253B}"/>
                                            </p:graphicEl>
                                          </p:spTgt>
                                        </p:tgtEl>
                                        <p:attrNameLst>
                                          <p:attrName>style.visibility</p:attrName>
                                        </p:attrNameLst>
                                      </p:cBhvr>
                                      <p:to>
                                        <p:strVal val="visible"/>
                                      </p:to>
                                    </p:set>
                                    <p:animEffect transition="in" filter="fade">
                                      <p:cBhvr>
                                        <p:cTn id="20" dur="2000"/>
                                        <p:tgtEl>
                                          <p:spTgt spid="7">
                                            <p:graphicEl>
                                              <a:dgm id="{95B7FD74-E5C2-43DC-A983-893D4EC3253B}"/>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graphicEl>
                                              <a:dgm id="{40BBB2C2-4476-4D61-A17F-7EA90CA8C71D}"/>
                                            </p:graphicEl>
                                          </p:spTgt>
                                        </p:tgtEl>
                                        <p:attrNameLst>
                                          <p:attrName>style.visibility</p:attrName>
                                        </p:attrNameLst>
                                      </p:cBhvr>
                                      <p:to>
                                        <p:strVal val="visible"/>
                                      </p:to>
                                    </p:set>
                                    <p:animEffect transition="in" filter="fade">
                                      <p:cBhvr>
                                        <p:cTn id="23" dur="2000"/>
                                        <p:tgtEl>
                                          <p:spTgt spid="7">
                                            <p:graphicEl>
                                              <a:dgm id="{40BBB2C2-4476-4D61-A17F-7EA90CA8C71D}"/>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graphicEl>
                                              <a:dgm id="{B02AA2D7-9EAE-48F0-8FCA-D1FBE0C4168F}"/>
                                            </p:graphicEl>
                                          </p:spTgt>
                                        </p:tgtEl>
                                        <p:attrNameLst>
                                          <p:attrName>style.visibility</p:attrName>
                                        </p:attrNameLst>
                                      </p:cBhvr>
                                      <p:to>
                                        <p:strVal val="visible"/>
                                      </p:to>
                                    </p:set>
                                    <p:animEffect transition="in" filter="fade">
                                      <p:cBhvr>
                                        <p:cTn id="28" dur="2000"/>
                                        <p:tgtEl>
                                          <p:spTgt spid="7">
                                            <p:graphicEl>
                                              <a:dgm id="{B02AA2D7-9EAE-48F0-8FCA-D1FBE0C4168F}"/>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graphicEl>
                                              <a:dgm id="{854BE507-8D77-4473-A568-9424C399D65F}"/>
                                            </p:graphicEl>
                                          </p:spTgt>
                                        </p:tgtEl>
                                        <p:attrNameLst>
                                          <p:attrName>style.visibility</p:attrName>
                                        </p:attrNameLst>
                                      </p:cBhvr>
                                      <p:to>
                                        <p:strVal val="visible"/>
                                      </p:to>
                                    </p:set>
                                    <p:animEffect transition="in" filter="fade">
                                      <p:cBhvr>
                                        <p:cTn id="31" dur="2000"/>
                                        <p:tgtEl>
                                          <p:spTgt spid="7">
                                            <p:graphicEl>
                                              <a:dgm id="{854BE507-8D77-4473-A568-9424C399D65F}"/>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ppt_x"/>
                                          </p:val>
                                        </p:tav>
                                        <p:tav tm="100000">
                                          <p:val>
                                            <p:strVal val="#ppt_x"/>
                                          </p:val>
                                        </p:tav>
                                      </p:tavLst>
                                    </p:anim>
                                    <p:anim calcmode="lin" valueType="num">
                                      <p:cBhvr additive="base">
                                        <p:cTn id="3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Graphic spid="7"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dirty="0" smtClean="0">
                <a:ln w="10541" cmpd="sng">
                  <a:solidFill>
                    <a:srgbClr val="7D7D7D">
                      <a:tint val="100000"/>
                      <a:shade val="100000"/>
                      <a:satMod val="110000"/>
                    </a:srgbClr>
                  </a:solidFill>
                  <a:prstDash val="solid"/>
                </a:ln>
              </a:rPr>
              <a:t>مكونات منظومة التدريس</a:t>
            </a:r>
            <a:br>
              <a:rPr lang="ar-SA" b="1" dirty="0" smtClean="0">
                <a:ln w="10541" cmpd="sng">
                  <a:solidFill>
                    <a:srgbClr val="7D7D7D">
                      <a:tint val="100000"/>
                      <a:shade val="100000"/>
                      <a:satMod val="110000"/>
                    </a:srgbClr>
                  </a:solidFill>
                  <a:prstDash val="solid"/>
                </a:ln>
              </a:rPr>
            </a:br>
            <a:endParaRPr lang="en-US" dirty="0"/>
          </a:p>
        </p:txBody>
      </p:sp>
      <p:sp>
        <p:nvSpPr>
          <p:cNvPr id="4" name="مستطيل 3"/>
          <p:cNvSpPr/>
          <p:nvPr/>
        </p:nvSpPr>
        <p:spPr>
          <a:xfrm>
            <a:off x="395536" y="1214422"/>
            <a:ext cx="4572000" cy="4893647"/>
          </a:xfrm>
          <a:prstGeom prst="rect">
            <a:avLst/>
          </a:prstGeom>
        </p:spPr>
        <p:txBody>
          <a:bodyPr wrap="square">
            <a:spAutoFit/>
          </a:bodyPr>
          <a:lstStyle/>
          <a:p>
            <a:r>
              <a:rPr lang="ar-SA" sz="2800" b="1" u="sng" dirty="0" smtClean="0">
                <a:solidFill>
                  <a:srgbClr val="002060"/>
                </a:solidFill>
                <a:effectLst>
                  <a:outerShdw blurRad="38100" dist="38100" dir="2700000" algn="tl">
                    <a:srgbClr val="000000">
                      <a:alpha val="43137"/>
                    </a:srgbClr>
                  </a:outerShdw>
                </a:effectLst>
              </a:rPr>
              <a:t>1-المدخلات</a:t>
            </a:r>
            <a:r>
              <a:rPr lang="ar-SA" sz="2800" b="1" dirty="0" smtClean="0">
                <a:solidFill>
                  <a:srgbClr val="FFC000"/>
                </a:solidFill>
              </a:rPr>
              <a:t>: </a:t>
            </a:r>
            <a:r>
              <a:rPr lang="ar-SA" sz="2800" b="1" dirty="0" smtClean="0">
                <a:solidFill>
                  <a:srgbClr val="C00000"/>
                </a:solidFill>
                <a:effectLst>
                  <a:outerShdw blurRad="38100" dist="38100" dir="2700000" algn="tl">
                    <a:srgbClr val="000000">
                      <a:alpha val="43137"/>
                    </a:srgbClr>
                  </a:outerShdw>
                </a:effectLst>
              </a:rPr>
              <a:t>وتشمل جميع العناصر التي تدخل في نظام التدريس سواء كانت (بشرية- مادية-معنوية)</a:t>
            </a:r>
          </a:p>
          <a:p>
            <a:endParaRPr lang="en-US" sz="1600" b="1" dirty="0" smtClean="0">
              <a:solidFill>
                <a:srgbClr val="C00000"/>
              </a:solidFill>
              <a:effectLst>
                <a:outerShdw blurRad="38100" dist="38100" dir="2700000" algn="tl">
                  <a:srgbClr val="000000">
                    <a:alpha val="43137"/>
                  </a:srgbClr>
                </a:outerShdw>
              </a:effectLst>
            </a:endParaRPr>
          </a:p>
          <a:p>
            <a:r>
              <a:rPr lang="ar-SA" sz="2800" b="1" u="sng" dirty="0" smtClean="0">
                <a:solidFill>
                  <a:srgbClr val="002060"/>
                </a:solidFill>
                <a:effectLst>
                  <a:outerShdw blurRad="38100" dist="38100" dir="2700000" algn="tl">
                    <a:srgbClr val="000000">
                      <a:alpha val="43137"/>
                    </a:srgbClr>
                  </a:outerShdw>
                </a:effectLst>
              </a:rPr>
              <a:t>2-العمليات</a:t>
            </a:r>
            <a:r>
              <a:rPr lang="ar-SA" sz="2800" b="1" dirty="0" smtClean="0"/>
              <a:t> </a:t>
            </a:r>
            <a:r>
              <a:rPr lang="ar-SA" sz="2800" b="1" dirty="0" smtClean="0">
                <a:solidFill>
                  <a:srgbClr val="FFC000"/>
                </a:solidFill>
              </a:rPr>
              <a:t>:</a:t>
            </a:r>
            <a:r>
              <a:rPr lang="ar-SA" sz="2800" b="1" dirty="0" smtClean="0">
                <a:solidFill>
                  <a:srgbClr val="00B050"/>
                </a:solidFill>
                <a:effectLst>
                  <a:outerShdw blurRad="38100" dist="38100" dir="2700000" algn="tl">
                    <a:srgbClr val="000000">
                      <a:alpha val="43137"/>
                    </a:srgbClr>
                  </a:outerShdw>
                </a:effectLst>
              </a:rPr>
              <a:t>وتضم جميع الاستراتيجيات بما تشمله من: طرائق وأساليب واستخدام الوسائل التعليمية.</a:t>
            </a:r>
          </a:p>
          <a:p>
            <a:endParaRPr lang="en-US" sz="1600" b="1" dirty="0" smtClean="0">
              <a:solidFill>
                <a:srgbClr val="00B050"/>
              </a:solidFill>
              <a:effectLst>
                <a:outerShdw blurRad="38100" dist="38100" dir="2700000" algn="tl">
                  <a:srgbClr val="000000">
                    <a:alpha val="43137"/>
                  </a:srgbClr>
                </a:outerShdw>
              </a:effectLst>
            </a:endParaRPr>
          </a:p>
          <a:p>
            <a:r>
              <a:rPr lang="ar-SA" sz="2800" b="1" u="sng" dirty="0" smtClean="0">
                <a:solidFill>
                  <a:srgbClr val="002060"/>
                </a:solidFill>
                <a:effectLst>
                  <a:outerShdw blurRad="38100" dist="38100" dir="2700000" algn="tl">
                    <a:srgbClr val="000000">
                      <a:alpha val="43137"/>
                    </a:srgbClr>
                  </a:outerShdw>
                </a:effectLst>
              </a:rPr>
              <a:t>3-المخرجات</a:t>
            </a:r>
            <a:r>
              <a:rPr lang="ar-SA" sz="2800" b="1" dirty="0" smtClean="0">
                <a:solidFill>
                  <a:srgbClr val="FFC000"/>
                </a:solidFill>
              </a:rPr>
              <a:t>: </a:t>
            </a:r>
            <a:r>
              <a:rPr lang="ar-SA" sz="2800" b="1" dirty="0" smtClean="0">
                <a:solidFill>
                  <a:srgbClr val="7030A0"/>
                </a:solidFill>
              </a:rPr>
              <a:t>ويقصد بها النتائج النهائية التي يحققها النظام التدريسي وهي مؤشر لنجاح أو فشل النظام التدريسي .</a:t>
            </a:r>
            <a:endParaRPr lang="en-US" sz="2800" b="1" dirty="0" smtClean="0">
              <a:solidFill>
                <a:srgbClr val="7030A0"/>
              </a:solidFill>
            </a:endParaRPr>
          </a:p>
        </p:txBody>
      </p:sp>
      <p:grpSp>
        <p:nvGrpSpPr>
          <p:cNvPr id="25" name="Group 24"/>
          <p:cNvGrpSpPr/>
          <p:nvPr/>
        </p:nvGrpSpPr>
        <p:grpSpPr>
          <a:xfrm>
            <a:off x="5000628" y="1214422"/>
            <a:ext cx="3500462" cy="4643470"/>
            <a:chOff x="5000628" y="1214422"/>
            <a:chExt cx="3500462" cy="4643470"/>
          </a:xfrm>
        </p:grpSpPr>
        <p:graphicFrame>
          <p:nvGraphicFramePr>
            <p:cNvPr id="14" name="رسم تخطيطي 6"/>
            <p:cNvGraphicFramePr/>
            <p:nvPr/>
          </p:nvGraphicFramePr>
          <p:xfrm>
            <a:off x="5000628" y="1214422"/>
            <a:ext cx="3500462" cy="4643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5" name="مجموعة 7"/>
            <p:cNvGrpSpPr/>
            <p:nvPr/>
          </p:nvGrpSpPr>
          <p:grpSpPr>
            <a:xfrm>
              <a:off x="5929322" y="4572008"/>
              <a:ext cx="1928826" cy="1043428"/>
              <a:chOff x="2247304" y="1440846"/>
              <a:chExt cx="1601390" cy="1043428"/>
            </a:xfrm>
            <a:scene3d>
              <a:camera prst="orthographicFront"/>
              <a:lightRig rig="threePt" dir="t">
                <a:rot lat="0" lon="0" rev="7500000"/>
              </a:lightRig>
            </a:scene3d>
          </p:grpSpPr>
          <p:sp>
            <p:nvSpPr>
              <p:cNvPr id="16" name="مستطيل مستدير الزوايا 9"/>
              <p:cNvSpPr/>
              <p:nvPr/>
            </p:nvSpPr>
            <p:spPr>
              <a:xfrm>
                <a:off x="2247304" y="1440846"/>
                <a:ext cx="1601390" cy="960834"/>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17" name="مستطيل 10"/>
              <p:cNvSpPr/>
              <p:nvPr/>
            </p:nvSpPr>
            <p:spPr>
              <a:xfrm>
                <a:off x="2275446" y="1579724"/>
                <a:ext cx="1545106" cy="90455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8110" tIns="118110" rIns="118110" bIns="118110" numCol="1" spcCol="1270" anchor="ctr" anchorCtr="0">
                <a:noAutofit/>
              </a:bodyPr>
              <a:lstStyle/>
              <a:p>
                <a:pPr lvl="0" algn="ctr" defTabSz="1377950" rtl="1">
                  <a:lnSpc>
                    <a:spcPct val="90000"/>
                  </a:lnSpc>
                  <a:spcBef>
                    <a:spcPct val="0"/>
                  </a:spcBef>
                  <a:spcAft>
                    <a:spcPct val="35000"/>
                  </a:spcAft>
                </a:pPr>
                <a:r>
                  <a:rPr lang="ar-EG" sz="3100" b="1" kern="1200" dirty="0" smtClean="0"/>
                  <a:t>التغذية الراجعة</a:t>
                </a:r>
                <a:endParaRPr lang="ar-EG" sz="3100" b="1" kern="1200" dirty="0"/>
              </a:p>
            </p:txBody>
          </p:sp>
        </p:grpSp>
        <p:cxnSp>
          <p:nvCxnSpPr>
            <p:cNvPr id="19" name="رابط مستقيم 21"/>
            <p:cNvCxnSpPr/>
            <p:nvPr/>
          </p:nvCxnSpPr>
          <p:spPr>
            <a:xfrm rot="5400000">
              <a:off x="4751112" y="4678646"/>
              <a:ext cx="1214446" cy="1034"/>
            </a:xfrm>
            <a:prstGeom prst="line">
              <a:avLst/>
            </a:prstGeom>
          </p:spPr>
          <p:style>
            <a:lnRef idx="3">
              <a:schemeClr val="accent2"/>
            </a:lnRef>
            <a:fillRef idx="0">
              <a:schemeClr val="accent2"/>
            </a:fillRef>
            <a:effectRef idx="2">
              <a:schemeClr val="accent2"/>
            </a:effectRef>
            <a:fontRef idx="minor">
              <a:schemeClr val="tx1"/>
            </a:fontRef>
          </p:style>
        </p:cxnSp>
        <p:cxnSp>
          <p:nvCxnSpPr>
            <p:cNvPr id="20" name="رابط كسهم مستقيم 23"/>
            <p:cNvCxnSpPr/>
            <p:nvPr/>
          </p:nvCxnSpPr>
          <p:spPr>
            <a:xfrm flipV="1">
              <a:off x="5358335" y="5265943"/>
              <a:ext cx="651382" cy="19649"/>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1" name="رابط مستقيم 25"/>
            <p:cNvCxnSpPr/>
            <p:nvPr/>
          </p:nvCxnSpPr>
          <p:spPr>
            <a:xfrm>
              <a:off x="7684699" y="5265943"/>
              <a:ext cx="744436" cy="19649"/>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رابط كسهم مستقيم 27"/>
            <p:cNvCxnSpPr/>
            <p:nvPr/>
          </p:nvCxnSpPr>
          <p:spPr>
            <a:xfrm rot="5400000" flipH="1" flipV="1">
              <a:off x="7857631" y="4714365"/>
              <a:ext cx="1143008" cy="103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23" name="سهم إلى اليمين 12"/>
            <p:cNvSpPr/>
            <p:nvPr/>
          </p:nvSpPr>
          <p:spPr>
            <a:xfrm rot="16200000">
              <a:off x="6536546" y="3964784"/>
              <a:ext cx="714378" cy="500066"/>
            </a:xfrm>
            <a:prstGeom prst="rightArrow">
              <a:avLst>
                <a:gd name="adj1" fmla="val 60000"/>
                <a:gd name="adj2" fmla="val 50000"/>
              </a:avLst>
            </a:prstGeom>
            <a:scene3d>
              <a:camera prst="orthographicFront"/>
              <a:lightRig rig="threePt" dir="t">
                <a:rot lat="0" lon="0" rev="7500000"/>
              </a:lightRig>
            </a:scene3d>
            <a:sp3d z="-70000" extrusionH="63500" prstMaterial="matte">
              <a:bevelT w="25400" h="6350" prst="relaxedInset"/>
              <a:contourClr>
                <a:schemeClr val="bg1"/>
              </a:contourClr>
            </a:sp3d>
          </p:spPr>
          <p:style>
            <a:lnRef idx="0">
              <a:schemeClr val="lt1">
                <a:hueOff val="0"/>
                <a:satOff val="0"/>
                <a:lumOff val="0"/>
                <a:alphaOff val="0"/>
              </a:schemeClr>
            </a:lnRef>
            <a:fillRef idx="1">
              <a:schemeClr val="accent3">
                <a:hueOff val="0"/>
                <a:satOff val="0"/>
                <a:lumOff val="0"/>
                <a:alphaOff val="0"/>
              </a:schemeClr>
            </a:fillRef>
            <a:effectRef idx="2">
              <a:schemeClr val="accent3">
                <a:hueOff val="0"/>
                <a:satOff val="0"/>
                <a:lumOff val="0"/>
                <a:alphaOff val="0"/>
              </a:schemeClr>
            </a:effectRef>
            <a:fontRef idx="minor">
              <a:schemeClr val="lt1"/>
            </a:fontRef>
          </p:style>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linds(horizontal)">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 calcmode="lin" valueType="num">
                                      <p:cBhvr additive="base">
                                        <p:cTn id="22" dur="2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additive="base">
                                        <p:cTn id="28"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9" dur="20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 calcmode="lin" valueType="num">
                                      <p:cBhvr additive="base">
                                        <p:cTn id="34"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5" dur="20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خلفيه31.jpg"/>
          <p:cNvPicPr>
            <a:picLocks noGrp="1" noChangeAspect="1"/>
          </p:cNvPicPr>
          <p:nvPr isPhoto="1"/>
        </p:nvPicPr>
        <p:blipFill>
          <a:blip r:embed="rId2" cstate="print">
            <a:lum/>
          </a:blip>
          <a:stretch>
            <a:fillRect/>
          </a:stretch>
        </p:blipFill>
        <p:spPr>
          <a:xfrm rot="5400000">
            <a:off x="1527175" y="-1143000"/>
            <a:ext cx="6089650" cy="9144000"/>
          </a:xfrm>
          <a:prstGeom prst="rect">
            <a:avLst/>
          </a:prstGeom>
          <a:noFill/>
          <a:ln>
            <a:noFill/>
          </a:ln>
        </p:spPr>
      </p:pic>
      <p:sp>
        <p:nvSpPr>
          <p:cNvPr id="3" name="مستطيل 2"/>
          <p:cNvSpPr/>
          <p:nvPr/>
        </p:nvSpPr>
        <p:spPr>
          <a:xfrm>
            <a:off x="2882866" y="1844824"/>
            <a:ext cx="2634055" cy="584775"/>
          </a:xfrm>
          <a:prstGeom prst="rect">
            <a:avLst/>
          </a:prstGeom>
        </p:spPr>
        <p:txBody>
          <a:bodyPr wrap="none">
            <a:spAutoFit/>
          </a:bodyPr>
          <a:lstStyle/>
          <a:p>
            <a:pPr algn="ctr"/>
            <a:r>
              <a:rPr lang="ar-SA" sz="3200" b="1" dirty="0" smtClean="0">
                <a:ln/>
                <a:solidFill>
                  <a:schemeClr val="accent3"/>
                </a:solidFill>
              </a:rPr>
              <a:t>4- التغذيه الراجعة</a:t>
            </a:r>
            <a:endParaRPr lang="ar-SA" sz="3200" b="1" dirty="0">
              <a:ln/>
              <a:solidFill>
                <a:schemeClr val="accent3"/>
              </a:solidFill>
            </a:endParaRPr>
          </a:p>
        </p:txBody>
      </p:sp>
      <p:sp>
        <p:nvSpPr>
          <p:cNvPr id="4" name="مستطيل 3"/>
          <p:cNvSpPr/>
          <p:nvPr/>
        </p:nvSpPr>
        <p:spPr>
          <a:xfrm>
            <a:off x="1907704" y="2564904"/>
            <a:ext cx="4572000" cy="1815882"/>
          </a:xfrm>
          <a:prstGeom prst="rect">
            <a:avLst/>
          </a:prstGeom>
        </p:spPr>
        <p:txBody>
          <a:bodyPr>
            <a:spAutoFit/>
          </a:bodyPr>
          <a:lstStyle/>
          <a:p>
            <a:pPr algn="ctr"/>
            <a:r>
              <a:rPr lang="ar-SA" sz="2800" b="1" dirty="0" smtClean="0"/>
              <a:t>المعلومات والبيانات المتعلقة بعناصر النظام التدريسي عموما,والتي يتم من خلالها إجراء أي تعديلات,أو تطورات في هذا النظام.</a:t>
            </a:r>
            <a:endParaRPr lang="ar-SA"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2000" fill="hold"/>
                                        <p:tgtEl>
                                          <p:spTgt spid="4"/>
                                        </p:tgtEl>
                                        <p:attrNameLst>
                                          <p:attrName>ppt_x</p:attrName>
                                        </p:attrNameLst>
                                      </p:cBhvr>
                                      <p:tavLst>
                                        <p:tav tm="0">
                                          <p:val>
                                            <p:strVal val="#ppt_x"/>
                                          </p:val>
                                        </p:tav>
                                        <p:tav tm="100000">
                                          <p:val>
                                            <p:strVal val="#ppt_x"/>
                                          </p:val>
                                        </p:tav>
                                      </p:tavLst>
                                    </p:anim>
                                    <p:anim calcmode="lin" valueType="num">
                                      <p:cBhvr additive="base">
                                        <p:cTn id="14"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خلفيه30.jpg"/>
          <p:cNvPicPr>
            <a:picLocks noGrp="1" noChangeAspect="1"/>
          </p:cNvPicPr>
          <p:nvPr isPhoto="1"/>
        </p:nvPicPr>
        <p:blipFill>
          <a:blip r:embed="rId2" cstate="print">
            <a:lum/>
          </a:blip>
          <a:stretch>
            <a:fillRect/>
          </a:stretch>
        </p:blipFill>
        <p:spPr>
          <a:xfrm>
            <a:off x="0" y="192088"/>
            <a:ext cx="9144000" cy="6472237"/>
          </a:xfrm>
          <a:prstGeom prst="rect">
            <a:avLst/>
          </a:prstGeom>
          <a:noFill/>
          <a:ln>
            <a:noFill/>
          </a:ln>
        </p:spPr>
      </p:pic>
      <p:sp>
        <p:nvSpPr>
          <p:cNvPr id="3" name="مستطيل 2"/>
          <p:cNvSpPr/>
          <p:nvPr/>
        </p:nvSpPr>
        <p:spPr>
          <a:xfrm>
            <a:off x="1714480" y="1142984"/>
            <a:ext cx="5030544" cy="769441"/>
          </a:xfrm>
          <a:prstGeom prst="rect">
            <a:avLst/>
          </a:prstGeom>
        </p:spPr>
        <p:txBody>
          <a:bodyPr wrap="none">
            <a:spAutoFit/>
          </a:bodyPr>
          <a:lstStyle/>
          <a:p>
            <a:pPr algn="ctr"/>
            <a:r>
              <a:rPr lang="ar-SA" sz="4400" b="1" dirty="0" smtClean="0">
                <a:ln w="18000">
                  <a:solidFill>
                    <a:schemeClr val="accent2">
                      <a:satMod val="140000"/>
                    </a:schemeClr>
                  </a:solidFill>
                  <a:prstDash val="solid"/>
                  <a:miter lim="800000"/>
                </a:ln>
                <a:solidFill>
                  <a:srgbClr val="00B0F0"/>
                </a:solidFill>
                <a:effectLst>
                  <a:outerShdw blurRad="25500" dist="23000" dir="7020000" algn="tl">
                    <a:srgbClr val="000000">
                      <a:alpha val="50000"/>
                    </a:srgbClr>
                  </a:outerShdw>
                </a:effectLst>
              </a:rPr>
              <a:t>خصائص منظومة التدريس</a:t>
            </a:r>
            <a:endParaRPr lang="ar-SA" sz="4400" b="1" dirty="0">
              <a:ln w="18000">
                <a:solidFill>
                  <a:schemeClr val="accent2">
                    <a:satMod val="140000"/>
                  </a:schemeClr>
                </a:solidFill>
                <a:prstDash val="solid"/>
                <a:miter lim="800000"/>
              </a:ln>
              <a:solidFill>
                <a:srgbClr val="00B0F0"/>
              </a:solidFill>
              <a:effectLst>
                <a:outerShdw blurRad="25500" dist="23000" dir="7020000" algn="tl">
                  <a:srgbClr val="000000">
                    <a:alpha val="50000"/>
                  </a:srgbClr>
                </a:outerShdw>
              </a:effectLst>
            </a:endParaRPr>
          </a:p>
        </p:txBody>
      </p:sp>
      <p:sp>
        <p:nvSpPr>
          <p:cNvPr id="4" name="مستطيل 3"/>
          <p:cNvSpPr/>
          <p:nvPr/>
        </p:nvSpPr>
        <p:spPr>
          <a:xfrm>
            <a:off x="1214414" y="2348880"/>
            <a:ext cx="6357982" cy="4031873"/>
          </a:xfrm>
          <a:prstGeom prst="rect">
            <a:avLst/>
          </a:prstGeom>
        </p:spPr>
        <p:txBody>
          <a:bodyPr wrap="square">
            <a:spAutoFit/>
          </a:bodyPr>
          <a:lstStyle/>
          <a:p>
            <a:pPr lvl="0" fontAlgn="base">
              <a:spcBef>
                <a:spcPct val="0"/>
              </a:spcBef>
              <a:spcAft>
                <a:spcPct val="0"/>
              </a:spcAft>
            </a:pPr>
            <a:r>
              <a:rPr lang="ar-SA" sz="3200" b="1" dirty="0" smtClean="0">
                <a:solidFill>
                  <a:srgbClr val="B70B1B"/>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ar-SA" sz="32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أنها عملية نشاط </a:t>
            </a:r>
            <a:r>
              <a:rPr lang="ar-SA" sz="3200" b="1" u="sng" dirty="0" smtClean="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قصدي</a:t>
            </a:r>
            <a:r>
              <a:rPr lang="ar-SA" sz="32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 هادف.</a:t>
            </a:r>
            <a:endParaRPr lang="en-US" sz="3200" b="1" dirty="0" smtClean="0">
              <a:effectLst>
                <a:outerShdw blurRad="38100" dist="38100" dir="2700000" algn="tl">
                  <a:srgbClr val="000000">
                    <a:alpha val="43137"/>
                  </a:srgbClr>
                </a:outerShdw>
              </a:effectLst>
              <a:latin typeface="Arial" pitchFamily="34" charset="0"/>
              <a:cs typeface="Arial" pitchFamily="34" charset="0"/>
            </a:endParaRPr>
          </a:p>
          <a:p>
            <a:pPr lvl="0" rtl="0" eaLnBrk="0" fontAlgn="base" hangingPunct="0">
              <a:spcBef>
                <a:spcPct val="0"/>
              </a:spcBef>
              <a:spcAft>
                <a:spcPct val="0"/>
              </a:spcAft>
            </a:pPr>
            <a:r>
              <a:rPr lang="ar-SA" sz="3200" b="1" dirty="0" smtClean="0">
                <a:solidFill>
                  <a:srgbClr val="B70B1B"/>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ar-SA" sz="32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أنها عملية </a:t>
            </a:r>
            <a:r>
              <a:rPr lang="ar-SA" sz="3200" b="1" u="sng" dirty="0" smtClean="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دائمة</a:t>
            </a:r>
            <a:r>
              <a:rPr lang="ar-SA" sz="32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 التقويم في ضوء </a:t>
            </a:r>
            <a:r>
              <a:rPr lang="ar-SA" sz="3200" b="1" u="sng" dirty="0" smtClean="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التغذية الراجعة.</a:t>
            </a:r>
            <a:endParaRPr lang="en-US" sz="3200" b="1" u="sng" dirty="0" smtClean="0">
              <a:solidFill>
                <a:srgbClr val="C00000"/>
              </a:solidFill>
              <a:effectLst>
                <a:outerShdw blurRad="38100" dist="38100" dir="2700000" algn="tl">
                  <a:srgbClr val="000000">
                    <a:alpha val="43137"/>
                  </a:srgbClr>
                </a:outerShdw>
              </a:effectLst>
              <a:latin typeface="Arial" pitchFamily="34" charset="0"/>
              <a:cs typeface="Arial" pitchFamily="34" charset="0"/>
            </a:endParaRPr>
          </a:p>
          <a:p>
            <a:pPr lvl="0" rtl="0" eaLnBrk="0" fontAlgn="base" hangingPunct="0">
              <a:spcBef>
                <a:spcPct val="0"/>
              </a:spcBef>
              <a:spcAft>
                <a:spcPct val="0"/>
              </a:spcAft>
            </a:pPr>
            <a:r>
              <a:rPr lang="ar-SA" sz="3200" b="1" dirty="0" smtClean="0">
                <a:solidFill>
                  <a:srgbClr val="B70B1B"/>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ar-SA" sz="32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عملية </a:t>
            </a:r>
            <a:r>
              <a:rPr lang="ar-SA" sz="3200" b="1" u="sng" dirty="0" smtClean="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متوازنة</a:t>
            </a:r>
            <a:r>
              <a:rPr lang="ar-SA" sz="32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endParaRPr lang="en-US" sz="3200" b="1" dirty="0" smtClean="0">
              <a:effectLst>
                <a:outerShdw blurRad="38100" dist="38100" dir="2700000" algn="tl">
                  <a:srgbClr val="000000">
                    <a:alpha val="43137"/>
                  </a:srgbClr>
                </a:outerShdw>
              </a:effectLst>
              <a:latin typeface="Arial" pitchFamily="34" charset="0"/>
              <a:cs typeface="Arial" pitchFamily="34" charset="0"/>
            </a:endParaRPr>
          </a:p>
          <a:p>
            <a:pPr lvl="0" rtl="0" eaLnBrk="0" fontAlgn="base" hangingPunct="0">
              <a:spcBef>
                <a:spcPct val="0"/>
              </a:spcBef>
              <a:spcAft>
                <a:spcPct val="0"/>
              </a:spcAft>
            </a:pPr>
            <a:r>
              <a:rPr lang="ar-SA" sz="3200" b="1" dirty="0" smtClean="0">
                <a:solidFill>
                  <a:srgbClr val="B70B1B"/>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ar-SA" sz="32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أنها عملية </a:t>
            </a:r>
            <a:r>
              <a:rPr lang="ar-SA" sz="3200" b="1" u="sng" dirty="0" smtClean="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منظمة وإيجابية</a:t>
            </a:r>
            <a:r>
              <a:rPr lang="ar-SA" sz="32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endParaRPr lang="en-US" sz="3200" b="1" dirty="0" smtClean="0">
              <a:effectLst>
                <a:outerShdw blurRad="38100" dist="38100" dir="2700000" algn="tl">
                  <a:srgbClr val="000000">
                    <a:alpha val="43137"/>
                  </a:srgbClr>
                </a:outerShdw>
              </a:effectLst>
              <a:latin typeface="Arial" pitchFamily="34" charset="0"/>
              <a:cs typeface="Arial" pitchFamily="34" charset="0"/>
            </a:endParaRPr>
          </a:p>
          <a:p>
            <a:pPr lvl="0" rtl="0" eaLnBrk="0" fontAlgn="base" hangingPunct="0">
              <a:spcBef>
                <a:spcPct val="0"/>
              </a:spcBef>
              <a:spcAft>
                <a:spcPct val="0"/>
              </a:spcAft>
            </a:pPr>
            <a:r>
              <a:rPr lang="ar-SA" sz="3200" b="1" dirty="0" smtClean="0">
                <a:solidFill>
                  <a:srgbClr val="B70B1B"/>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ar-SA" sz="32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تبدأ </a:t>
            </a:r>
            <a:r>
              <a:rPr lang="ar-SA" sz="3200" b="1" u="sng" dirty="0" smtClean="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بالتخطيط</a:t>
            </a:r>
            <a:r>
              <a:rPr lang="ar-SA" sz="32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 ثم تسعى لتحقيق نتائج </a:t>
            </a:r>
            <a:r>
              <a:rPr lang="ar-SA" sz="3200" b="1" u="sng" dirty="0" smtClean="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مرغوبة</a:t>
            </a:r>
            <a:r>
              <a:rPr lang="ar-SA" sz="32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 لدى المتعلم.</a:t>
            </a:r>
            <a:endParaRPr lang="en-US" sz="3200" b="1" dirty="0" smtClean="0">
              <a:effectLst>
                <a:outerShdw blurRad="38100" dist="38100" dir="2700000" algn="tl">
                  <a:srgbClr val="000000">
                    <a:alpha val="43137"/>
                  </a:srgbClr>
                </a:outerShdw>
              </a:effectLst>
              <a:latin typeface="Arial" pitchFamily="34" charset="0"/>
              <a:cs typeface="Arial" pitchFamily="34" charset="0"/>
            </a:endParaRPr>
          </a:p>
          <a:p>
            <a:pPr lvl="0" rtl="0" eaLnBrk="0" fontAlgn="base" hangingPunct="0">
              <a:spcBef>
                <a:spcPct val="0"/>
              </a:spcBef>
              <a:spcAft>
                <a:spcPct val="0"/>
              </a:spcAft>
            </a:pPr>
            <a:r>
              <a:rPr lang="ar-SA" sz="3200" b="1" dirty="0" smtClean="0">
                <a:solidFill>
                  <a:srgbClr val="B70B1B"/>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ar-SA" sz="32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أنها عملية </a:t>
            </a:r>
            <a:r>
              <a:rPr lang="ar-SA" sz="3200" b="1" u="sng" dirty="0" smtClean="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تفاعلية</a:t>
            </a:r>
            <a:r>
              <a:rPr lang="ar-SA" sz="32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 اتصالية</a:t>
            </a:r>
            <a:endParaRPr lang="ar-SA" sz="32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43" name="Group 42"/>
          <p:cNvGrpSpPr/>
          <p:nvPr/>
        </p:nvGrpSpPr>
        <p:grpSpPr>
          <a:xfrm>
            <a:off x="297615" y="1556792"/>
            <a:ext cx="8450849" cy="5112568"/>
            <a:chOff x="315617" y="1484784"/>
            <a:chExt cx="8450849" cy="5112568"/>
          </a:xfrm>
        </p:grpSpPr>
        <p:sp>
          <p:nvSpPr>
            <p:cNvPr id="9" name="TextBox 8"/>
            <p:cNvSpPr txBox="1"/>
            <p:nvPr/>
          </p:nvSpPr>
          <p:spPr>
            <a:xfrm>
              <a:off x="3707904" y="2202696"/>
              <a:ext cx="1963666" cy="461665"/>
            </a:xfrm>
            <a:prstGeom prst="rect">
              <a:avLst/>
            </a:prstGeom>
            <a:noFill/>
          </p:spPr>
          <p:txBody>
            <a:bodyPr wrap="square" rtlCol="1">
              <a:spAutoFit/>
            </a:bodyPr>
            <a:lstStyle/>
            <a:p>
              <a:r>
                <a:rPr lang="ar-SA" sz="2400" b="1" dirty="0">
                  <a:solidFill>
                    <a:schemeClr val="bg1"/>
                  </a:solidFill>
                  <a:effectLst>
                    <a:outerShdw blurRad="38100" dist="38100" dir="2700000" algn="tl">
                      <a:srgbClr val="000000">
                        <a:alpha val="43137"/>
                      </a:srgbClr>
                    </a:outerShdw>
                  </a:effectLst>
                </a:rPr>
                <a:t>عمليات التدريس</a:t>
              </a:r>
            </a:p>
          </p:txBody>
        </p:sp>
        <p:grpSp>
          <p:nvGrpSpPr>
            <p:cNvPr id="42" name="Group 41"/>
            <p:cNvGrpSpPr/>
            <p:nvPr/>
          </p:nvGrpSpPr>
          <p:grpSpPr>
            <a:xfrm>
              <a:off x="315617" y="1484784"/>
              <a:ext cx="8450849" cy="5112568"/>
              <a:chOff x="315617" y="1484784"/>
              <a:chExt cx="8450849" cy="5112568"/>
            </a:xfrm>
          </p:grpSpPr>
          <p:sp>
            <p:nvSpPr>
              <p:cNvPr id="5" name="TextBox 4"/>
              <p:cNvSpPr txBox="1"/>
              <p:nvPr/>
            </p:nvSpPr>
            <p:spPr>
              <a:xfrm>
                <a:off x="6570222" y="2202695"/>
                <a:ext cx="2196244" cy="461665"/>
              </a:xfrm>
              <a:prstGeom prst="rect">
                <a:avLst/>
              </a:prstGeom>
              <a:noFill/>
            </p:spPr>
            <p:txBody>
              <a:bodyPr wrap="square" rtlCol="1">
                <a:spAutoFit/>
              </a:bodyPr>
              <a:lstStyle/>
              <a:p>
                <a:r>
                  <a:rPr lang="ar-SA" sz="2400" b="1" dirty="0" smtClean="0">
                    <a:solidFill>
                      <a:schemeClr val="bg1"/>
                    </a:solidFill>
                    <a:effectLst>
                      <a:outerShdw blurRad="38100" dist="38100" dir="2700000" algn="tl">
                        <a:srgbClr val="000000">
                          <a:alpha val="43137"/>
                        </a:srgbClr>
                      </a:outerShdw>
                    </a:effectLst>
                  </a:rPr>
                  <a:t>مدخلات التدريس</a:t>
                </a:r>
                <a:endParaRPr lang="ar-SA" sz="2400" b="1" dirty="0">
                  <a:solidFill>
                    <a:schemeClr val="bg1"/>
                  </a:solidFill>
                  <a:effectLst>
                    <a:outerShdw blurRad="38100" dist="38100" dir="2700000" algn="tl">
                      <a:srgbClr val="000000">
                        <a:alpha val="43137"/>
                      </a:srgbClr>
                    </a:outerShdw>
                  </a:effectLst>
                </a:endParaRPr>
              </a:p>
            </p:txBody>
          </p:sp>
          <p:sp>
            <p:nvSpPr>
              <p:cNvPr id="6" name="TextBox 5"/>
              <p:cNvSpPr txBox="1"/>
              <p:nvPr/>
            </p:nvSpPr>
            <p:spPr>
              <a:xfrm>
                <a:off x="315617" y="2202696"/>
                <a:ext cx="2273830" cy="461665"/>
              </a:xfrm>
              <a:prstGeom prst="rect">
                <a:avLst/>
              </a:prstGeom>
              <a:noFill/>
            </p:spPr>
            <p:txBody>
              <a:bodyPr wrap="square" rtlCol="1">
                <a:spAutoFit/>
              </a:bodyPr>
              <a:lstStyle/>
              <a:p>
                <a:r>
                  <a:rPr lang="ar-SA" sz="2400" b="1" dirty="0" smtClean="0">
                    <a:solidFill>
                      <a:schemeClr val="bg1"/>
                    </a:solidFill>
                    <a:effectLst>
                      <a:outerShdw blurRad="38100" dist="38100" dir="2700000" algn="tl">
                        <a:srgbClr val="000000">
                          <a:alpha val="43137"/>
                        </a:srgbClr>
                      </a:outerShdw>
                    </a:effectLst>
                  </a:rPr>
                  <a:t>مخرجات  التدريس</a:t>
                </a:r>
                <a:endParaRPr lang="ar-SA" sz="2400" b="1" dirty="0">
                  <a:solidFill>
                    <a:schemeClr val="bg1"/>
                  </a:solidFill>
                  <a:effectLst>
                    <a:outerShdw blurRad="38100" dist="38100" dir="2700000" algn="tl">
                      <a:srgbClr val="000000">
                        <a:alpha val="43137"/>
                      </a:srgbClr>
                    </a:outerShdw>
                  </a:effectLst>
                </a:endParaRPr>
              </a:p>
            </p:txBody>
          </p:sp>
          <p:grpSp>
            <p:nvGrpSpPr>
              <p:cNvPr id="28" name="Group 27"/>
              <p:cNvGrpSpPr/>
              <p:nvPr/>
            </p:nvGrpSpPr>
            <p:grpSpPr>
              <a:xfrm>
                <a:off x="6840252" y="3071630"/>
                <a:ext cx="1656184" cy="2232248"/>
                <a:chOff x="6840252" y="3071630"/>
                <a:chExt cx="1656184" cy="2232248"/>
              </a:xfrm>
            </p:grpSpPr>
            <p:sp>
              <p:nvSpPr>
                <p:cNvPr id="2" name="Rectangle 1"/>
                <p:cNvSpPr/>
                <p:nvPr/>
              </p:nvSpPr>
              <p:spPr>
                <a:xfrm>
                  <a:off x="6840252" y="3071630"/>
                  <a:ext cx="1656184" cy="2232248"/>
                </a:xfrm>
                <a:prstGeom prst="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ar-SA"/>
                </a:p>
              </p:txBody>
            </p:sp>
            <p:sp>
              <p:nvSpPr>
                <p:cNvPr id="7" name="TextBox 6"/>
                <p:cNvSpPr txBox="1"/>
                <p:nvPr/>
              </p:nvSpPr>
              <p:spPr>
                <a:xfrm>
                  <a:off x="7020272" y="3495256"/>
                  <a:ext cx="1296144" cy="1384995"/>
                </a:xfrm>
                <a:prstGeom prst="rect">
                  <a:avLst/>
                </a:prstGeom>
                <a:noFill/>
              </p:spPr>
              <p:txBody>
                <a:bodyPr wrap="square" rtlCol="1">
                  <a:spAutoFit/>
                </a:bodyPr>
                <a:lstStyle/>
                <a:p>
                  <a:r>
                    <a:rPr lang="ar-SA" sz="2800" b="1" dirty="0" smtClean="0">
                      <a:effectLst>
                        <a:outerShdw blurRad="38100" dist="38100" dir="2700000" algn="tl">
                          <a:srgbClr val="000000">
                            <a:alpha val="43137"/>
                          </a:srgbClr>
                        </a:outerShdw>
                      </a:effectLst>
                    </a:rPr>
                    <a:t>بشرية </a:t>
                  </a:r>
                </a:p>
                <a:p>
                  <a:r>
                    <a:rPr lang="ar-SA" sz="2800" b="1" dirty="0" smtClean="0">
                      <a:effectLst>
                        <a:outerShdw blurRad="38100" dist="38100" dir="2700000" algn="tl">
                          <a:srgbClr val="000000">
                            <a:alpha val="43137"/>
                          </a:srgbClr>
                        </a:outerShdw>
                      </a:effectLst>
                    </a:rPr>
                    <a:t>بيئية</a:t>
                  </a:r>
                </a:p>
                <a:p>
                  <a:r>
                    <a:rPr lang="ar-SA" sz="2800" b="1" dirty="0" smtClean="0">
                      <a:effectLst>
                        <a:outerShdw blurRad="38100" dist="38100" dir="2700000" algn="tl">
                          <a:srgbClr val="000000">
                            <a:alpha val="43137"/>
                          </a:srgbClr>
                        </a:outerShdw>
                      </a:effectLst>
                    </a:rPr>
                    <a:t>المحتوى</a:t>
                  </a:r>
                  <a:endParaRPr lang="ar-SA" sz="2800" b="1" dirty="0">
                    <a:effectLst>
                      <a:outerShdw blurRad="38100" dist="38100" dir="2700000" algn="tl">
                        <a:srgbClr val="000000">
                          <a:alpha val="43137"/>
                        </a:srgbClr>
                      </a:outerShdw>
                    </a:effectLst>
                  </a:endParaRPr>
                </a:p>
              </p:txBody>
            </p:sp>
          </p:grpSp>
          <p:grpSp>
            <p:nvGrpSpPr>
              <p:cNvPr id="27" name="Group 26"/>
              <p:cNvGrpSpPr/>
              <p:nvPr/>
            </p:nvGrpSpPr>
            <p:grpSpPr>
              <a:xfrm>
                <a:off x="3995936" y="3168329"/>
                <a:ext cx="1629590" cy="1821878"/>
                <a:chOff x="4272624" y="3196176"/>
                <a:chExt cx="1629590" cy="1894752"/>
              </a:xfrm>
            </p:grpSpPr>
            <p:sp>
              <p:nvSpPr>
                <p:cNvPr id="3" name="Rectangle 2"/>
                <p:cNvSpPr/>
                <p:nvPr/>
              </p:nvSpPr>
              <p:spPr>
                <a:xfrm rot="2441841">
                  <a:off x="4272624" y="3196176"/>
                  <a:ext cx="1629590" cy="1894752"/>
                </a:xfrm>
                <a:prstGeom prst="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ar-SA"/>
                </a:p>
              </p:txBody>
            </p:sp>
            <p:sp>
              <p:nvSpPr>
                <p:cNvPr id="8" name="TextBox 7"/>
                <p:cNvSpPr txBox="1"/>
                <p:nvPr/>
              </p:nvSpPr>
              <p:spPr>
                <a:xfrm>
                  <a:off x="4583363" y="3200201"/>
                  <a:ext cx="1008112" cy="1384995"/>
                </a:xfrm>
                <a:prstGeom prst="rect">
                  <a:avLst/>
                </a:prstGeom>
                <a:noFill/>
              </p:spPr>
              <p:txBody>
                <a:bodyPr wrap="square" rtlCol="1">
                  <a:spAutoFit/>
                </a:bodyPr>
                <a:lstStyle/>
                <a:p>
                  <a:r>
                    <a:rPr lang="ar-SA" sz="2800" b="1" dirty="0">
                      <a:effectLst>
                        <a:outerShdw blurRad="38100" dist="38100" dir="2700000" algn="tl">
                          <a:srgbClr val="000000">
                            <a:alpha val="43137"/>
                          </a:srgbClr>
                        </a:outerShdw>
                      </a:effectLst>
                    </a:rPr>
                    <a:t>تصميم</a:t>
                  </a:r>
                </a:p>
                <a:p>
                  <a:r>
                    <a:rPr lang="ar-SA" sz="2800" b="1" dirty="0">
                      <a:effectLst>
                        <a:outerShdw blurRad="38100" dist="38100" dir="2700000" algn="tl">
                          <a:srgbClr val="000000">
                            <a:alpha val="43137"/>
                          </a:srgbClr>
                        </a:outerShdw>
                      </a:effectLst>
                    </a:rPr>
                    <a:t>تنفيذ</a:t>
                  </a:r>
                </a:p>
                <a:p>
                  <a:r>
                    <a:rPr lang="ar-SA" sz="2800" b="1" dirty="0">
                      <a:effectLst>
                        <a:outerShdw blurRad="38100" dist="38100" dir="2700000" algn="tl">
                          <a:srgbClr val="000000">
                            <a:alpha val="43137"/>
                          </a:srgbClr>
                        </a:outerShdw>
                      </a:effectLst>
                    </a:rPr>
                    <a:t>تقويم</a:t>
                  </a:r>
                </a:p>
              </p:txBody>
            </p:sp>
          </p:grpSp>
          <p:grpSp>
            <p:nvGrpSpPr>
              <p:cNvPr id="26" name="Group 25"/>
              <p:cNvGrpSpPr/>
              <p:nvPr/>
            </p:nvGrpSpPr>
            <p:grpSpPr>
              <a:xfrm>
                <a:off x="899592" y="2991936"/>
                <a:ext cx="1656184" cy="2232248"/>
                <a:chOff x="899592" y="2991936"/>
                <a:chExt cx="1656184" cy="2232248"/>
              </a:xfrm>
            </p:grpSpPr>
            <p:sp>
              <p:nvSpPr>
                <p:cNvPr id="4" name="Rectangle 3"/>
                <p:cNvSpPr/>
                <p:nvPr/>
              </p:nvSpPr>
              <p:spPr>
                <a:xfrm>
                  <a:off x="899592" y="2991936"/>
                  <a:ext cx="1656184" cy="2232248"/>
                </a:xfrm>
                <a:prstGeom prst="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ar-SA"/>
                </a:p>
              </p:txBody>
            </p:sp>
            <p:sp>
              <p:nvSpPr>
                <p:cNvPr id="10" name="TextBox 9"/>
                <p:cNvSpPr txBox="1"/>
                <p:nvPr/>
              </p:nvSpPr>
              <p:spPr>
                <a:xfrm>
                  <a:off x="1259632" y="3212844"/>
                  <a:ext cx="1080120" cy="1384995"/>
                </a:xfrm>
                <a:prstGeom prst="rect">
                  <a:avLst/>
                </a:prstGeom>
                <a:noFill/>
              </p:spPr>
              <p:txBody>
                <a:bodyPr wrap="square" rtlCol="1">
                  <a:spAutoFit/>
                </a:bodyPr>
                <a:lstStyle/>
                <a:p>
                  <a:r>
                    <a:rPr lang="ar-SA" sz="2800" b="1" dirty="0">
                      <a:effectLst>
                        <a:outerShdw blurRad="38100" dist="38100" dir="2700000" algn="tl">
                          <a:srgbClr val="000000">
                            <a:alpha val="43137"/>
                          </a:srgbClr>
                        </a:outerShdw>
                      </a:effectLst>
                    </a:rPr>
                    <a:t>معرفية</a:t>
                  </a:r>
                </a:p>
                <a:p>
                  <a:r>
                    <a:rPr lang="ar-SA" sz="2800" b="1" dirty="0">
                      <a:effectLst>
                        <a:outerShdw blurRad="38100" dist="38100" dir="2700000" algn="tl">
                          <a:srgbClr val="000000">
                            <a:alpha val="43137"/>
                          </a:srgbClr>
                        </a:outerShdw>
                      </a:effectLst>
                    </a:rPr>
                    <a:t>وجدانية</a:t>
                  </a:r>
                </a:p>
                <a:p>
                  <a:r>
                    <a:rPr lang="ar-SA" sz="2800" b="1" dirty="0">
                      <a:effectLst>
                        <a:outerShdw blurRad="38100" dist="38100" dir="2700000" algn="tl">
                          <a:srgbClr val="000000">
                            <a:alpha val="43137"/>
                          </a:srgbClr>
                        </a:outerShdw>
                      </a:effectLst>
                    </a:rPr>
                    <a:t>مهارية</a:t>
                  </a:r>
                </a:p>
              </p:txBody>
            </p:sp>
          </p:grpSp>
          <p:cxnSp>
            <p:nvCxnSpPr>
              <p:cNvPr id="14" name="Straight Arrow Connector 13"/>
              <p:cNvCxnSpPr/>
              <p:nvPr/>
            </p:nvCxnSpPr>
            <p:spPr>
              <a:xfrm flipH="1" flipV="1">
                <a:off x="2492354" y="5224184"/>
                <a:ext cx="2439688" cy="137316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21" name="Straight Connector 20"/>
              <p:cNvCxnSpPr>
                <a:stCxn id="2" idx="2"/>
              </p:cNvCxnSpPr>
              <p:nvPr/>
            </p:nvCxnSpPr>
            <p:spPr>
              <a:xfrm flipH="1">
                <a:off x="4932042" y="5303878"/>
                <a:ext cx="2736302" cy="1293474"/>
              </a:xfrm>
              <a:prstGeom prst="line">
                <a:avLst/>
              </a:prstGeom>
            </p:spPr>
            <p:style>
              <a:lnRef idx="3">
                <a:schemeClr val="accent3"/>
              </a:lnRef>
              <a:fillRef idx="0">
                <a:schemeClr val="accent3"/>
              </a:fillRef>
              <a:effectRef idx="2">
                <a:schemeClr val="accent3"/>
              </a:effectRef>
              <a:fontRef idx="minor">
                <a:schemeClr val="tx1"/>
              </a:fontRef>
            </p:style>
          </p:cxnSp>
          <p:sp>
            <p:nvSpPr>
              <p:cNvPr id="24" name="TextBox 23"/>
              <p:cNvSpPr txBox="1"/>
              <p:nvPr/>
            </p:nvSpPr>
            <p:spPr>
              <a:xfrm rot="20116644">
                <a:off x="5562472" y="5528171"/>
                <a:ext cx="1173772" cy="461665"/>
              </a:xfrm>
              <a:prstGeom prst="rect">
                <a:avLst/>
              </a:prstGeom>
              <a:noFill/>
            </p:spPr>
            <p:txBody>
              <a:bodyPr wrap="square" rtlCol="1">
                <a:spAutoFit/>
              </a:bodyPr>
              <a:lstStyle/>
              <a:p>
                <a:r>
                  <a:rPr lang="ar-SA" sz="2400" b="1" dirty="0" smtClean="0">
                    <a:solidFill>
                      <a:schemeClr val="bg1"/>
                    </a:solidFill>
                    <a:effectLst>
                      <a:outerShdw blurRad="38100" dist="38100" dir="2700000" algn="tl">
                        <a:srgbClr val="000000">
                          <a:alpha val="43137"/>
                        </a:srgbClr>
                      </a:outerShdw>
                    </a:effectLst>
                  </a:rPr>
                  <a:t>تغذية </a:t>
                </a:r>
                <a:endParaRPr lang="ar-SA" sz="2400" b="1" dirty="0">
                  <a:solidFill>
                    <a:schemeClr val="bg1"/>
                  </a:solidFill>
                  <a:effectLst>
                    <a:outerShdw blurRad="38100" dist="38100" dir="2700000" algn="tl">
                      <a:srgbClr val="000000">
                        <a:alpha val="43137"/>
                      </a:srgbClr>
                    </a:outerShdw>
                  </a:effectLst>
                </a:endParaRPr>
              </a:p>
            </p:txBody>
          </p:sp>
          <p:sp>
            <p:nvSpPr>
              <p:cNvPr id="25" name="TextBox 24"/>
              <p:cNvSpPr txBox="1"/>
              <p:nvPr/>
            </p:nvSpPr>
            <p:spPr>
              <a:xfrm rot="1906633">
                <a:off x="3430511" y="5624783"/>
                <a:ext cx="1350150" cy="461665"/>
              </a:xfrm>
              <a:prstGeom prst="rect">
                <a:avLst/>
              </a:prstGeom>
              <a:noFill/>
            </p:spPr>
            <p:txBody>
              <a:bodyPr wrap="square" rtlCol="1">
                <a:spAutoFit/>
              </a:bodyPr>
              <a:lstStyle/>
              <a:p>
                <a:r>
                  <a:rPr lang="ar-SA" sz="2400" b="1" dirty="0" smtClean="0">
                    <a:solidFill>
                      <a:schemeClr val="bg1"/>
                    </a:solidFill>
                    <a:effectLst>
                      <a:outerShdw blurRad="38100" dist="38100" dir="2700000" algn="tl">
                        <a:srgbClr val="000000">
                          <a:alpha val="43137"/>
                        </a:srgbClr>
                      </a:outerShdw>
                    </a:effectLst>
                  </a:rPr>
                  <a:t>راجعة</a:t>
                </a:r>
                <a:endParaRPr lang="ar-SA" sz="2400" b="1" dirty="0">
                  <a:solidFill>
                    <a:schemeClr val="bg1"/>
                  </a:solidFill>
                  <a:effectLst>
                    <a:outerShdw blurRad="38100" dist="38100" dir="2700000" algn="tl">
                      <a:srgbClr val="000000">
                        <a:alpha val="43137"/>
                      </a:srgbClr>
                    </a:outerShdw>
                  </a:effectLst>
                </a:endParaRPr>
              </a:p>
            </p:txBody>
          </p:sp>
          <p:cxnSp>
            <p:nvCxnSpPr>
              <p:cNvPr id="30" name="Straight Arrow Connector 29"/>
              <p:cNvCxnSpPr>
                <a:stCxn id="2" idx="1"/>
              </p:cNvCxnSpPr>
              <p:nvPr/>
            </p:nvCxnSpPr>
            <p:spPr>
              <a:xfrm flipH="1" flipV="1">
                <a:off x="5724128" y="4187753"/>
                <a:ext cx="1116124" cy="1"/>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31" name="Straight Arrow Connector 30"/>
              <p:cNvCxnSpPr/>
              <p:nvPr/>
            </p:nvCxnSpPr>
            <p:spPr>
              <a:xfrm flipH="1">
                <a:off x="2483768" y="4221088"/>
                <a:ext cx="1156422" cy="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36" name="Straight Connector 35"/>
              <p:cNvCxnSpPr>
                <a:stCxn id="4" idx="0"/>
              </p:cNvCxnSpPr>
              <p:nvPr/>
            </p:nvCxnSpPr>
            <p:spPr>
              <a:xfrm flipV="1">
                <a:off x="1727684" y="1484784"/>
                <a:ext cx="3083047" cy="1507152"/>
              </a:xfrm>
              <a:prstGeom prst="line">
                <a:avLst/>
              </a:prstGeom>
            </p:spPr>
            <p:style>
              <a:lnRef idx="3">
                <a:schemeClr val="accent3"/>
              </a:lnRef>
              <a:fillRef idx="0">
                <a:schemeClr val="accent3"/>
              </a:fillRef>
              <a:effectRef idx="2">
                <a:schemeClr val="accent3"/>
              </a:effectRef>
              <a:fontRef idx="minor">
                <a:schemeClr val="tx1"/>
              </a:fontRef>
            </p:style>
          </p:cxnSp>
          <p:cxnSp>
            <p:nvCxnSpPr>
              <p:cNvPr id="39" name="Straight Arrow Connector 38"/>
              <p:cNvCxnSpPr>
                <a:endCxn id="2" idx="0"/>
              </p:cNvCxnSpPr>
              <p:nvPr/>
            </p:nvCxnSpPr>
            <p:spPr>
              <a:xfrm>
                <a:off x="4810731" y="1484784"/>
                <a:ext cx="2857613" cy="1586846"/>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40" name="TextBox 39"/>
              <p:cNvSpPr txBox="1"/>
              <p:nvPr/>
            </p:nvSpPr>
            <p:spPr>
              <a:xfrm rot="1936251">
                <a:off x="5347379" y="1499000"/>
                <a:ext cx="1173772" cy="461665"/>
              </a:xfrm>
              <a:prstGeom prst="rect">
                <a:avLst/>
              </a:prstGeom>
              <a:noFill/>
            </p:spPr>
            <p:txBody>
              <a:bodyPr wrap="square" rtlCol="1">
                <a:spAutoFit/>
              </a:bodyPr>
              <a:lstStyle/>
              <a:p>
                <a:r>
                  <a:rPr lang="ar-SA" sz="2400" b="1" dirty="0" smtClean="0">
                    <a:solidFill>
                      <a:schemeClr val="bg1"/>
                    </a:solidFill>
                    <a:effectLst>
                      <a:outerShdw blurRad="38100" dist="38100" dir="2700000" algn="tl">
                        <a:srgbClr val="000000">
                          <a:alpha val="43137"/>
                        </a:srgbClr>
                      </a:outerShdw>
                    </a:effectLst>
                  </a:rPr>
                  <a:t>تغذية </a:t>
                </a:r>
                <a:endParaRPr lang="ar-SA" sz="2400" b="1" dirty="0">
                  <a:solidFill>
                    <a:schemeClr val="bg1"/>
                  </a:solidFill>
                  <a:effectLst>
                    <a:outerShdw blurRad="38100" dist="38100" dir="2700000" algn="tl">
                      <a:srgbClr val="000000">
                        <a:alpha val="43137"/>
                      </a:srgbClr>
                    </a:outerShdw>
                  </a:effectLst>
                </a:endParaRPr>
              </a:p>
            </p:txBody>
          </p:sp>
          <p:sp>
            <p:nvSpPr>
              <p:cNvPr id="41" name="TextBox 40"/>
              <p:cNvSpPr txBox="1"/>
              <p:nvPr/>
            </p:nvSpPr>
            <p:spPr>
              <a:xfrm rot="20023129">
                <a:off x="2923917" y="1488206"/>
                <a:ext cx="1350150" cy="461665"/>
              </a:xfrm>
              <a:prstGeom prst="rect">
                <a:avLst/>
              </a:prstGeom>
              <a:noFill/>
            </p:spPr>
            <p:txBody>
              <a:bodyPr wrap="square" rtlCol="1">
                <a:spAutoFit/>
              </a:bodyPr>
              <a:lstStyle/>
              <a:p>
                <a:r>
                  <a:rPr lang="ar-SA" sz="2400" b="1" dirty="0" smtClean="0">
                    <a:solidFill>
                      <a:schemeClr val="bg1"/>
                    </a:solidFill>
                    <a:effectLst>
                      <a:outerShdw blurRad="38100" dist="38100" dir="2700000" algn="tl">
                        <a:srgbClr val="000000">
                          <a:alpha val="43137"/>
                        </a:srgbClr>
                      </a:outerShdw>
                    </a:effectLst>
                  </a:rPr>
                  <a:t>راجعة</a:t>
                </a:r>
                <a:endParaRPr lang="ar-SA" sz="2400" b="1" dirty="0">
                  <a:solidFill>
                    <a:schemeClr val="bg1"/>
                  </a:solidFill>
                  <a:effectLst>
                    <a:outerShdw blurRad="38100" dist="38100" dir="2700000" algn="tl">
                      <a:srgbClr val="000000">
                        <a:alpha val="43137"/>
                      </a:srgbClr>
                    </a:outerShdw>
                  </a:effectLst>
                </a:endParaRPr>
              </a:p>
            </p:txBody>
          </p:sp>
        </p:grpSp>
      </p:grpSp>
      <p:sp>
        <p:nvSpPr>
          <p:cNvPr id="44" name="TextBox 43"/>
          <p:cNvSpPr txBox="1"/>
          <p:nvPr/>
        </p:nvSpPr>
        <p:spPr>
          <a:xfrm>
            <a:off x="297615" y="260648"/>
            <a:ext cx="8594865" cy="1077218"/>
          </a:xfrm>
          <a:prstGeom prst="rect">
            <a:avLst/>
          </a:prstGeom>
          <a:solidFill>
            <a:schemeClr val="accent2">
              <a:lumMod val="40000"/>
              <a:lumOff val="60000"/>
            </a:schemeClr>
          </a:solidFill>
        </p:spPr>
        <p:txBody>
          <a:bodyPr wrap="square" rtlCol="1">
            <a:spAutoFit/>
          </a:bodyPr>
          <a:lstStyle/>
          <a:p>
            <a:pPr algn="ctr"/>
            <a:r>
              <a:rPr lang="ar-SA" sz="3200" b="1" dirty="0"/>
              <a:t>شكل يعبر عن نموذج الضبط الآلي للتدريس وما</a:t>
            </a:r>
          </a:p>
          <a:p>
            <a:pPr algn="ctr"/>
            <a:r>
              <a:rPr lang="ar-SA" sz="3200" b="1" dirty="0"/>
              <a:t>بينها من تفاعلات وعلاقات</a:t>
            </a:r>
            <a:endParaRPr lang="ar-SA" sz="3200" dirty="0"/>
          </a:p>
        </p:txBody>
      </p:sp>
    </p:spTree>
    <p:extLst>
      <p:ext uri="{BB962C8B-B14F-4D97-AF65-F5344CB8AC3E}">
        <p14:creationId xmlns:p14="http://schemas.microsoft.com/office/powerpoint/2010/main" xmlns="" val="2635524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circle(in)">
                                      <p:cBhvr>
                                        <p:cTn id="7" dur="20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heel(1)">
                                      <p:cBhvr>
                                        <p:cTn id="12"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6215074" y="285728"/>
            <a:ext cx="1821332" cy="769441"/>
          </a:xfrm>
          <a:prstGeom prst="rect">
            <a:avLst/>
          </a:prstGeom>
        </p:spPr>
        <p:txBody>
          <a:bodyPr wrap="none">
            <a:spAutoFit/>
          </a:bodyPr>
          <a:lstStyle/>
          <a:p>
            <a:pPr algn="ctr"/>
            <a:r>
              <a:rPr lang="ar-SA" sz="4400" b="1" spc="100" dirty="0" smtClean="0">
                <a:ln w="18000">
                  <a:solidFill>
                    <a:schemeClr val="accent1">
                      <a:satMod val="200000"/>
                      <a:tint val="72000"/>
                    </a:schemeClr>
                  </a:solidFill>
                  <a:prstDash val="solid"/>
                </a:ln>
                <a:solidFill>
                  <a:srgbClr val="FF0000"/>
                </a:solidFill>
                <a:effectLst>
                  <a:outerShdw blurRad="25000" dist="20000" dir="16020000" algn="tl">
                    <a:schemeClr val="accent1">
                      <a:satMod val="200000"/>
                      <a:shade val="1000"/>
                      <a:alpha val="60000"/>
                    </a:schemeClr>
                  </a:outerShdw>
                </a:effectLst>
              </a:rPr>
              <a:t>1-المعلم</a:t>
            </a:r>
          </a:p>
        </p:txBody>
      </p:sp>
      <p:sp>
        <p:nvSpPr>
          <p:cNvPr id="5" name="مستطيل 4"/>
          <p:cNvSpPr/>
          <p:nvPr/>
        </p:nvSpPr>
        <p:spPr>
          <a:xfrm>
            <a:off x="2357422" y="1142984"/>
            <a:ext cx="6211084" cy="4093428"/>
          </a:xfrm>
          <a:prstGeom prst="rect">
            <a:avLst/>
          </a:prstGeom>
        </p:spPr>
        <p:txBody>
          <a:bodyPr wrap="square">
            <a:spAutoFit/>
          </a:bodyPr>
          <a:lstStyle/>
          <a:p>
            <a:pPr lvl="0" fontAlgn="base">
              <a:spcBef>
                <a:spcPct val="0"/>
              </a:spcBef>
              <a:spcAft>
                <a:spcPct val="0"/>
              </a:spcAft>
            </a:pPr>
            <a:r>
              <a:rPr lang="ar-SA" sz="2600" b="1" dirty="0" smtClean="0">
                <a:solidFill>
                  <a:srgbClr val="FF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ar-SA" sz="2600" b="1" u="sng" dirty="0" smtClean="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الإلمام</a:t>
            </a:r>
            <a:r>
              <a:rPr lang="ar-SA" sz="26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 بالمادة العلمية إلماما" جيدا",والإطلاع على كل مستحدث وجديد في مجال تخصصه.</a:t>
            </a:r>
            <a:endParaRPr lang="en-US" sz="2600" b="1" dirty="0" smtClean="0">
              <a:effectLst>
                <a:outerShdw blurRad="38100" dist="38100" dir="2700000" algn="tl">
                  <a:srgbClr val="000000">
                    <a:alpha val="43137"/>
                  </a:srgbClr>
                </a:outerShdw>
              </a:effectLst>
              <a:latin typeface="Arial" pitchFamily="34" charset="0"/>
              <a:cs typeface="Arial" pitchFamily="34" charset="0"/>
            </a:endParaRPr>
          </a:p>
          <a:p>
            <a:pPr lvl="0" rtl="0" eaLnBrk="0" fontAlgn="base" hangingPunct="0">
              <a:spcBef>
                <a:spcPct val="0"/>
              </a:spcBef>
              <a:spcAft>
                <a:spcPct val="0"/>
              </a:spcAft>
            </a:pPr>
            <a:r>
              <a:rPr lang="ar-SA" sz="2600" b="1" dirty="0" smtClean="0">
                <a:solidFill>
                  <a:srgbClr val="FF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ar-SA" sz="26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ممارسة أدوارة التدريسية </a:t>
            </a:r>
            <a:r>
              <a:rPr lang="ar-SA" sz="2600" b="1" u="sng" dirty="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بكفاءة</a:t>
            </a:r>
            <a:r>
              <a:rPr lang="ar-SA" sz="26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 وما تتضمنه من ضرورة إجادة المهارات </a:t>
            </a:r>
            <a:r>
              <a:rPr lang="ar-SA" sz="2600" b="1" u="sng" dirty="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التخطيطية والتنفيذية والتقويمية</a:t>
            </a:r>
            <a:r>
              <a:rPr lang="ar-SA" sz="26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endParaRPr lang="en-US" sz="2600" b="1" dirty="0" smtClean="0">
              <a:effectLst>
                <a:outerShdw blurRad="38100" dist="38100" dir="2700000" algn="tl">
                  <a:srgbClr val="000000">
                    <a:alpha val="43137"/>
                  </a:srgbClr>
                </a:outerShdw>
              </a:effectLst>
              <a:latin typeface="Arial" pitchFamily="34" charset="0"/>
              <a:cs typeface="Arial" pitchFamily="34" charset="0"/>
            </a:endParaRPr>
          </a:p>
          <a:p>
            <a:pPr lvl="0" rtl="0" eaLnBrk="0" fontAlgn="base" hangingPunct="0">
              <a:spcBef>
                <a:spcPct val="0"/>
              </a:spcBef>
              <a:spcAft>
                <a:spcPct val="0"/>
              </a:spcAft>
            </a:pPr>
            <a:r>
              <a:rPr lang="ar-SA" sz="2600" b="1" dirty="0" smtClean="0">
                <a:solidFill>
                  <a:srgbClr val="FF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ar-SA" sz="26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التمتع </a:t>
            </a:r>
            <a:r>
              <a:rPr lang="ar-SA" sz="2600" b="1" u="sng" dirty="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بسمات شخصية قوية </a:t>
            </a:r>
            <a:r>
              <a:rPr lang="ar-SA" sz="26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تمكنه من توجيه مسار العملية التعليمية بكفاءة واتخاذ قرارات صحيحة تجاه أي مشكلات تواجهه.</a:t>
            </a:r>
            <a:endParaRPr lang="en-US" sz="2600" b="1" dirty="0" smtClean="0">
              <a:effectLst>
                <a:outerShdw blurRad="38100" dist="38100" dir="2700000" algn="tl">
                  <a:srgbClr val="000000">
                    <a:alpha val="43137"/>
                  </a:srgbClr>
                </a:outerShdw>
              </a:effectLst>
              <a:latin typeface="Arial" pitchFamily="34" charset="0"/>
              <a:cs typeface="Arial" pitchFamily="34" charset="0"/>
            </a:endParaRPr>
          </a:p>
          <a:p>
            <a:pPr lvl="0" rtl="0" eaLnBrk="0" fontAlgn="base" hangingPunct="0">
              <a:spcBef>
                <a:spcPct val="0"/>
              </a:spcBef>
              <a:spcAft>
                <a:spcPct val="0"/>
              </a:spcAft>
            </a:pPr>
            <a:r>
              <a:rPr lang="ar-SA" sz="2600" b="1" dirty="0" smtClean="0">
                <a:solidFill>
                  <a:srgbClr val="FF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ar-SA" sz="26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معرفته وإلمامه </a:t>
            </a:r>
            <a:r>
              <a:rPr lang="ar-SA" sz="2600" b="1" u="sng" dirty="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بطبيعة المتعلم وخصائصه </a:t>
            </a:r>
            <a:r>
              <a:rPr lang="ar-SA" sz="2600" b="1"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حتى يمكن أن يختار استراتيجيات التدريس التي تتلاءم وخصائص المتعلمين. </a:t>
            </a:r>
          </a:p>
        </p:txBody>
      </p:sp>
      <p:pic>
        <p:nvPicPr>
          <p:cNvPr id="6" name="صورة 5" descr="التدريس3.jpg"/>
          <p:cNvPicPr>
            <a:picLocks noChangeAspect="1"/>
          </p:cNvPicPr>
          <p:nvPr/>
        </p:nvPicPr>
        <p:blipFill>
          <a:blip r:embed="rId2" cstate="print"/>
          <a:stretch>
            <a:fillRect/>
          </a:stretch>
        </p:blipFill>
        <p:spPr>
          <a:xfrm>
            <a:off x="71406" y="1285860"/>
            <a:ext cx="2095500" cy="21812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خلفيه10.jpg"/>
          <p:cNvPicPr>
            <a:picLocks noGrp="1" noChangeAspect="1"/>
          </p:cNvPicPr>
          <p:nvPr isPhoto="1"/>
        </p:nvPicPr>
        <p:blipFill>
          <a:blip r:embed="rId2" cstate="print">
            <a:lum/>
          </a:blip>
          <a:stretch>
            <a:fillRect/>
          </a:stretch>
        </p:blipFill>
        <p:spPr>
          <a:xfrm>
            <a:off x="0" y="4763"/>
            <a:ext cx="9144000" cy="6848475"/>
          </a:xfrm>
          <a:prstGeom prst="rect">
            <a:avLst/>
          </a:prstGeom>
          <a:noFill/>
          <a:ln>
            <a:noFill/>
          </a:ln>
        </p:spPr>
      </p:pic>
      <p:sp>
        <p:nvSpPr>
          <p:cNvPr id="3" name="مستطيل 2"/>
          <p:cNvSpPr/>
          <p:nvPr/>
        </p:nvSpPr>
        <p:spPr>
          <a:xfrm>
            <a:off x="2836044" y="669177"/>
            <a:ext cx="2021708" cy="830997"/>
          </a:xfrm>
          <a:prstGeom prst="rect">
            <a:avLst/>
          </a:prstGeom>
          <a:solidFill>
            <a:schemeClr val="bg1"/>
          </a:solidFill>
        </p:spPr>
        <p:txBody>
          <a:bodyPr wrap="none">
            <a:spAutoFit/>
          </a:bodyPr>
          <a:lstStyle/>
          <a:p>
            <a:pPr algn="ctr"/>
            <a:r>
              <a:rPr lang="ar-SA" sz="4800" b="1" dirty="0" smtClean="0">
                <a:ln w="18000">
                  <a:solidFill>
                    <a:schemeClr val="accent2">
                      <a:satMod val="140000"/>
                    </a:schemeClr>
                  </a:solidFill>
                  <a:prstDash val="solid"/>
                  <a:miter lim="800000"/>
                </a:ln>
                <a:solidFill>
                  <a:srgbClr val="002060"/>
                </a:solidFill>
                <a:effectLst>
                  <a:outerShdw blurRad="25500" dist="23000" dir="7020000" algn="tl">
                    <a:srgbClr val="000000">
                      <a:alpha val="50000"/>
                    </a:srgbClr>
                  </a:outerShdw>
                </a:effectLst>
              </a:rPr>
              <a:t>2-المتعلم</a:t>
            </a:r>
            <a:endParaRPr lang="ar-SA" sz="4800" b="1" dirty="0">
              <a:ln w="18000">
                <a:solidFill>
                  <a:schemeClr val="accent2">
                    <a:satMod val="140000"/>
                  </a:schemeClr>
                </a:solidFill>
                <a:prstDash val="solid"/>
                <a:miter lim="800000"/>
              </a:ln>
              <a:solidFill>
                <a:srgbClr val="002060"/>
              </a:solidFill>
              <a:effectLst>
                <a:outerShdw blurRad="25500" dist="23000" dir="7020000" algn="tl">
                  <a:srgbClr val="000000">
                    <a:alpha val="50000"/>
                  </a:srgbClr>
                </a:outerShdw>
              </a:effectLst>
            </a:endParaRPr>
          </a:p>
        </p:txBody>
      </p:sp>
      <p:sp>
        <p:nvSpPr>
          <p:cNvPr id="4" name="مستطيل 3"/>
          <p:cNvSpPr/>
          <p:nvPr/>
        </p:nvSpPr>
        <p:spPr>
          <a:xfrm>
            <a:off x="642910" y="1857364"/>
            <a:ext cx="5748670" cy="3385542"/>
          </a:xfrm>
          <a:prstGeom prst="rect">
            <a:avLst/>
          </a:prstGeom>
          <a:solidFill>
            <a:schemeClr val="bg1"/>
          </a:solidFill>
        </p:spPr>
        <p:txBody>
          <a:bodyPr wrap="square">
            <a:spAutoFit/>
          </a:bodyPr>
          <a:lstStyle/>
          <a:p>
            <a:r>
              <a:rPr lang="ar-SA" sz="2800" b="1" dirty="0" smtClean="0">
                <a:effectLst>
                  <a:outerShdw blurRad="38100" dist="38100" dir="2700000" algn="tl">
                    <a:srgbClr val="000000">
                      <a:alpha val="43137"/>
                    </a:srgbClr>
                  </a:outerShdw>
                </a:effectLst>
              </a:rPr>
              <a:t>يعتبر المتعلم </a:t>
            </a:r>
            <a:r>
              <a:rPr lang="ar-SA" sz="2800" b="1" u="sng" dirty="0" smtClean="0">
                <a:solidFill>
                  <a:srgbClr val="C00000"/>
                </a:solidFill>
                <a:effectLst>
                  <a:outerShdw blurRad="38100" dist="38100" dir="2700000" algn="tl">
                    <a:srgbClr val="000000">
                      <a:alpha val="43137"/>
                    </a:srgbClr>
                  </a:outerShdw>
                </a:effectLst>
              </a:rPr>
              <a:t>محور</a:t>
            </a:r>
            <a:r>
              <a:rPr lang="ar-SA" sz="2800" b="1" dirty="0" smtClean="0">
                <a:effectLst>
                  <a:outerShdw blurRad="38100" dist="38100" dir="2700000" algn="tl">
                    <a:srgbClr val="000000">
                      <a:alpha val="43137"/>
                    </a:srgbClr>
                  </a:outerShdw>
                </a:effectLst>
              </a:rPr>
              <a:t> </a:t>
            </a:r>
            <a:r>
              <a:rPr lang="ar-SA" sz="2800" b="1" u="sng" dirty="0" smtClean="0">
                <a:solidFill>
                  <a:srgbClr val="C00000"/>
                </a:solidFill>
                <a:effectLst>
                  <a:outerShdw blurRad="38100" dist="38100" dir="2700000" algn="tl">
                    <a:srgbClr val="000000">
                      <a:alpha val="43137"/>
                    </a:srgbClr>
                  </a:outerShdw>
                </a:effectLst>
              </a:rPr>
              <a:t>عملية</a:t>
            </a:r>
            <a:r>
              <a:rPr lang="ar-SA" sz="2800" b="1" dirty="0" smtClean="0">
                <a:effectLst>
                  <a:outerShdw blurRad="38100" dist="38100" dir="2700000" algn="tl">
                    <a:srgbClr val="000000">
                      <a:alpha val="43137"/>
                    </a:srgbClr>
                  </a:outerShdw>
                </a:effectLst>
              </a:rPr>
              <a:t> التدريس وحجر </a:t>
            </a:r>
            <a:r>
              <a:rPr lang="ar-SA" sz="2800" b="1" dirty="0" err="1" smtClean="0">
                <a:effectLst>
                  <a:outerShdw blurRad="38100" dist="38100" dir="2700000" algn="tl">
                    <a:srgbClr val="000000">
                      <a:alpha val="43137"/>
                    </a:srgbClr>
                  </a:outerShdw>
                </a:effectLst>
              </a:rPr>
              <a:t>الزواية</a:t>
            </a:r>
            <a:r>
              <a:rPr lang="ar-SA" sz="2800" b="1" dirty="0" smtClean="0">
                <a:effectLst>
                  <a:outerShdw blurRad="38100" dist="38100" dir="2700000" algn="tl">
                    <a:srgbClr val="000000">
                      <a:alpha val="43137"/>
                    </a:srgbClr>
                  </a:outerShdw>
                </a:effectLst>
              </a:rPr>
              <a:t>,والذي تعمل من أجله باقي عناصر منظومة التدريس, حيث تتوقف طبيعة عملية التدريس على طبيعة المتعلم وخصائصه من </a:t>
            </a:r>
            <a:r>
              <a:rPr lang="ar-SA" sz="2800" b="1" u="sng" dirty="0" smtClean="0">
                <a:solidFill>
                  <a:srgbClr val="C00000"/>
                </a:solidFill>
                <a:effectLst>
                  <a:outerShdw blurRad="38100" dist="38100" dir="2700000" algn="tl">
                    <a:srgbClr val="000000">
                      <a:alpha val="43137"/>
                    </a:srgbClr>
                  </a:outerShdw>
                </a:effectLst>
              </a:rPr>
              <a:t>حيث:قدراته</a:t>
            </a:r>
            <a:r>
              <a:rPr lang="ar-SA" sz="2800" b="1" dirty="0" smtClean="0">
                <a:effectLst>
                  <a:outerShdw blurRad="38100" dist="38100" dir="2700000" algn="tl">
                    <a:srgbClr val="000000">
                      <a:alpha val="43137"/>
                    </a:srgbClr>
                  </a:outerShdw>
                </a:effectLst>
              </a:rPr>
              <a:t>, </a:t>
            </a:r>
            <a:r>
              <a:rPr lang="ar-SA" sz="2800" b="1" u="sng" dirty="0" smtClean="0">
                <a:solidFill>
                  <a:srgbClr val="C00000"/>
                </a:solidFill>
                <a:effectLst>
                  <a:outerShdw blurRad="38100" dist="38100" dir="2700000" algn="tl">
                    <a:srgbClr val="000000">
                      <a:alpha val="43137"/>
                    </a:srgbClr>
                  </a:outerShdw>
                </a:effectLst>
              </a:rPr>
              <a:t>واستعداداته</a:t>
            </a:r>
            <a:r>
              <a:rPr lang="ar-SA" sz="2800" b="1" dirty="0" smtClean="0">
                <a:effectLst>
                  <a:outerShdw blurRad="38100" dist="38100" dir="2700000" algn="tl">
                    <a:srgbClr val="000000">
                      <a:alpha val="43137"/>
                    </a:srgbClr>
                  </a:outerShdw>
                </a:effectLst>
              </a:rPr>
              <a:t>, </a:t>
            </a:r>
            <a:r>
              <a:rPr lang="ar-SA" sz="2800" b="1" u="sng" dirty="0" smtClean="0">
                <a:solidFill>
                  <a:srgbClr val="C00000"/>
                </a:solidFill>
                <a:effectLst>
                  <a:outerShdw blurRad="38100" dist="38100" dir="2700000" algn="tl">
                    <a:srgbClr val="000000">
                      <a:alpha val="43137"/>
                    </a:srgbClr>
                  </a:outerShdw>
                </a:effectLst>
              </a:rPr>
              <a:t>ميوله</a:t>
            </a:r>
            <a:r>
              <a:rPr lang="ar-SA" sz="2800" b="1" dirty="0" smtClean="0">
                <a:effectLst>
                  <a:outerShdw blurRad="38100" dist="38100" dir="2700000" algn="tl">
                    <a:srgbClr val="000000">
                      <a:alpha val="43137"/>
                    </a:srgbClr>
                  </a:outerShdw>
                </a:effectLst>
              </a:rPr>
              <a:t>, </a:t>
            </a:r>
            <a:r>
              <a:rPr lang="ar-SA" sz="2800" b="1" u="sng" dirty="0" smtClean="0">
                <a:solidFill>
                  <a:srgbClr val="C00000"/>
                </a:solidFill>
                <a:effectLst>
                  <a:outerShdw blurRad="38100" dist="38100" dir="2700000" algn="tl">
                    <a:srgbClr val="000000">
                      <a:alpha val="43137"/>
                    </a:srgbClr>
                  </a:outerShdw>
                </a:effectLst>
              </a:rPr>
              <a:t>رغباته</a:t>
            </a:r>
            <a:r>
              <a:rPr lang="ar-SA" sz="2800" b="1" dirty="0" smtClean="0">
                <a:effectLst>
                  <a:outerShdw blurRad="38100" dist="38100" dir="2700000" algn="tl">
                    <a:srgbClr val="000000">
                      <a:alpha val="43137"/>
                    </a:srgbClr>
                  </a:outerShdw>
                </a:effectLst>
              </a:rPr>
              <a:t>, مابين المتعلمين من فروق فردية..وهذا </a:t>
            </a:r>
            <a:r>
              <a:rPr lang="ar-SA" sz="2800" b="1" dirty="0" err="1" smtClean="0">
                <a:effectLst>
                  <a:outerShdw blurRad="38100" dist="38100" dir="2700000" algn="tl">
                    <a:srgbClr val="000000">
                      <a:alpha val="43137"/>
                    </a:srgbClr>
                  </a:outerShdw>
                </a:effectLst>
              </a:rPr>
              <a:t>مايجب</a:t>
            </a:r>
            <a:r>
              <a:rPr lang="ar-SA" sz="2800" b="1" dirty="0" smtClean="0">
                <a:effectLst>
                  <a:outerShdw blurRad="38100" dist="38100" dir="2700000" algn="tl">
                    <a:srgbClr val="000000">
                      <a:alpha val="43137"/>
                    </a:srgbClr>
                  </a:outerShdw>
                </a:effectLst>
              </a:rPr>
              <a:t> الإلمام </a:t>
            </a:r>
            <a:r>
              <a:rPr lang="ar-SA" sz="2800" b="1" dirty="0" err="1" smtClean="0">
                <a:effectLst>
                  <a:outerShdw blurRad="38100" dist="38100" dir="2700000" algn="tl">
                    <a:srgbClr val="000000">
                      <a:alpha val="43137"/>
                    </a:srgbClr>
                  </a:outerShdw>
                </a:effectLst>
              </a:rPr>
              <a:t>به</a:t>
            </a:r>
            <a:r>
              <a:rPr lang="ar-SA" sz="2800" b="1" dirty="0" smtClean="0">
                <a:effectLst>
                  <a:outerShdw blurRad="38100" dist="38100" dir="2700000" algn="tl">
                    <a:srgbClr val="000000">
                      <a:alpha val="43137"/>
                    </a:srgbClr>
                  </a:outerShdw>
                </a:effectLst>
              </a:rPr>
              <a:t> من أجل تحقيق تدريس </a:t>
            </a:r>
            <a:r>
              <a:rPr lang="ar-SA" sz="2800" b="1" u="sng" dirty="0" smtClean="0">
                <a:solidFill>
                  <a:srgbClr val="C00000"/>
                </a:solidFill>
                <a:effectLst>
                  <a:outerShdw blurRad="38100" dist="38100" dir="2700000" algn="tl">
                    <a:srgbClr val="000000">
                      <a:alpha val="43137"/>
                    </a:srgbClr>
                  </a:outerShdw>
                </a:effectLst>
              </a:rPr>
              <a:t>فعال</a:t>
            </a:r>
            <a:r>
              <a:rPr lang="ar-SA" sz="2800" b="1" dirty="0" smtClean="0">
                <a:effectLst>
                  <a:outerShdw blurRad="38100" dist="38100" dir="2700000" algn="tl">
                    <a:srgbClr val="000000">
                      <a:alpha val="43137"/>
                    </a:srgbClr>
                  </a:outerShdw>
                </a:effectLst>
              </a:rPr>
              <a:t>.</a:t>
            </a:r>
            <a:endParaRPr lang="en-US" sz="2800" b="1" dirty="0" smtClean="0">
              <a:effectLst>
                <a:outerShdw blurRad="38100" dist="38100" dir="2700000" algn="tl">
                  <a:srgbClr val="000000">
                    <a:alpha val="43137"/>
                  </a:srgbClr>
                </a:outerShdw>
              </a:effectLst>
            </a:endParaRPr>
          </a:p>
          <a:p>
            <a:pPr algn="ctr"/>
            <a:endParaRPr lang="ar-SA" b="1" dirty="0"/>
          </a:p>
        </p:txBody>
      </p:sp>
      <p:pic>
        <p:nvPicPr>
          <p:cNvPr id="5" name="صورة 4" descr="التدريس2.png"/>
          <p:cNvPicPr>
            <a:picLocks noChangeAspect="1"/>
          </p:cNvPicPr>
          <p:nvPr/>
        </p:nvPicPr>
        <p:blipFill>
          <a:blip r:embed="rId3" cstate="print"/>
          <a:stretch>
            <a:fillRect/>
          </a:stretch>
        </p:blipFill>
        <p:spPr>
          <a:xfrm>
            <a:off x="6588224" y="4077072"/>
            <a:ext cx="2190750" cy="2019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خلفيه37.jpg"/>
          <p:cNvPicPr>
            <a:picLocks noGrp="1" noChangeAspect="1"/>
          </p:cNvPicPr>
          <p:nvPr isPhoto="1"/>
        </p:nvPicPr>
        <p:blipFill>
          <a:blip r:embed="rId2" cstate="print">
            <a:lum/>
          </a:blip>
          <a:stretch>
            <a:fillRect/>
          </a:stretch>
        </p:blipFill>
        <p:spPr>
          <a:xfrm>
            <a:off x="0" y="384175"/>
            <a:ext cx="9144000" cy="6089650"/>
          </a:xfrm>
          <a:prstGeom prst="rect">
            <a:avLst/>
          </a:prstGeom>
          <a:noFill/>
          <a:ln>
            <a:noFill/>
          </a:ln>
        </p:spPr>
      </p:pic>
      <p:sp>
        <p:nvSpPr>
          <p:cNvPr id="3" name="مستطيل 2"/>
          <p:cNvSpPr/>
          <p:nvPr/>
        </p:nvSpPr>
        <p:spPr>
          <a:xfrm>
            <a:off x="3275856" y="1556792"/>
            <a:ext cx="1590500" cy="646331"/>
          </a:xfrm>
          <a:prstGeom prst="rect">
            <a:avLst/>
          </a:prstGeom>
        </p:spPr>
        <p:txBody>
          <a:bodyPr wrap="none">
            <a:spAutoFit/>
          </a:bodyPr>
          <a:lstStyle/>
          <a:p>
            <a:pPr algn="ctr"/>
            <a:r>
              <a:rPr lang="ar-SA" sz="3600" b="1" dirty="0" smtClean="0">
                <a:ln w="19050">
                  <a:solidFill>
                    <a:schemeClr val="tx2">
                      <a:tint val="1000"/>
                    </a:schemeClr>
                  </a:solidFill>
                  <a:prstDash val="solid"/>
                </a:ln>
                <a:solidFill>
                  <a:schemeClr val="accent1">
                    <a:lumMod val="75000"/>
                  </a:schemeClr>
                </a:solidFill>
                <a:effectLst>
                  <a:outerShdw blurRad="50000" dist="50800" dir="7500000" algn="tl">
                    <a:srgbClr val="000000">
                      <a:shade val="5000"/>
                      <a:alpha val="35000"/>
                    </a:srgbClr>
                  </a:outerShdw>
                </a:effectLst>
              </a:rPr>
              <a:t>3-المنهج</a:t>
            </a:r>
            <a:endParaRPr lang="ar-SA" sz="3600" b="1" dirty="0">
              <a:ln w="19050">
                <a:solidFill>
                  <a:schemeClr val="tx2">
                    <a:tint val="1000"/>
                  </a:schemeClr>
                </a:solidFill>
                <a:prstDash val="solid"/>
              </a:ln>
              <a:solidFill>
                <a:schemeClr val="accent1">
                  <a:lumMod val="75000"/>
                </a:schemeClr>
              </a:solidFill>
              <a:effectLst>
                <a:outerShdw blurRad="50000" dist="50800" dir="7500000" algn="tl">
                  <a:srgbClr val="000000">
                    <a:shade val="5000"/>
                    <a:alpha val="35000"/>
                  </a:srgbClr>
                </a:outerShdw>
              </a:effectLst>
            </a:endParaRPr>
          </a:p>
        </p:txBody>
      </p:sp>
      <p:sp>
        <p:nvSpPr>
          <p:cNvPr id="4" name="مستطيل 3"/>
          <p:cNvSpPr/>
          <p:nvPr/>
        </p:nvSpPr>
        <p:spPr>
          <a:xfrm>
            <a:off x="1763688" y="2348880"/>
            <a:ext cx="4572000" cy="1938992"/>
          </a:xfrm>
          <a:prstGeom prst="rect">
            <a:avLst/>
          </a:prstGeom>
        </p:spPr>
        <p:txBody>
          <a:bodyPr>
            <a:spAutoFit/>
          </a:bodyPr>
          <a:lstStyle/>
          <a:p>
            <a:r>
              <a:rPr lang="ar-SA" sz="2400" b="1" dirty="0" smtClean="0">
                <a:solidFill>
                  <a:schemeClr val="accent3">
                    <a:lumMod val="75000"/>
                  </a:schemeClr>
                </a:solidFill>
              </a:rPr>
              <a:t>هو المكون الثالث في منظومة التدريس,ويتكون من(أهداف- محتوى- طريقة التدريس- الوسائل التعليمية- الأنشطة </a:t>
            </a:r>
            <a:r>
              <a:rPr lang="ar-SA" sz="2400" b="1" dirty="0" err="1" smtClean="0">
                <a:solidFill>
                  <a:schemeClr val="accent3">
                    <a:lumMod val="75000"/>
                  </a:schemeClr>
                </a:solidFill>
              </a:rPr>
              <a:t>المصاحبة </a:t>
            </a:r>
            <a:r>
              <a:rPr lang="ar-SA" sz="2400" b="1" dirty="0" smtClean="0">
                <a:solidFill>
                  <a:schemeClr val="accent3">
                    <a:lumMod val="75000"/>
                  </a:schemeClr>
                </a:solidFill>
              </a:rPr>
              <a:t>"نشاط صفي, نشاط لا صفي"- التقويم</a:t>
            </a:r>
            <a:r>
              <a:rPr lang="ar-SA" sz="2400" b="1" dirty="0" err="1" smtClean="0">
                <a:solidFill>
                  <a:schemeClr val="accent3">
                    <a:lumMod val="75000"/>
                  </a:schemeClr>
                </a:solidFill>
              </a:rPr>
              <a:t>)</a:t>
            </a:r>
            <a:endParaRPr lang="ar-SA" sz="2400" b="1" dirty="0">
              <a:solidFill>
                <a:schemeClr val="accent3">
                  <a:lumMod val="75000"/>
                </a:schemeClr>
              </a:solidFill>
            </a:endParaRPr>
          </a:p>
        </p:txBody>
      </p:sp>
      <p:pic>
        <p:nvPicPr>
          <p:cNvPr id="5" name="صورة 4" descr="كتاب.jpg"/>
          <p:cNvPicPr>
            <a:picLocks noChangeAspect="1"/>
          </p:cNvPicPr>
          <p:nvPr/>
        </p:nvPicPr>
        <p:blipFill>
          <a:blip r:embed="rId3" cstate="print"/>
          <a:stretch>
            <a:fillRect/>
          </a:stretch>
        </p:blipFill>
        <p:spPr>
          <a:xfrm>
            <a:off x="6084168" y="4005064"/>
            <a:ext cx="2232248" cy="1944216"/>
          </a:xfrm>
          <a:prstGeom prst="rect">
            <a:avLst/>
          </a:prstGeom>
          <a:ln>
            <a:solidFill>
              <a:srgbClr val="CC3399"/>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خلفيه9.jpg"/>
          <p:cNvPicPr>
            <a:picLocks noGrp="1" noChangeAspect="1"/>
          </p:cNvPicPr>
          <p:nvPr isPhoto="1"/>
        </p:nvPicPr>
        <p:blipFill>
          <a:blip r:embed="rId3" cstate="print">
            <a:lum/>
          </a:blip>
          <a:stretch>
            <a:fillRect/>
          </a:stretch>
        </p:blipFill>
        <p:spPr>
          <a:xfrm>
            <a:off x="0" y="0"/>
            <a:ext cx="9144000" cy="6858000"/>
          </a:xfrm>
          <a:prstGeom prst="rect">
            <a:avLst/>
          </a:prstGeom>
          <a:noFill/>
          <a:ln>
            <a:noFill/>
          </a:ln>
        </p:spPr>
      </p:pic>
      <p:sp>
        <p:nvSpPr>
          <p:cNvPr id="3" name="مستطيل 2"/>
          <p:cNvSpPr/>
          <p:nvPr/>
        </p:nvSpPr>
        <p:spPr>
          <a:xfrm>
            <a:off x="2267744" y="404664"/>
            <a:ext cx="3801042" cy="523220"/>
          </a:xfrm>
          <a:prstGeom prst="rect">
            <a:avLst/>
          </a:prstGeom>
        </p:spPr>
        <p:txBody>
          <a:bodyPr wrap="none">
            <a:spAutoFit/>
          </a:bodyPr>
          <a:lstStyle/>
          <a:p>
            <a:pPr algn="ctr"/>
            <a:r>
              <a:rPr lang="ar-SA" sz="2800" b="1" dirty="0" smtClean="0">
                <a:ln w="11430"/>
                <a:solidFill>
                  <a:srgbClr val="FFFF00"/>
                </a:solidFill>
                <a:effectLst>
                  <a:outerShdw blurRad="50800" dist="39000" dir="5460000" algn="tl">
                    <a:srgbClr val="000000">
                      <a:alpha val="38000"/>
                    </a:srgbClr>
                  </a:outerShdw>
                </a:effectLst>
              </a:rPr>
              <a:t>4-بيئة </a:t>
            </a:r>
            <a:r>
              <a:rPr lang="ar-SA" sz="2800" b="1" dirty="0" err="1" smtClean="0">
                <a:ln w="11430"/>
                <a:solidFill>
                  <a:srgbClr val="FFFF00"/>
                </a:solidFill>
                <a:effectLst>
                  <a:outerShdw blurRad="50800" dist="39000" dir="5460000" algn="tl">
                    <a:srgbClr val="000000">
                      <a:alpha val="38000"/>
                    </a:srgbClr>
                  </a:outerShdw>
                </a:effectLst>
              </a:rPr>
              <a:t>التعليم </a:t>
            </a:r>
            <a:r>
              <a:rPr lang="ar-SA" sz="2800" b="1" dirty="0" smtClean="0">
                <a:ln w="11430"/>
                <a:solidFill>
                  <a:srgbClr val="FFFF00"/>
                </a:solidFill>
                <a:effectLst>
                  <a:outerShdw blurRad="50800" dist="39000" dir="5460000" algn="tl">
                    <a:srgbClr val="000000">
                      <a:alpha val="38000"/>
                    </a:srgbClr>
                  </a:outerShdw>
                </a:effectLst>
              </a:rPr>
              <a:t>( البيئة </a:t>
            </a:r>
            <a:r>
              <a:rPr lang="ar-SA" sz="2800" b="1" dirty="0" err="1" smtClean="0">
                <a:ln w="11430"/>
                <a:solidFill>
                  <a:srgbClr val="FFFF00"/>
                </a:solidFill>
                <a:effectLst>
                  <a:outerShdw blurRad="50800" dist="39000" dir="5460000" algn="tl">
                    <a:srgbClr val="000000">
                      <a:alpha val="38000"/>
                    </a:srgbClr>
                  </a:outerShdw>
                </a:effectLst>
              </a:rPr>
              <a:t>الصفيه )</a:t>
            </a:r>
            <a:endParaRPr lang="ar-SA" sz="2800" b="1" dirty="0">
              <a:ln w="11430"/>
              <a:solidFill>
                <a:srgbClr val="FFFF00"/>
              </a:solidFill>
              <a:effectLst>
                <a:outerShdw blurRad="50800" dist="39000" dir="5460000" algn="tl">
                  <a:srgbClr val="000000">
                    <a:alpha val="38000"/>
                  </a:srgbClr>
                </a:outerShdw>
              </a:effectLst>
            </a:endParaRPr>
          </a:p>
        </p:txBody>
      </p:sp>
      <p:sp>
        <p:nvSpPr>
          <p:cNvPr id="4" name="مستطيل 3"/>
          <p:cNvSpPr/>
          <p:nvPr/>
        </p:nvSpPr>
        <p:spPr>
          <a:xfrm>
            <a:off x="1331640" y="1132818"/>
            <a:ext cx="5760640" cy="1938992"/>
          </a:xfrm>
          <a:prstGeom prst="rect">
            <a:avLst/>
          </a:prstGeom>
          <a:solidFill>
            <a:schemeClr val="bg1"/>
          </a:solidFill>
        </p:spPr>
        <p:txBody>
          <a:bodyPr wrap="square">
            <a:spAutoFit/>
          </a:bodyPr>
          <a:lstStyle/>
          <a:p>
            <a:pPr lvl="0" algn="ctr" fontAlgn="base">
              <a:spcBef>
                <a:spcPct val="0"/>
              </a:spcBef>
              <a:spcAft>
                <a:spcPct val="0"/>
              </a:spcAft>
            </a:pPr>
            <a:r>
              <a:rPr lang="ar-SA" sz="2400" b="1" dirty="0" smtClean="0">
                <a:solidFill>
                  <a:schemeClr val="accent1">
                    <a:lumMod val="75000"/>
                  </a:schemeClr>
                </a:solidFill>
                <a:latin typeface="Arial" pitchFamily="34" charset="0"/>
                <a:ea typeface="Times New Roman" pitchFamily="18" charset="0"/>
                <a:cs typeface="Arial" pitchFamily="34" charset="0"/>
              </a:rPr>
              <a:t>ويقصد </a:t>
            </a:r>
            <a:r>
              <a:rPr lang="ar-SA" sz="2400" b="1" dirty="0" err="1" smtClean="0">
                <a:solidFill>
                  <a:schemeClr val="accent1">
                    <a:lumMod val="75000"/>
                  </a:schemeClr>
                </a:solidFill>
                <a:latin typeface="Arial" pitchFamily="34" charset="0"/>
                <a:ea typeface="Times New Roman" pitchFamily="18" charset="0"/>
                <a:cs typeface="Arial" pitchFamily="34" charset="0"/>
              </a:rPr>
              <a:t>بها</a:t>
            </a:r>
            <a:r>
              <a:rPr lang="ar-SA" sz="2400" b="1" dirty="0" smtClean="0">
                <a:solidFill>
                  <a:schemeClr val="accent1">
                    <a:lumMod val="75000"/>
                  </a:schemeClr>
                </a:solidFill>
                <a:latin typeface="Arial" pitchFamily="34" charset="0"/>
                <a:ea typeface="Times New Roman" pitchFamily="18" charset="0"/>
                <a:cs typeface="Arial" pitchFamily="34" charset="0"/>
              </a:rPr>
              <a:t> جميع العوامل المؤثرة في عملية التدريس التي تسهم في تحقيق مناخ جيد للتعلم يسمح بالتفاعل المثمر بين كل من المعلم والمتعلم والمادة الدراسية, وييسر للمعلم أداء رسالته, ويزيد من اعتزاز المتعلم بمدرسته والولاء لمجتمعه.</a:t>
            </a:r>
            <a:endParaRPr lang="ar-SA" sz="2400" b="1" dirty="0" smtClean="0">
              <a:solidFill>
                <a:schemeClr val="accent1">
                  <a:lumMod val="75000"/>
                </a:schemeClr>
              </a:solidFill>
              <a:latin typeface="Arial" pitchFamily="34" charset="0"/>
              <a:cs typeface="Arial" pitchFamily="34" charset="0"/>
            </a:endParaRPr>
          </a:p>
        </p:txBody>
      </p:sp>
      <p:sp>
        <p:nvSpPr>
          <p:cNvPr id="5" name="مستطيل 4"/>
          <p:cNvSpPr/>
          <p:nvPr/>
        </p:nvSpPr>
        <p:spPr>
          <a:xfrm>
            <a:off x="4283968" y="3429000"/>
            <a:ext cx="4616970" cy="461665"/>
          </a:xfrm>
          <a:prstGeom prst="rect">
            <a:avLst/>
          </a:prstGeom>
        </p:spPr>
        <p:txBody>
          <a:bodyPr wrap="none">
            <a:spAutoFit/>
          </a:bodyPr>
          <a:lstStyle/>
          <a:p>
            <a:pPr algn="ctr"/>
            <a:r>
              <a:rPr lang="ar-SA" sz="2400" b="1" dirty="0" smtClean="0">
                <a:ln w="11430"/>
                <a:solidFill>
                  <a:srgbClr val="FFFF00"/>
                </a:solidFill>
                <a:effectLst>
                  <a:outerShdw blurRad="50800" dist="39000" dir="5460000" algn="tl">
                    <a:srgbClr val="000000">
                      <a:alpha val="38000"/>
                    </a:srgbClr>
                  </a:outerShdw>
                </a:effectLst>
              </a:rPr>
              <a:t>وتنقسم هذه العوامل الى ثلاثة عوامل اساسية</a:t>
            </a:r>
            <a:endParaRPr lang="ar-SA" sz="2400" b="1" dirty="0">
              <a:ln w="11430"/>
              <a:solidFill>
                <a:srgbClr val="FFFF00"/>
              </a:solidFill>
              <a:effectLst>
                <a:outerShdw blurRad="50800" dist="39000" dir="5460000" algn="tl">
                  <a:srgbClr val="000000">
                    <a:alpha val="38000"/>
                  </a:srgbClr>
                </a:outerShdw>
              </a:effectLst>
            </a:endParaRPr>
          </a:p>
        </p:txBody>
      </p:sp>
      <p:sp>
        <p:nvSpPr>
          <p:cNvPr id="6" name="مستطيل 5"/>
          <p:cNvSpPr/>
          <p:nvPr/>
        </p:nvSpPr>
        <p:spPr>
          <a:xfrm>
            <a:off x="1357290" y="4077072"/>
            <a:ext cx="7210646" cy="2677656"/>
          </a:xfrm>
          <a:prstGeom prst="rect">
            <a:avLst/>
          </a:prstGeom>
          <a:solidFill>
            <a:schemeClr val="bg1"/>
          </a:solidFill>
        </p:spPr>
        <p:txBody>
          <a:bodyPr wrap="square">
            <a:spAutoFit/>
          </a:bodyPr>
          <a:lstStyle/>
          <a:p>
            <a:pPr lvl="0" fontAlgn="base">
              <a:spcBef>
                <a:spcPct val="0"/>
              </a:spcBef>
              <a:spcAft>
                <a:spcPct val="0"/>
              </a:spcAft>
            </a:pPr>
            <a:r>
              <a:rPr lang="ar-SA" sz="2400" b="1" dirty="0" smtClean="0">
                <a:solidFill>
                  <a:srgbClr val="7030A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1-عوامل فيزيقية </a:t>
            </a:r>
            <a:r>
              <a:rPr lang="ar-SA" sz="2400" b="1" dirty="0" smtClean="0">
                <a:solidFill>
                  <a:srgbClr val="FFC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ar-SA" sz="2400" b="1" dirty="0" smtClean="0">
                <a:solidFill>
                  <a:srgbClr val="C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وتتضممن تجهيزات البيئة الصفية والمدرسية,متل(المكتبة-الملاعب-الحديقة</a:t>
            </a:r>
            <a:r>
              <a:rPr lang="ar-SA" sz="2400" b="1" dirty="0" smtClean="0">
                <a:solidFill>
                  <a:srgbClr val="FFC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endParaRPr lang="en-US" sz="2400" b="1" dirty="0" smtClean="0">
              <a:solidFill>
                <a:srgbClr val="FFC000"/>
              </a:solidFill>
              <a:effectLst>
                <a:outerShdw blurRad="38100" dist="38100" dir="2700000" algn="tl">
                  <a:srgbClr val="000000">
                    <a:alpha val="43137"/>
                  </a:srgbClr>
                </a:outerShdw>
              </a:effectLst>
              <a:latin typeface="Arial" pitchFamily="34" charset="0"/>
              <a:cs typeface="Arial" pitchFamily="34" charset="0"/>
            </a:endParaRPr>
          </a:p>
          <a:p>
            <a:pPr lvl="0" rtl="0" eaLnBrk="0" fontAlgn="base" hangingPunct="0">
              <a:spcBef>
                <a:spcPct val="0"/>
              </a:spcBef>
              <a:spcAft>
                <a:spcPct val="0"/>
              </a:spcAft>
            </a:pPr>
            <a:r>
              <a:rPr lang="ar-SA" sz="2400" b="1" dirty="0" smtClean="0">
                <a:solidFill>
                  <a:srgbClr val="7030A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2-عوامل اجتماعية</a:t>
            </a:r>
            <a:r>
              <a:rPr lang="ar-SA" sz="2400" b="1" dirty="0" smtClean="0">
                <a:solidFill>
                  <a:srgbClr val="FFC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 </a:t>
            </a:r>
            <a:r>
              <a:rPr lang="ar-SA" sz="2400" b="1" dirty="0" smtClean="0">
                <a:solidFill>
                  <a:schemeClr val="tx2">
                    <a:lumMod val="50000"/>
                  </a:schemeClr>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تتضمن:التفاعل الاجتماعي,الانضباط والنظام في إدارة المدرسة,التوجيهوالإرشاد.</a:t>
            </a:r>
            <a:endParaRPr lang="en-US" sz="2400" b="1" dirty="0" smtClean="0">
              <a:solidFill>
                <a:schemeClr val="tx2">
                  <a:lumMod val="50000"/>
                </a:schemeClr>
              </a:solidFill>
              <a:effectLst>
                <a:outerShdw blurRad="38100" dist="38100" dir="2700000" algn="tl">
                  <a:srgbClr val="000000">
                    <a:alpha val="43137"/>
                  </a:srgbClr>
                </a:outerShdw>
              </a:effectLst>
              <a:latin typeface="Arial" pitchFamily="34" charset="0"/>
              <a:cs typeface="Arial" pitchFamily="34" charset="0"/>
            </a:endParaRPr>
          </a:p>
          <a:p>
            <a:pPr lvl="0" rtl="0" eaLnBrk="0" fontAlgn="base" hangingPunct="0">
              <a:spcBef>
                <a:spcPct val="0"/>
              </a:spcBef>
              <a:spcAft>
                <a:spcPct val="0"/>
              </a:spcAft>
            </a:pPr>
            <a:r>
              <a:rPr lang="ar-SA" sz="2400" b="1" dirty="0" smtClean="0">
                <a:solidFill>
                  <a:srgbClr val="7030A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3-عوامل تربوية</a:t>
            </a:r>
            <a:r>
              <a:rPr lang="ar-SA" sz="2400" b="1" dirty="0" smtClean="0">
                <a:solidFill>
                  <a:srgbClr val="00B05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 تتضمن:الكتب المدرسية,والمراجع,والوسائل التعليمية,وأساليب التدريس,وأساليب التقويم,والتفاعل اللفظي داخل الصف,وإدارة الصف.</a:t>
            </a:r>
            <a:endParaRPr lang="ar-SA" sz="2400" b="1" dirty="0" smtClean="0">
              <a:solidFill>
                <a:srgbClr val="00B050"/>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heel(1)">
                                      <p:cBhvr>
                                        <p:cTn id="2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1091626" y="332656"/>
            <a:ext cx="4626588" cy="584775"/>
          </a:xfrm>
          <a:prstGeom prst="rect">
            <a:avLst/>
          </a:prstGeom>
        </p:spPr>
        <p:txBody>
          <a:bodyPr wrap="none">
            <a:spAutoFit/>
          </a:bodyPr>
          <a:lstStyle/>
          <a:p>
            <a:pPr algn="ctr"/>
            <a:r>
              <a:rPr lang="ar-SA" sz="32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5-تقويم التدريس</a:t>
            </a:r>
            <a:r>
              <a:rPr lang="en-US" sz="32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a:t>
            </a:r>
            <a:r>
              <a:rPr lang="ar-SA" sz="32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والتغذية راجعة </a:t>
            </a:r>
            <a:endParaRPr lang="ar-SA" sz="32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4" name="مستطيل 3"/>
          <p:cNvSpPr/>
          <p:nvPr/>
        </p:nvSpPr>
        <p:spPr>
          <a:xfrm>
            <a:off x="714348" y="1214422"/>
            <a:ext cx="7643866" cy="2862322"/>
          </a:xfrm>
          <a:prstGeom prst="rect">
            <a:avLst/>
          </a:prstGeom>
        </p:spPr>
        <p:txBody>
          <a:bodyPr wrap="square">
            <a:spAutoFit/>
          </a:bodyPr>
          <a:lstStyle/>
          <a:p>
            <a:r>
              <a:rPr lang="ar-SA" sz="3600" b="1" dirty="0" smtClean="0">
                <a:solidFill>
                  <a:srgbClr val="002060"/>
                </a:solidFill>
                <a:effectLst>
                  <a:outerShdw blurRad="38100" dist="38100" dir="2700000" algn="tl">
                    <a:srgbClr val="000000">
                      <a:alpha val="43137"/>
                    </a:srgbClr>
                  </a:outerShdw>
                </a:effectLst>
              </a:rPr>
              <a:t>تمثل التغذية الراجعة أو تقويم التدريس عنصرا" ومكونا" من أهم عناصر ومكونات منظومة التدريس,حيث إنه لا يمكن إصدار الحكم على مدى جودة تلك المنظومة ومخرجاتها دون عملية تغذية راجعة متقنة.</a:t>
            </a:r>
            <a:endParaRPr lang="ar-SA" sz="3600" b="1" dirty="0">
              <a:solidFill>
                <a:srgbClr val="002060"/>
              </a:solidFill>
              <a:effectLst>
                <a:outerShdw blurRad="38100" dist="38100" dir="2700000" algn="tl">
                  <a:srgbClr val="000000">
                    <a:alpha val="43137"/>
                  </a:srgbClr>
                </a:outerShdw>
              </a:effectLst>
            </a:endParaRPr>
          </a:p>
        </p:txBody>
      </p:sp>
      <p:pic>
        <p:nvPicPr>
          <p:cNvPr id="5" name="صورة 4" descr="التدريس6.jpg"/>
          <p:cNvPicPr>
            <a:picLocks noChangeAspect="1"/>
          </p:cNvPicPr>
          <p:nvPr/>
        </p:nvPicPr>
        <p:blipFill>
          <a:blip r:embed="rId2" cstate="print"/>
          <a:stretch>
            <a:fillRect/>
          </a:stretch>
        </p:blipFill>
        <p:spPr>
          <a:xfrm>
            <a:off x="6588224" y="4357694"/>
            <a:ext cx="2305050" cy="1990725"/>
          </a:xfrm>
          <a:prstGeom prst="rect">
            <a:avLst/>
          </a:prstGeom>
          <a:ln>
            <a:solidFill>
              <a:srgbClr val="B70B1B"/>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260648"/>
            <a:ext cx="8856983" cy="1077218"/>
          </a:xfrm>
          <a:prstGeom prst="rect">
            <a:avLst/>
          </a:prstGeom>
          <a:noFill/>
        </p:spPr>
        <p:txBody>
          <a:bodyPr wrap="square" rtlCol="1">
            <a:spAutoFit/>
          </a:bodyPr>
          <a:lstStyle/>
          <a:p>
            <a:pPr algn="ctr"/>
            <a:r>
              <a:rPr lang="ar-SA" sz="3200" b="1" dirty="0">
                <a:solidFill>
                  <a:srgbClr val="7030A0"/>
                </a:solidFill>
                <a:effectLst>
                  <a:outerShdw blurRad="38100" dist="38100" dir="2700000" algn="tl">
                    <a:srgbClr val="000000">
                      <a:alpha val="43137"/>
                    </a:srgbClr>
                  </a:outerShdw>
                </a:effectLst>
              </a:rPr>
              <a:t>مقارنة بين التدريس التقليدي والتدريس</a:t>
            </a:r>
          </a:p>
          <a:p>
            <a:pPr algn="ctr"/>
            <a:r>
              <a:rPr lang="ar-SA" sz="3200" b="1" dirty="0">
                <a:solidFill>
                  <a:srgbClr val="7030A0"/>
                </a:solidFill>
                <a:effectLst>
                  <a:outerShdw blurRad="38100" dist="38100" dir="2700000" algn="tl">
                    <a:srgbClr val="000000">
                      <a:alpha val="43137"/>
                    </a:srgbClr>
                  </a:outerShdw>
                </a:effectLst>
              </a:rPr>
              <a:t>المنظومي</a:t>
            </a:r>
            <a:endParaRPr lang="ar-SA" sz="3200" dirty="0">
              <a:solidFill>
                <a:srgbClr val="7030A0"/>
              </a:solidFill>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xmlns="" val="4171248353"/>
              </p:ext>
            </p:extLst>
          </p:nvPr>
        </p:nvGraphicFramePr>
        <p:xfrm>
          <a:off x="251520" y="1484783"/>
          <a:ext cx="7992888" cy="5245225"/>
        </p:xfrm>
        <a:graphic>
          <a:graphicData uri="http://schemas.openxmlformats.org/drawingml/2006/table">
            <a:tbl>
              <a:tblPr rtl="1" firstRow="1" bandRow="1">
                <a:tableStyleId>{5C22544A-7EE6-4342-B048-85BDC9FD1C3A}</a:tableStyleId>
              </a:tblPr>
              <a:tblGrid>
                <a:gridCol w="3931433"/>
                <a:gridCol w="4061455"/>
              </a:tblGrid>
              <a:tr h="476839">
                <a:tc>
                  <a:txBody>
                    <a:bodyPr/>
                    <a:lstStyle/>
                    <a:p>
                      <a:pPr rtl="1"/>
                      <a:r>
                        <a:rPr lang="ar-SA" sz="2400" b="1" i="0" u="none" strike="noStrike" kern="1200" baseline="0" dirty="0" smtClean="0">
                          <a:solidFill>
                            <a:schemeClr val="lt1"/>
                          </a:solidFill>
                          <a:latin typeface="+mn-lt"/>
                          <a:ea typeface="+mn-ea"/>
                          <a:cs typeface="+mn-cs"/>
                        </a:rPr>
                        <a:t>التدريس التقليدي</a:t>
                      </a:r>
                      <a:endParaRPr lang="ar-SA" sz="2400" dirty="0"/>
                    </a:p>
                  </a:txBody>
                  <a:tcPr/>
                </a:tc>
                <a:tc>
                  <a:txBody>
                    <a:bodyPr/>
                    <a:lstStyle/>
                    <a:p>
                      <a:pPr rtl="1"/>
                      <a:r>
                        <a:rPr lang="ar-SA" sz="2400" b="1" i="0" u="none" strike="noStrike" kern="1200" baseline="0" dirty="0" smtClean="0">
                          <a:solidFill>
                            <a:schemeClr val="lt1"/>
                          </a:solidFill>
                          <a:latin typeface="+mn-lt"/>
                          <a:ea typeface="+mn-ea"/>
                          <a:cs typeface="+mn-cs"/>
                        </a:rPr>
                        <a:t>التدريس المنظومي</a:t>
                      </a:r>
                      <a:endParaRPr lang="ar-SA" sz="2400" dirty="0"/>
                    </a:p>
                  </a:txBody>
                  <a:tcPr/>
                </a:tc>
              </a:tr>
              <a:tr h="1239780">
                <a:tc>
                  <a:txBody>
                    <a:bodyPr/>
                    <a:lstStyle/>
                    <a:p>
                      <a:r>
                        <a:rPr lang="ar-SA" sz="2400" b="1" i="0" u="none" strike="noStrike" kern="1200" baseline="0" dirty="0" smtClean="0">
                          <a:solidFill>
                            <a:schemeClr val="dk1"/>
                          </a:solidFill>
                          <a:latin typeface="+mn-lt"/>
                          <a:ea typeface="+mn-ea"/>
                          <a:cs typeface="+mn-cs"/>
                        </a:rPr>
                        <a:t>1- الأهداف : </a:t>
                      </a:r>
                      <a:r>
                        <a:rPr lang="ar-SA" sz="2400" b="0" i="0" u="none" strike="noStrike" kern="1200" baseline="0" dirty="0" smtClean="0">
                          <a:solidFill>
                            <a:schemeClr val="dk1"/>
                          </a:solidFill>
                          <a:latin typeface="+mn-lt"/>
                          <a:ea typeface="+mn-ea"/>
                          <a:cs typeface="+mn-cs"/>
                        </a:rPr>
                        <a:t>شرح تركيب الأسنان</a:t>
                      </a:r>
                    </a:p>
                  </a:txBody>
                  <a:tcPr/>
                </a:tc>
                <a:tc>
                  <a:txBody>
                    <a:bodyPr/>
                    <a:lstStyle/>
                    <a:p>
                      <a:r>
                        <a:rPr lang="ar-SA" sz="2400" b="1" i="0" u="none" strike="noStrike" kern="1200" baseline="0" dirty="0" smtClean="0">
                          <a:solidFill>
                            <a:schemeClr val="dk1"/>
                          </a:solidFill>
                          <a:latin typeface="+mn-lt"/>
                          <a:ea typeface="+mn-ea"/>
                          <a:cs typeface="+mn-cs"/>
                        </a:rPr>
                        <a:t>- الأهداف : </a:t>
                      </a:r>
                      <a:r>
                        <a:rPr lang="ar-SA" sz="2400" b="0" i="0" u="none" strike="noStrike" kern="1200" baseline="0" dirty="0" smtClean="0">
                          <a:solidFill>
                            <a:schemeClr val="dk1"/>
                          </a:solidFill>
                          <a:latin typeface="+mn-lt"/>
                          <a:ea typeface="+mn-ea"/>
                          <a:cs typeface="+mn-cs"/>
                        </a:rPr>
                        <a:t>- أن يحدد الطالب أشكال الأسنان وأنواعها إذ ما أعطي رسما لذلك.</a:t>
                      </a:r>
                      <a:endParaRPr lang="ar-SA" sz="2400" dirty="0"/>
                    </a:p>
                  </a:txBody>
                  <a:tcPr/>
                </a:tc>
              </a:tr>
              <a:tr h="476839">
                <a:tc>
                  <a:txBody>
                    <a:bodyPr/>
                    <a:lstStyle/>
                    <a:p>
                      <a:r>
                        <a:rPr lang="ar-SA" sz="2400" b="1" i="0" u="none" strike="noStrike" kern="1200" baseline="0" dirty="0" smtClean="0">
                          <a:solidFill>
                            <a:schemeClr val="dk1"/>
                          </a:solidFill>
                          <a:latin typeface="+mn-lt"/>
                          <a:ea typeface="+mn-ea"/>
                          <a:cs typeface="+mn-cs"/>
                        </a:rPr>
                        <a:t>2-- تحليل خصائص المتعلمين</a:t>
                      </a: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400" b="1" i="0" u="none" strike="noStrike" kern="1200" baseline="0" dirty="0" smtClean="0">
                          <a:solidFill>
                            <a:schemeClr val="dk1"/>
                          </a:solidFill>
                          <a:latin typeface="+mn-lt"/>
                          <a:ea typeface="+mn-ea"/>
                          <a:cs typeface="+mn-cs"/>
                        </a:rPr>
                        <a:t>2-- تحليل خصائص المتعلمين</a:t>
                      </a:r>
                    </a:p>
                  </a:txBody>
                  <a:tcPr/>
                </a:tc>
              </a:tr>
              <a:tr h="1239780">
                <a:tc>
                  <a:txBody>
                    <a:bodyPr/>
                    <a:lstStyle/>
                    <a:p>
                      <a:pPr rtl="1"/>
                      <a:r>
                        <a:rPr lang="ar-SA" sz="2400" b="1" i="0" u="none" strike="noStrike" kern="1200" baseline="0" dirty="0" smtClean="0">
                          <a:solidFill>
                            <a:schemeClr val="dk1"/>
                          </a:solidFill>
                          <a:latin typeface="+mn-lt"/>
                          <a:ea typeface="+mn-ea"/>
                          <a:cs typeface="+mn-cs"/>
                        </a:rPr>
                        <a:t>-3 اختيار المحتوي وتنظيمه وتحليله:</a:t>
                      </a:r>
                      <a:r>
                        <a:rPr lang="ar-SA" sz="2400" b="0" i="0" u="none" strike="noStrike" kern="1200" baseline="0" dirty="0" smtClean="0">
                          <a:solidFill>
                            <a:schemeClr val="dk1"/>
                          </a:solidFill>
                          <a:latin typeface="+mn-lt"/>
                          <a:ea typeface="+mn-ea"/>
                          <a:cs typeface="+mn-cs"/>
                        </a:rPr>
                        <a:t>من قبل سلطات مركزية عليا</a:t>
                      </a:r>
                      <a:endParaRPr lang="ar-SA" sz="2400" dirty="0"/>
                    </a:p>
                  </a:txBody>
                  <a:tcPr/>
                </a:tc>
                <a:tc>
                  <a:txBody>
                    <a:bodyPr/>
                    <a:lstStyle/>
                    <a:p>
                      <a:r>
                        <a:rPr lang="ar-SA" sz="2400" b="1" i="0" u="none" strike="noStrike" kern="1200" baseline="0" dirty="0" smtClean="0">
                          <a:solidFill>
                            <a:schemeClr val="dk1"/>
                          </a:solidFill>
                          <a:latin typeface="+mn-lt"/>
                          <a:ea typeface="+mn-ea"/>
                          <a:cs typeface="+mn-cs"/>
                        </a:rPr>
                        <a:t>3-اختيار المحتوي وتنظيمه وتحليله:</a:t>
                      </a:r>
                      <a:r>
                        <a:rPr lang="ar-SA" sz="2400" b="0" i="0" u="none" strike="noStrike" kern="1200" baseline="0" dirty="0" smtClean="0">
                          <a:solidFill>
                            <a:schemeClr val="dk1"/>
                          </a:solidFill>
                          <a:latin typeface="+mn-lt"/>
                          <a:ea typeface="+mn-ea"/>
                          <a:cs typeface="+mn-cs"/>
                        </a:rPr>
                        <a:t>من قبل فريق من خبراء تصميم</a:t>
                      </a:r>
                    </a:p>
                    <a:p>
                      <a:r>
                        <a:rPr lang="ar-SA" sz="2400" b="0" i="0" u="none" strike="noStrike" kern="1200" baseline="0" dirty="0" smtClean="0">
                          <a:solidFill>
                            <a:schemeClr val="dk1"/>
                          </a:solidFill>
                          <a:latin typeface="+mn-lt"/>
                          <a:ea typeface="+mn-ea"/>
                          <a:cs typeface="+mn-cs"/>
                        </a:rPr>
                        <a:t>التعليم والمادة الدراسية .</a:t>
                      </a:r>
                      <a:endParaRPr lang="ar-SA" sz="2400" dirty="0"/>
                    </a:p>
                  </a:txBody>
                  <a:tcPr/>
                </a:tc>
              </a:tr>
              <a:tr h="858309">
                <a:tc>
                  <a:txBody>
                    <a:bodyPr/>
                    <a:lstStyle/>
                    <a:p>
                      <a:pPr rtl="1"/>
                      <a:r>
                        <a:rPr lang="ar-SA" sz="2400" b="1" i="0" u="none" strike="noStrike" kern="1200" baseline="0" dirty="0" smtClean="0">
                          <a:solidFill>
                            <a:schemeClr val="dk1"/>
                          </a:solidFill>
                          <a:latin typeface="+mn-lt"/>
                          <a:ea typeface="+mn-ea"/>
                          <a:cs typeface="+mn-cs"/>
                        </a:rPr>
                        <a:t>4- استراتيجيات التدريس</a:t>
                      </a:r>
                    </a:p>
                    <a:p>
                      <a:pPr rtl="1"/>
                      <a:r>
                        <a:rPr lang="ar-SA" sz="2400" b="1" i="0" u="none" strike="noStrike" kern="1200" baseline="0" dirty="0" smtClean="0">
                          <a:solidFill>
                            <a:schemeClr val="dk1"/>
                          </a:solidFill>
                          <a:latin typeface="+mn-lt"/>
                          <a:ea typeface="+mn-ea"/>
                          <a:cs typeface="+mn-cs"/>
                        </a:rPr>
                        <a:t>تقليدية</a:t>
                      </a:r>
                      <a:endParaRPr lang="ar-SA" sz="2400" dirty="0"/>
                    </a:p>
                  </a:txBody>
                  <a:tcPr/>
                </a:tc>
                <a:tc>
                  <a:txBody>
                    <a:bodyPr/>
                    <a:lstStyle/>
                    <a:p>
                      <a:pPr rtl="1"/>
                      <a:r>
                        <a:rPr lang="ar-SA" sz="2400" dirty="0" smtClean="0"/>
                        <a:t>4-</a:t>
                      </a:r>
                      <a:r>
                        <a:rPr lang="ar-SA" sz="2400" b="1" i="0" u="none" strike="noStrike" kern="1200" baseline="0" dirty="0" smtClean="0">
                          <a:solidFill>
                            <a:schemeClr val="dk1"/>
                          </a:solidFill>
                          <a:latin typeface="+mn-lt"/>
                          <a:ea typeface="+mn-ea"/>
                          <a:cs typeface="+mn-cs"/>
                        </a:rPr>
                        <a:t>- استراتيجيات التدريس</a:t>
                      </a:r>
                    </a:p>
                    <a:p>
                      <a:pPr rtl="1"/>
                      <a:r>
                        <a:rPr lang="ar-SA" sz="2400" b="1" i="0" u="none" strike="noStrike" kern="1200" baseline="0" dirty="0" smtClean="0">
                          <a:solidFill>
                            <a:schemeClr val="dk1"/>
                          </a:solidFill>
                          <a:latin typeface="+mn-lt"/>
                          <a:ea typeface="+mn-ea"/>
                          <a:cs typeface="+mn-cs"/>
                        </a:rPr>
                        <a:t>حديثة</a:t>
                      </a:r>
                      <a:endParaRPr lang="ar-SA" sz="2400" dirty="0"/>
                    </a:p>
                  </a:txBody>
                  <a:tcPr/>
                </a:tc>
              </a:tr>
              <a:tr h="476839">
                <a:tc>
                  <a:txBody>
                    <a:bodyPr/>
                    <a:lstStyle/>
                    <a:p>
                      <a:pPr rtl="1"/>
                      <a:r>
                        <a:rPr lang="ar-SA" sz="2400" dirty="0" smtClean="0"/>
                        <a:t>5-</a:t>
                      </a:r>
                      <a:r>
                        <a:rPr lang="ar-SA" sz="2400" b="1" i="0" u="none" strike="noStrike" kern="1200" baseline="0" dirty="0" smtClean="0">
                          <a:solidFill>
                            <a:schemeClr val="dk1"/>
                          </a:solidFill>
                          <a:latin typeface="+mn-lt"/>
                          <a:ea typeface="+mn-ea"/>
                          <a:cs typeface="+mn-cs"/>
                        </a:rPr>
                        <a:t>- الوسائل التعليمية :</a:t>
                      </a:r>
                      <a:endParaRPr lang="ar-SA" sz="2400" dirty="0"/>
                    </a:p>
                  </a:txBody>
                  <a:tcPr/>
                </a:tc>
                <a:tc>
                  <a:txBody>
                    <a:bodyPr/>
                    <a:lstStyle/>
                    <a:p>
                      <a:pPr rtl="1"/>
                      <a:r>
                        <a:rPr lang="ar-SA" sz="2400" dirty="0" smtClean="0"/>
                        <a:t>5-</a:t>
                      </a:r>
                      <a:r>
                        <a:rPr lang="ar-SA" sz="2400" b="1" i="0" u="none" strike="noStrike" kern="1200" baseline="0" dirty="0" smtClean="0">
                          <a:solidFill>
                            <a:schemeClr val="dk1"/>
                          </a:solidFill>
                          <a:latin typeface="+mn-lt"/>
                          <a:ea typeface="+mn-ea"/>
                          <a:cs typeface="+mn-cs"/>
                        </a:rPr>
                        <a:t>- الوسائل التعليمية :</a:t>
                      </a:r>
                      <a:endParaRPr lang="ar-SA" sz="2400" dirty="0"/>
                    </a:p>
                  </a:txBody>
                  <a:tcPr/>
                </a:tc>
              </a:tr>
              <a:tr h="476839">
                <a:tc>
                  <a:txBody>
                    <a:bodyPr/>
                    <a:lstStyle/>
                    <a:p>
                      <a:pPr rtl="1"/>
                      <a:r>
                        <a:rPr lang="ar-SA" sz="2400" dirty="0" smtClean="0"/>
                        <a:t>6-</a:t>
                      </a:r>
                      <a:r>
                        <a:rPr lang="ar-SA" sz="2400" b="1" i="0" u="none" strike="noStrike" kern="1200" baseline="0" dirty="0" smtClean="0">
                          <a:solidFill>
                            <a:schemeClr val="dk1"/>
                          </a:solidFill>
                          <a:latin typeface="+mn-lt"/>
                          <a:ea typeface="+mn-ea"/>
                          <a:cs typeface="+mn-cs"/>
                        </a:rPr>
                        <a:t>التقويم</a:t>
                      </a:r>
                      <a:endParaRPr lang="ar-SA" sz="2400" dirty="0"/>
                    </a:p>
                  </a:txBody>
                  <a:tcPr/>
                </a:tc>
                <a:tc>
                  <a:txBody>
                    <a:bodyPr/>
                    <a:lstStyle/>
                    <a:p>
                      <a:pPr rtl="1"/>
                      <a:r>
                        <a:rPr lang="ar-SA" sz="2400" dirty="0" smtClean="0"/>
                        <a:t>6-</a:t>
                      </a:r>
                      <a:r>
                        <a:rPr lang="ar-SA" sz="2400" b="1" i="0" u="none" strike="noStrike" kern="1200" baseline="0" dirty="0" smtClean="0">
                          <a:solidFill>
                            <a:schemeClr val="dk1"/>
                          </a:solidFill>
                          <a:latin typeface="+mn-lt"/>
                          <a:ea typeface="+mn-ea"/>
                          <a:cs typeface="+mn-cs"/>
                        </a:rPr>
                        <a:t>التقويم</a:t>
                      </a:r>
                      <a:endParaRPr lang="ar-SA" sz="2400" dirty="0"/>
                    </a:p>
                  </a:txBody>
                  <a:tcPr/>
                </a:tc>
              </a:tr>
            </a:tbl>
          </a:graphicData>
        </a:graphic>
      </p:graphicFrame>
    </p:spTree>
    <p:extLst>
      <p:ext uri="{BB962C8B-B14F-4D97-AF65-F5344CB8AC3E}">
        <p14:creationId xmlns:p14="http://schemas.microsoft.com/office/powerpoint/2010/main" xmlns="" val="2354303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445</TotalTime>
  <Words>790</Words>
  <Application>Microsoft Office PowerPoint</Application>
  <PresentationFormat>عرض على الشاشة (3:4)‏</PresentationFormat>
  <Paragraphs>119</Paragraphs>
  <Slides>18</Slides>
  <Notes>1</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سمة Office</vt:lpstr>
      <vt:lpstr>الشريحة 1</vt:lpstr>
      <vt:lpstr>الشريحة 2</vt:lpstr>
      <vt:lpstr>الشريحة 3</vt:lpstr>
      <vt:lpstr>الشريحة 4</vt:lpstr>
      <vt:lpstr>الشريحة 5</vt:lpstr>
      <vt:lpstr>الشريحة 6</vt:lpstr>
      <vt:lpstr>مكونات (عناصر) منظومة التدريس:</vt:lpstr>
      <vt:lpstr>منظومة التدريس:</vt:lpstr>
      <vt:lpstr>مكونات منظومة التدريس </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ألبوم صور فوتوغرافية</dc:title>
  <dc:creator>green</dc:creator>
  <cp:lastModifiedBy>manal</cp:lastModifiedBy>
  <cp:revision>95</cp:revision>
  <dcterms:created xsi:type="dcterms:W3CDTF">2012-09-25T13:32:38Z</dcterms:created>
  <dcterms:modified xsi:type="dcterms:W3CDTF">2013-12-27T12:22:13Z</dcterms:modified>
</cp:coreProperties>
</file>