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notesMasterIdLst>
    <p:notesMasterId r:id="rId15"/>
  </p:notesMasterIdLst>
  <p:sldIdLst>
    <p:sldId id="286" r:id="rId2"/>
    <p:sldId id="257" r:id="rId3"/>
    <p:sldId id="258" r:id="rId4"/>
    <p:sldId id="259" r:id="rId5"/>
    <p:sldId id="260" r:id="rId6"/>
    <p:sldId id="261" r:id="rId7"/>
    <p:sldId id="263" r:id="rId8"/>
    <p:sldId id="262" r:id="rId9"/>
    <p:sldId id="267" r:id="rId10"/>
    <p:sldId id="266" r:id="rId11"/>
    <p:sldId id="268" r:id="rId12"/>
    <p:sldId id="270" r:id="rId13"/>
    <p:sldId id="278" r:id="rId14"/>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4380"/>
    <p:restoredTop sz="94660"/>
  </p:normalViewPr>
  <p:slideViewPr>
    <p:cSldViewPr>
      <p:cViewPr>
        <p:scale>
          <a:sx n="75" d="100"/>
          <a:sy n="75" d="100"/>
        </p:scale>
        <p:origin x="-72" y="5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1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E99EBCD4-8CD0-44CD-96FC-3D6E10DFA240}" type="datetimeFigureOut">
              <a:rPr lang="ar-SA"/>
              <a:pPr>
                <a:defRPr/>
              </a:pPr>
              <a:t>07/07/32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smtClean="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fontAlgn="auto">
              <a:spcBef>
                <a:spcPts val="0"/>
              </a:spcBef>
              <a:spcAft>
                <a:spcPts val="0"/>
              </a:spcAft>
              <a:defRPr sz="1200">
                <a:latin typeface="+mn-lt"/>
                <a:cs typeface="+mn-cs"/>
              </a:defRPr>
            </a:lvl1pPr>
          </a:lstStyle>
          <a:p>
            <a:pPr>
              <a:defRPr/>
            </a:pPr>
            <a:fld id="{DC00D7E6-DF43-4441-8B1C-D139CC3D3222}" type="slidenum">
              <a:rPr lang="ar-SA"/>
              <a:pPr>
                <a:defRPr/>
              </a:pPr>
              <a:t>‹#›</a:t>
            </a:fld>
            <a:endParaRPr lang="ar-SA"/>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76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3316"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717E83-F3BE-42FA-B46A-F0A820A4943B}" type="slidenum">
              <a:rPr lang="ar-SA" smtClean="0"/>
              <a:pPr fontAlgn="base">
                <a:spcBef>
                  <a:spcPct val="0"/>
                </a:spcBef>
                <a:spcAft>
                  <a:spcPct val="0"/>
                </a:spcAft>
                <a:defRPr/>
              </a:pPr>
              <a:t>3</a:t>
            </a:fld>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5" name="Footer Placeholder 4"/>
          <p:cNvSpPr>
            <a:spLocks noGrp="1"/>
          </p:cNvSpPr>
          <p:nvPr>
            <p:ph type="ftr" sz="quarter" idx="11"/>
          </p:nvPr>
        </p:nvSpPr>
        <p:spPr/>
        <p:txBody>
          <a:bodyPr/>
          <a:lstStyle/>
          <a:p>
            <a:pPr>
              <a:defRPr/>
            </a:pPr>
            <a:endParaRPr lang="ar-SA"/>
          </a:p>
        </p:txBody>
      </p:sp>
      <p:sp>
        <p:nvSpPr>
          <p:cNvPr id="6" name="Slide Number Placeholder 5"/>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5" name="Footer Placeholder 4"/>
          <p:cNvSpPr>
            <a:spLocks noGrp="1"/>
          </p:cNvSpPr>
          <p:nvPr>
            <p:ph type="ftr" sz="quarter" idx="11"/>
          </p:nvPr>
        </p:nvSpPr>
        <p:spPr/>
        <p:txBody>
          <a:bodyPr/>
          <a:lstStyle/>
          <a:p>
            <a:pPr>
              <a:defRPr/>
            </a:pPr>
            <a:endParaRPr lang="ar-SA"/>
          </a:p>
        </p:txBody>
      </p:sp>
      <p:sp>
        <p:nvSpPr>
          <p:cNvPr id="6" name="Slide Number Placeholder 5"/>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5" name="Footer Placeholder 4"/>
          <p:cNvSpPr>
            <a:spLocks noGrp="1"/>
          </p:cNvSpPr>
          <p:nvPr>
            <p:ph type="ftr" sz="quarter" idx="11"/>
          </p:nvPr>
        </p:nvSpPr>
        <p:spPr/>
        <p:txBody>
          <a:bodyPr/>
          <a:lstStyle/>
          <a:p>
            <a:pPr>
              <a:defRPr/>
            </a:pPr>
            <a:endParaRPr lang="ar-SA"/>
          </a:p>
        </p:txBody>
      </p:sp>
      <p:sp>
        <p:nvSpPr>
          <p:cNvPr id="6" name="Slide Number Placeholder 5"/>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6" name="Footer Placeholder 5"/>
          <p:cNvSpPr>
            <a:spLocks noGrp="1"/>
          </p:cNvSpPr>
          <p:nvPr>
            <p:ph type="ftr" sz="quarter" idx="11"/>
          </p:nvPr>
        </p:nvSpPr>
        <p:spPr/>
        <p:txBody>
          <a:bodyPr/>
          <a:lstStyle/>
          <a:p>
            <a:pPr>
              <a:defRPr/>
            </a:pPr>
            <a:endParaRPr lang="ar-SA"/>
          </a:p>
        </p:txBody>
      </p:sp>
      <p:sp>
        <p:nvSpPr>
          <p:cNvPr id="7" name="Slide Number Placeholder 6"/>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8" name="Footer Placeholder 7"/>
          <p:cNvSpPr>
            <a:spLocks noGrp="1"/>
          </p:cNvSpPr>
          <p:nvPr>
            <p:ph type="ftr" sz="quarter" idx="11"/>
          </p:nvPr>
        </p:nvSpPr>
        <p:spPr/>
        <p:txBody>
          <a:bodyPr/>
          <a:lstStyle/>
          <a:p>
            <a:pPr>
              <a:defRPr/>
            </a:pPr>
            <a:endParaRPr lang="ar-SA"/>
          </a:p>
        </p:txBody>
      </p:sp>
      <p:sp>
        <p:nvSpPr>
          <p:cNvPr id="9" name="Slide Number Placeholder 8"/>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4" name="Footer Placeholder 3"/>
          <p:cNvSpPr>
            <a:spLocks noGrp="1"/>
          </p:cNvSpPr>
          <p:nvPr>
            <p:ph type="ftr" sz="quarter" idx="11"/>
          </p:nvPr>
        </p:nvSpPr>
        <p:spPr/>
        <p:txBody>
          <a:bodyPr/>
          <a:lstStyle/>
          <a:p>
            <a:pPr>
              <a:defRPr/>
            </a:pPr>
            <a:endParaRPr lang="ar-SA"/>
          </a:p>
        </p:txBody>
      </p:sp>
      <p:sp>
        <p:nvSpPr>
          <p:cNvPr id="5" name="Slide Number Placeholder 4"/>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3" name="Footer Placeholder 2"/>
          <p:cNvSpPr>
            <a:spLocks noGrp="1"/>
          </p:cNvSpPr>
          <p:nvPr>
            <p:ph type="ftr" sz="quarter" idx="11"/>
          </p:nvPr>
        </p:nvSpPr>
        <p:spPr/>
        <p:txBody>
          <a:bodyPr/>
          <a:lstStyle/>
          <a:p>
            <a:pPr>
              <a:defRPr/>
            </a:pPr>
            <a:endParaRPr lang="ar-SA"/>
          </a:p>
        </p:txBody>
      </p:sp>
      <p:sp>
        <p:nvSpPr>
          <p:cNvPr id="4" name="Slide Number Placeholder 3"/>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6" name="Footer Placeholder 5"/>
          <p:cNvSpPr>
            <a:spLocks noGrp="1"/>
          </p:cNvSpPr>
          <p:nvPr>
            <p:ph type="ftr" sz="quarter" idx="11"/>
          </p:nvPr>
        </p:nvSpPr>
        <p:spPr/>
        <p:txBody>
          <a:bodyPr/>
          <a:lstStyle/>
          <a:p>
            <a:pPr>
              <a:defRPr/>
            </a:pPr>
            <a:endParaRPr lang="ar-SA"/>
          </a:p>
        </p:txBody>
      </p:sp>
      <p:sp>
        <p:nvSpPr>
          <p:cNvPr id="7" name="Slide Number Placeholder 6"/>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6" name="Footer Placeholder 5"/>
          <p:cNvSpPr>
            <a:spLocks noGrp="1"/>
          </p:cNvSpPr>
          <p:nvPr>
            <p:ph type="ftr" sz="quarter" idx="11"/>
          </p:nvPr>
        </p:nvSpPr>
        <p:spPr/>
        <p:txBody>
          <a:bodyPr/>
          <a:lstStyle/>
          <a:p>
            <a:pPr>
              <a:defRPr/>
            </a:pPr>
            <a:endParaRPr lang="ar-SA"/>
          </a:p>
        </p:txBody>
      </p:sp>
      <p:sp>
        <p:nvSpPr>
          <p:cNvPr id="7" name="Slide Number Placeholder 6"/>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5" name="Footer Placeholder 4"/>
          <p:cNvSpPr>
            <a:spLocks noGrp="1"/>
          </p:cNvSpPr>
          <p:nvPr>
            <p:ph type="ftr" sz="quarter" idx="11"/>
          </p:nvPr>
        </p:nvSpPr>
        <p:spPr/>
        <p:txBody>
          <a:bodyPr/>
          <a:lstStyle/>
          <a:p>
            <a:pPr>
              <a:defRPr/>
            </a:pPr>
            <a:endParaRPr lang="ar-SA"/>
          </a:p>
        </p:txBody>
      </p:sp>
      <p:sp>
        <p:nvSpPr>
          <p:cNvPr id="6" name="Slide Number Placeholder 5"/>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pPr>
              <a:defRPr/>
            </a:pPr>
            <a:fld id="{29C53C58-D55B-47C3-A047-77799B3BBB97}" type="datetimeFigureOut">
              <a:rPr lang="ar-SA" smtClean="0"/>
              <a:pPr>
                <a:defRPr/>
              </a:pPr>
              <a:t>07/07/32</a:t>
            </a:fld>
            <a:endParaRPr lang="ar-SA"/>
          </a:p>
        </p:txBody>
      </p:sp>
      <p:sp>
        <p:nvSpPr>
          <p:cNvPr id="5" name="Footer Placeholder 4"/>
          <p:cNvSpPr>
            <a:spLocks noGrp="1"/>
          </p:cNvSpPr>
          <p:nvPr>
            <p:ph type="ftr" sz="quarter" idx="11"/>
          </p:nvPr>
        </p:nvSpPr>
        <p:spPr/>
        <p:txBody>
          <a:bodyPr/>
          <a:lstStyle/>
          <a:p>
            <a:pPr>
              <a:defRPr/>
            </a:pPr>
            <a:endParaRPr lang="ar-SA"/>
          </a:p>
        </p:txBody>
      </p:sp>
      <p:sp>
        <p:nvSpPr>
          <p:cNvPr id="6" name="Slide Number Placeholder 5"/>
          <p:cNvSpPr>
            <a:spLocks noGrp="1"/>
          </p:cNvSpPr>
          <p:nvPr>
            <p:ph type="sldNum" sz="quarter" idx="12"/>
          </p:nvPr>
        </p:nvSpPr>
        <p:spPr/>
        <p:txBody>
          <a:bodyPr/>
          <a:lstStyle/>
          <a:p>
            <a:pPr>
              <a:defRPr/>
            </a:pPr>
            <a:fld id="{61D0D530-2770-419C-B0FA-95BF1F251099}" type="slidenum">
              <a:rPr lang="ar-SA" smtClean="0"/>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a:defRPr/>
            </a:pPr>
            <a:fld id="{29C53C58-D55B-47C3-A047-77799B3BBB97}" type="datetimeFigureOut">
              <a:rPr lang="ar-SA" smtClean="0"/>
              <a:pPr>
                <a:defRPr/>
              </a:pPr>
              <a:t>07/07/32</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defRPr/>
            </a:pPr>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a:defRPr/>
            </a:pPr>
            <a:fld id="{61D0D530-2770-419C-B0FA-95BF1F251099}" type="slidenum">
              <a:rPr lang="ar-SA" smtClean="0"/>
              <a:pPr>
                <a:defRPr/>
              </a:pPr>
              <a:t>‹#›</a:t>
            </a:fld>
            <a:endParaRPr lang="ar-SA"/>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714488"/>
            <a:ext cx="7772400" cy="1214446"/>
          </a:xfrm>
          <a:effectLst>
            <a:glow rad="139700">
              <a:schemeClr val="accent2">
                <a:satMod val="175000"/>
                <a:alpha val="40000"/>
              </a:schemeClr>
            </a:glow>
            <a:outerShdw blurRad="107950" dist="12700" dir="5400000" algn="ctr">
              <a:srgbClr val="000000"/>
            </a:outerShdw>
          </a:effectLst>
        </p:spPr>
        <p:txBody>
          <a:bodyPr>
            <a:noAutofit/>
          </a:bodyPr>
          <a:lstStyle/>
          <a:p>
            <a:pPr algn="ctr" rtl="1" eaLnBrk="1" fontAlgn="auto" hangingPunct="1">
              <a:spcAft>
                <a:spcPts val="0"/>
              </a:spcAft>
              <a:defRPr/>
            </a:pPr>
            <a:r>
              <a:rPr lang="ar-SA" sz="4800" dirty="0" smtClean="0">
                <a:solidFill>
                  <a:srgbClr val="A3171E"/>
                </a:solidFill>
                <a:effectLst/>
              </a:rPr>
              <a:t/>
            </a:r>
            <a:br>
              <a:rPr lang="ar-SA" sz="4800" dirty="0" smtClean="0">
                <a:solidFill>
                  <a:srgbClr val="A3171E"/>
                </a:solidFill>
                <a:effectLst/>
              </a:rPr>
            </a:br>
            <a:r>
              <a:rPr lang="ar-SA" sz="4800" dirty="0" smtClean="0">
                <a:solidFill>
                  <a:srgbClr val="A3171E"/>
                </a:solidFill>
              </a:rPr>
              <a:t/>
            </a:r>
            <a:br>
              <a:rPr lang="ar-SA" sz="4800" dirty="0" smtClean="0">
                <a:solidFill>
                  <a:srgbClr val="A3171E"/>
                </a:solidFill>
              </a:rPr>
            </a:br>
            <a:r>
              <a:rPr lang="ar-SA" sz="4800" dirty="0" smtClean="0">
                <a:solidFill>
                  <a:srgbClr val="A3171E"/>
                </a:solidFill>
              </a:rPr>
              <a:t/>
            </a:r>
            <a:br>
              <a:rPr lang="ar-SA" sz="4800" dirty="0" smtClean="0">
                <a:solidFill>
                  <a:srgbClr val="A3171E"/>
                </a:solidFill>
              </a:rPr>
            </a:br>
            <a:r>
              <a:rPr lang="ar-SA" sz="4800" dirty="0" smtClean="0">
                <a:solidFill>
                  <a:srgbClr val="A3171E"/>
                </a:solidFill>
              </a:rPr>
              <a:t/>
            </a:r>
            <a:br>
              <a:rPr lang="ar-SA" sz="4800" dirty="0" smtClean="0">
                <a:solidFill>
                  <a:srgbClr val="A3171E"/>
                </a:solidFill>
              </a:rPr>
            </a:br>
            <a:r>
              <a:rPr lang="ar-SA" sz="4800" dirty="0" smtClean="0">
                <a:solidFill>
                  <a:srgbClr val="A3171E"/>
                </a:solidFill>
              </a:rPr>
              <a:t/>
            </a:r>
            <a:br>
              <a:rPr lang="ar-SA" sz="4800" dirty="0" smtClean="0">
                <a:solidFill>
                  <a:srgbClr val="A3171E"/>
                </a:solidFill>
              </a:rPr>
            </a:br>
            <a:r>
              <a:rPr lang="ar-SA" sz="4800" dirty="0" smtClean="0">
                <a:solidFill>
                  <a:srgbClr val="A3171E"/>
                </a:solidFill>
              </a:rPr>
              <a:t/>
            </a:r>
            <a:br>
              <a:rPr lang="ar-SA" sz="4800" dirty="0" smtClean="0">
                <a:solidFill>
                  <a:srgbClr val="A3171E"/>
                </a:solidFill>
              </a:rPr>
            </a:br>
            <a:r>
              <a:rPr lang="ar-SA" sz="4800" dirty="0" smtClean="0">
                <a:solidFill>
                  <a:srgbClr val="A3171E"/>
                </a:solidFill>
              </a:rPr>
              <a:t/>
            </a:r>
            <a:br>
              <a:rPr lang="ar-SA" sz="4800" dirty="0" smtClean="0">
                <a:solidFill>
                  <a:srgbClr val="A3171E"/>
                </a:solidFill>
              </a:rPr>
            </a:br>
            <a:r>
              <a:rPr lang="ar-SA" sz="4800" dirty="0" smtClean="0">
                <a:solidFill>
                  <a:srgbClr val="A3171E"/>
                </a:solidFill>
              </a:rPr>
              <a:t/>
            </a:r>
            <a:br>
              <a:rPr lang="ar-SA" sz="4800" dirty="0" smtClean="0">
                <a:solidFill>
                  <a:srgbClr val="A3171E"/>
                </a:solidFill>
              </a:rPr>
            </a:br>
            <a:r>
              <a:rPr lang="ar-SA" sz="4800" dirty="0" smtClean="0">
                <a:solidFill>
                  <a:srgbClr val="A3171E"/>
                </a:solidFill>
                <a:effectLst/>
              </a:rPr>
              <a:t>تطبيقات الحاسب في التعليم</a:t>
            </a:r>
            <a:r>
              <a:rPr lang="ar-SA" sz="4800" dirty="0" smtClean="0">
                <a:solidFill>
                  <a:srgbClr val="A3171E"/>
                </a:solidFill>
              </a:rPr>
              <a:t/>
            </a:r>
            <a:br>
              <a:rPr lang="ar-SA" sz="4800" dirty="0" smtClean="0">
                <a:solidFill>
                  <a:srgbClr val="A3171E"/>
                </a:solidFill>
              </a:rPr>
            </a:br>
            <a:r>
              <a:rPr lang="ar-EG" sz="4800" dirty="0" smtClean="0">
                <a:solidFill>
                  <a:srgbClr val="002060"/>
                </a:solidFill>
                <a:effectLst/>
              </a:rPr>
              <a:t> محاضرة</a:t>
            </a:r>
            <a:r>
              <a:rPr lang="en-US" sz="4800" dirty="0" smtClean="0">
                <a:solidFill>
                  <a:srgbClr val="002060"/>
                </a:solidFill>
                <a:effectLst/>
              </a:rPr>
              <a:t> </a:t>
            </a:r>
            <a:r>
              <a:rPr lang="en-US" sz="4800" dirty="0" smtClean="0">
                <a:solidFill>
                  <a:srgbClr val="002060"/>
                </a:solidFill>
              </a:rPr>
              <a:t> </a:t>
            </a:r>
            <a:r>
              <a:rPr lang="ar-SA" sz="4800" dirty="0" smtClean="0">
                <a:solidFill>
                  <a:srgbClr val="002060"/>
                </a:solidFill>
              </a:rPr>
              <a:t> </a:t>
            </a:r>
            <a:r>
              <a:rPr lang="en-US" sz="4800" dirty="0" smtClean="0">
                <a:solidFill>
                  <a:srgbClr val="002060"/>
                </a:solidFill>
              </a:rPr>
              <a:t>12</a:t>
            </a:r>
            <a:r>
              <a:rPr lang="ar-SA" sz="4800" dirty="0" smtClean="0">
                <a:solidFill>
                  <a:schemeClr val="accent2">
                    <a:lumMod val="75000"/>
                  </a:schemeClr>
                </a:solidFill>
                <a:effectLst/>
              </a:rPr>
              <a:t/>
            </a:r>
            <a:br>
              <a:rPr lang="ar-SA" sz="4800" dirty="0" smtClean="0">
                <a:solidFill>
                  <a:schemeClr val="accent2">
                    <a:lumMod val="75000"/>
                  </a:schemeClr>
                </a:solidFill>
                <a:effectLst/>
              </a:rPr>
            </a:br>
            <a:endParaRPr lang="ar-EG" sz="4800" dirty="0">
              <a:solidFill>
                <a:schemeClr val="accent2">
                  <a:lumMod val="75000"/>
                </a:schemeClr>
              </a:solidFill>
              <a:effectLst/>
            </a:endParaRPr>
          </a:p>
        </p:txBody>
      </p:sp>
      <p:sp>
        <p:nvSpPr>
          <p:cNvPr id="9219" name="Subtitle 2"/>
          <p:cNvSpPr>
            <a:spLocks noGrp="1"/>
          </p:cNvSpPr>
          <p:nvPr>
            <p:ph type="subTitle" idx="1"/>
          </p:nvPr>
        </p:nvSpPr>
        <p:spPr>
          <a:xfrm>
            <a:off x="1357290" y="3000372"/>
            <a:ext cx="6400800" cy="1752600"/>
          </a:xfrm>
        </p:spPr>
        <p:txBody>
          <a:bodyPr>
            <a:normAutofit fontScale="77500" lnSpcReduction="20000"/>
          </a:bodyPr>
          <a:lstStyle/>
          <a:p>
            <a:pPr marR="0" eaLnBrk="1" hangingPunct="1"/>
            <a:r>
              <a:rPr lang="ar-SA" sz="4800" dirty="0" smtClean="0">
                <a:solidFill>
                  <a:srgbClr val="A3171E"/>
                </a:solidFill>
                <a:cs typeface="Arial" charset="0"/>
              </a:rPr>
              <a:t>مقدمة في الانترنت</a:t>
            </a:r>
          </a:p>
          <a:p>
            <a:pPr marR="0" eaLnBrk="1" hangingPunct="1"/>
            <a:r>
              <a:rPr lang="en-US" sz="4800" b="1" dirty="0" smtClean="0">
                <a:solidFill>
                  <a:srgbClr val="A3171E"/>
                </a:solidFill>
                <a:cs typeface="Arial" charset="0"/>
              </a:rPr>
              <a:t>Front page 2003</a:t>
            </a:r>
          </a:p>
          <a:p>
            <a:pPr marR="0" eaLnBrk="1" hangingPunct="1"/>
            <a:r>
              <a:rPr lang="en-US" sz="4800" dirty="0" smtClean="0">
                <a:solidFill>
                  <a:srgbClr val="A3171E"/>
                </a:solidFill>
                <a:cs typeface="Arial" charset="0"/>
              </a:rPr>
              <a:t>Part 1</a:t>
            </a:r>
            <a:endParaRPr lang="ar-EG" sz="4800" b="1" dirty="0" smtClean="0">
              <a:solidFill>
                <a:srgbClr val="A3171E"/>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p:cNvPicPr>
            <a:picLocks noChangeAspect="1" noChangeArrowheads="1"/>
          </p:cNvPicPr>
          <p:nvPr/>
        </p:nvPicPr>
        <p:blipFill>
          <a:blip r:embed="rId2" cstate="print">
            <a:duotone>
              <a:prstClr val="black"/>
              <a:schemeClr val="tx2">
                <a:lumMod val="20000"/>
                <a:lumOff val="80000"/>
                <a:tint val="45000"/>
                <a:satMod val="400000"/>
              </a:schemeClr>
            </a:duotone>
          </a:blip>
          <a:srcRect t="32385"/>
          <a:stretch>
            <a:fillRect/>
          </a:stretch>
        </p:blipFill>
        <p:spPr bwMode="auto">
          <a:xfrm>
            <a:off x="571472" y="1857364"/>
            <a:ext cx="8146851" cy="3929090"/>
          </a:xfrm>
          <a:prstGeom prst="rect">
            <a:avLst/>
          </a:prstGeom>
          <a:noFill/>
          <a:ln w="9525">
            <a:noFill/>
            <a:miter lim="800000"/>
            <a:headEnd/>
            <a:tailEnd/>
          </a:ln>
        </p:spPr>
      </p:pic>
      <p:sp>
        <p:nvSpPr>
          <p:cNvPr id="3" name="عنوان 2"/>
          <p:cNvSpPr>
            <a:spLocks noGrp="1"/>
          </p:cNvSpPr>
          <p:nvPr>
            <p:ph type="title"/>
          </p:nvPr>
        </p:nvSpPr>
        <p:spPr/>
        <p:txBody>
          <a:bodyPr/>
          <a:lstStyle/>
          <a:p>
            <a:r>
              <a:rPr lang="ar-SA" b="1" u="sng" dirty="0" smtClean="0">
                <a:solidFill>
                  <a:srgbClr val="C00000"/>
                </a:solidFill>
                <a:effectLst>
                  <a:outerShdw blurRad="38100" dist="38100" dir="2700000" algn="tl">
                    <a:srgbClr val="000000">
                      <a:alpha val="43137"/>
                    </a:srgbClr>
                  </a:outerShdw>
                </a:effectLst>
              </a:rPr>
              <a:t>مقدمة في الإنترنت</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duotone>
              <a:prstClr val="black"/>
              <a:schemeClr val="tx2">
                <a:lumMod val="20000"/>
                <a:lumOff val="80000"/>
                <a:tint val="45000"/>
                <a:satMod val="400000"/>
              </a:schemeClr>
            </a:duotone>
          </a:blip>
          <a:srcRect t="20313" b="12499"/>
          <a:stretch>
            <a:fillRect/>
          </a:stretch>
        </p:blipFill>
        <p:spPr bwMode="auto">
          <a:xfrm>
            <a:off x="179512" y="1484784"/>
            <a:ext cx="8464454" cy="5040560"/>
          </a:xfrm>
          <a:prstGeom prst="rect">
            <a:avLst/>
          </a:prstGeom>
          <a:noFill/>
          <a:ln w="9525">
            <a:noFill/>
            <a:miter lim="800000"/>
            <a:headEnd/>
            <a:tailEnd/>
          </a:ln>
        </p:spPr>
      </p:pic>
      <p:sp>
        <p:nvSpPr>
          <p:cNvPr id="5" name="عنوان 2"/>
          <p:cNvSpPr>
            <a:spLocks noGrp="1"/>
          </p:cNvSpPr>
          <p:nvPr>
            <p:ph type="title"/>
          </p:nvPr>
        </p:nvSpPr>
        <p:spPr>
          <a:xfrm>
            <a:off x="285720" y="357166"/>
            <a:ext cx="8534400" cy="1343642"/>
          </a:xfrm>
        </p:spPr>
        <p:txBody>
          <a:bodyPr>
            <a:normAutofit fontScale="90000"/>
          </a:bodyPr>
          <a:lstStyle/>
          <a:p>
            <a:r>
              <a:rPr lang="ar-SA" b="1" u="sng" dirty="0" smtClean="0">
                <a:solidFill>
                  <a:srgbClr val="C00000"/>
                </a:solidFill>
                <a:effectLst>
                  <a:outerShdw blurRad="38100" dist="38100" dir="2700000" algn="tl">
                    <a:srgbClr val="000000">
                      <a:alpha val="43137"/>
                    </a:srgbClr>
                  </a:outerShdw>
                </a:effectLst>
              </a:rPr>
              <a:t>الشبكة العنكبوتية </a:t>
            </a:r>
            <a:r>
              <a:rPr lang="en-US" b="1" u="sng" dirty="0" smtClean="0">
                <a:solidFill>
                  <a:srgbClr val="C00000"/>
                </a:solidFill>
                <a:effectLst>
                  <a:outerShdw blurRad="38100" dist="38100" dir="2700000" algn="tl">
                    <a:srgbClr val="000000">
                      <a:alpha val="43137"/>
                    </a:srgbClr>
                  </a:outerShdw>
                </a:effectLst>
              </a:rPr>
              <a:t/>
            </a:r>
            <a:br>
              <a:rPr lang="en-US" b="1" u="sng" dirty="0" smtClean="0">
                <a:solidFill>
                  <a:srgbClr val="C00000"/>
                </a:solidFill>
                <a:effectLst>
                  <a:outerShdw blurRad="38100" dist="38100" dir="2700000" algn="tl">
                    <a:srgbClr val="000000">
                      <a:alpha val="43137"/>
                    </a:srgbClr>
                  </a:outerShdw>
                </a:effectLst>
              </a:rPr>
            </a:br>
            <a:r>
              <a:rPr lang="en-US" b="1" u="sng" dirty="0" smtClean="0">
                <a:solidFill>
                  <a:srgbClr val="C00000"/>
                </a:solidFill>
                <a:effectLst>
                  <a:outerShdw blurRad="38100" dist="38100" dir="2700000" algn="tl">
                    <a:srgbClr val="000000">
                      <a:alpha val="43137"/>
                    </a:srgbClr>
                  </a:outerShdw>
                </a:effectLst>
              </a:rPr>
              <a:t>world wide web</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duotone>
              <a:prstClr val="black"/>
              <a:schemeClr val="tx2">
                <a:lumMod val="20000"/>
                <a:lumOff val="80000"/>
                <a:tint val="45000"/>
                <a:satMod val="400000"/>
              </a:schemeClr>
            </a:duotone>
          </a:blip>
          <a:srcRect/>
          <a:stretch>
            <a:fillRect/>
          </a:stretch>
        </p:blipFill>
        <p:spPr bwMode="auto">
          <a:xfrm>
            <a:off x="428596" y="2071678"/>
            <a:ext cx="8215310" cy="2857520"/>
          </a:xfrm>
          <a:prstGeom prst="rect">
            <a:avLst/>
          </a:prstGeom>
          <a:noFill/>
          <a:ln w="9525">
            <a:noFill/>
            <a:miter lim="800000"/>
            <a:headEnd/>
            <a:tailEnd/>
          </a:ln>
        </p:spPr>
      </p:pic>
      <p:sp>
        <p:nvSpPr>
          <p:cNvPr id="6" name="عنوان 2"/>
          <p:cNvSpPr>
            <a:spLocks noGrp="1"/>
          </p:cNvSpPr>
          <p:nvPr>
            <p:ph type="title"/>
          </p:nvPr>
        </p:nvSpPr>
        <p:spPr/>
        <p:txBody>
          <a:bodyPr/>
          <a:lstStyle/>
          <a:p>
            <a:r>
              <a:rPr lang="ar-SA" b="1" u="sng" dirty="0" smtClean="0">
                <a:solidFill>
                  <a:srgbClr val="C00000"/>
                </a:solidFill>
                <a:effectLst>
                  <a:outerShdw blurRad="38100" dist="38100" dir="2700000" algn="tl">
                    <a:srgbClr val="000000">
                      <a:alpha val="43137"/>
                    </a:srgbClr>
                  </a:outerShdw>
                </a:effectLst>
              </a:rPr>
              <a:t>كيف تعمل الشبكة العنكبوتية</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duotone>
              <a:prstClr val="black"/>
              <a:schemeClr val="tx2">
                <a:lumMod val="20000"/>
                <a:lumOff val="80000"/>
                <a:tint val="45000"/>
                <a:satMod val="400000"/>
              </a:schemeClr>
            </a:duotone>
          </a:blip>
          <a:srcRect l="2459" t="22140" r="819"/>
          <a:stretch>
            <a:fillRect/>
          </a:stretch>
        </p:blipFill>
        <p:spPr bwMode="auto">
          <a:xfrm>
            <a:off x="357158" y="2000240"/>
            <a:ext cx="8429684" cy="3014657"/>
          </a:xfrm>
          <a:prstGeom prst="rect">
            <a:avLst/>
          </a:prstGeom>
          <a:noFill/>
          <a:ln w="9525">
            <a:noFill/>
            <a:miter lim="800000"/>
            <a:headEnd/>
            <a:tailEnd/>
          </a:ln>
        </p:spPr>
      </p:pic>
      <p:sp>
        <p:nvSpPr>
          <p:cNvPr id="5" name="عنوان 2"/>
          <p:cNvSpPr>
            <a:spLocks noGrp="1"/>
          </p:cNvSpPr>
          <p:nvPr>
            <p:ph type="title"/>
          </p:nvPr>
        </p:nvSpPr>
        <p:spPr/>
        <p:txBody>
          <a:bodyPr>
            <a:normAutofit/>
          </a:bodyPr>
          <a:lstStyle/>
          <a:p>
            <a:r>
              <a:rPr lang="ar-SA" b="1" u="sng" dirty="0" smtClean="0">
                <a:solidFill>
                  <a:srgbClr val="C00000"/>
                </a:solidFill>
                <a:effectLst>
                  <a:outerShdw blurRad="38100" dist="38100" dir="2700000" algn="tl">
                    <a:srgbClr val="000000">
                      <a:alpha val="43137"/>
                    </a:srgbClr>
                  </a:outerShdw>
                </a:effectLst>
              </a:rPr>
              <a:t>كيف يتم الوصول إلى موقع على الشبكة</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duotone>
              <a:prstClr val="black"/>
              <a:schemeClr val="tx2">
                <a:lumMod val="20000"/>
                <a:lumOff val="80000"/>
                <a:tint val="45000"/>
                <a:satMod val="400000"/>
              </a:schemeClr>
            </a:duotone>
          </a:blip>
          <a:srcRect l="11718" t="16279"/>
          <a:stretch>
            <a:fillRect/>
          </a:stretch>
        </p:blipFill>
        <p:spPr bwMode="auto">
          <a:xfrm>
            <a:off x="1000100" y="1643050"/>
            <a:ext cx="6929486" cy="4415246"/>
          </a:xfrm>
          <a:prstGeom prst="rect">
            <a:avLst/>
          </a:prstGeom>
          <a:noFill/>
          <a:ln w="9525">
            <a:noFill/>
            <a:miter lim="800000"/>
            <a:headEnd/>
            <a:tailEnd/>
          </a:ln>
        </p:spPr>
      </p:pic>
      <p:sp>
        <p:nvSpPr>
          <p:cNvPr id="5" name="عنوان 2"/>
          <p:cNvSpPr>
            <a:spLocks noGrp="1"/>
          </p:cNvSpPr>
          <p:nvPr>
            <p:ph type="title"/>
          </p:nvPr>
        </p:nvSpPr>
        <p:spPr/>
        <p:txBody>
          <a:bodyPr/>
          <a:lstStyle/>
          <a:p>
            <a:r>
              <a:rPr lang="ar-SA" b="1" u="sng" dirty="0" smtClean="0">
                <a:solidFill>
                  <a:srgbClr val="C00000"/>
                </a:solidFill>
                <a:effectLst>
                  <a:outerShdw blurRad="38100" dist="38100" dir="2700000" algn="tl">
                    <a:srgbClr val="000000">
                      <a:alpha val="43137"/>
                    </a:srgbClr>
                  </a:outerShdw>
                </a:effectLst>
              </a:rPr>
              <a:t>أقسام عنوان أي موقع</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duotone>
              <a:prstClr val="black"/>
              <a:schemeClr val="tx2">
                <a:lumMod val="20000"/>
                <a:lumOff val="80000"/>
                <a:tint val="45000"/>
                <a:satMod val="400000"/>
              </a:schemeClr>
            </a:duotone>
          </a:blip>
          <a:srcRect/>
          <a:stretch>
            <a:fillRect/>
          </a:stretch>
        </p:blipFill>
        <p:spPr bwMode="auto">
          <a:xfrm>
            <a:off x="1428728" y="2071678"/>
            <a:ext cx="6372225" cy="1785939"/>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duotone>
              <a:prstClr val="black"/>
              <a:schemeClr val="tx2">
                <a:lumMod val="20000"/>
                <a:lumOff val="80000"/>
                <a:tint val="45000"/>
                <a:satMod val="400000"/>
              </a:schemeClr>
            </a:duotone>
          </a:blip>
          <a:srcRect/>
          <a:stretch>
            <a:fillRect/>
          </a:stretch>
        </p:blipFill>
        <p:spPr bwMode="auto">
          <a:xfrm>
            <a:off x="714348" y="4429132"/>
            <a:ext cx="7915275" cy="762000"/>
          </a:xfrm>
          <a:prstGeom prst="rect">
            <a:avLst/>
          </a:prstGeom>
          <a:noFill/>
          <a:ln w="9525">
            <a:noFill/>
            <a:miter lim="800000"/>
            <a:headEnd/>
            <a:tailEnd/>
          </a:ln>
        </p:spPr>
      </p:pic>
      <p:sp>
        <p:nvSpPr>
          <p:cNvPr id="6" name="عنوان 2"/>
          <p:cNvSpPr>
            <a:spLocks noGrp="1"/>
          </p:cNvSpPr>
          <p:nvPr>
            <p:ph type="title"/>
          </p:nvPr>
        </p:nvSpPr>
        <p:spPr/>
        <p:txBody>
          <a:bodyPr/>
          <a:lstStyle/>
          <a:p>
            <a:r>
              <a:rPr lang="ar-SA" b="1" u="sng" dirty="0" smtClean="0">
                <a:solidFill>
                  <a:srgbClr val="C00000"/>
                </a:solidFill>
                <a:effectLst>
                  <a:outerShdw blurRad="38100" dist="38100" dir="2700000" algn="tl">
                    <a:srgbClr val="000000">
                      <a:alpha val="43137"/>
                    </a:srgbClr>
                  </a:outerShdw>
                </a:effectLst>
              </a:rPr>
              <a:t>أقسام عنوان أي موقع</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2"/>
          <p:cNvSpPr>
            <a:spLocks noGrp="1"/>
          </p:cNvSpPr>
          <p:nvPr>
            <p:ph type="title"/>
          </p:nvPr>
        </p:nvSpPr>
        <p:spPr/>
        <p:txBody>
          <a:bodyPr>
            <a:normAutofit/>
          </a:bodyPr>
          <a:lstStyle/>
          <a:p>
            <a:r>
              <a:rPr lang="ar-SA" b="1" u="sng" dirty="0" smtClean="0">
                <a:solidFill>
                  <a:srgbClr val="C00000"/>
                </a:solidFill>
                <a:effectLst>
                  <a:outerShdw blurRad="38100" dist="38100" dir="2700000" algn="tl">
                    <a:srgbClr val="000000">
                      <a:alpha val="43137"/>
                    </a:srgbClr>
                  </a:outerShdw>
                </a:effectLst>
              </a:rPr>
              <a:t>كيف نصمم موقع الكتروني على الانترنت</a:t>
            </a:r>
            <a:endParaRPr lang="en-US" b="1" u="sng" dirty="0">
              <a:solidFill>
                <a:srgbClr val="C00000"/>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noAutofit/>
          </a:bodyPr>
          <a:lstStyle/>
          <a:p>
            <a:pPr algn="r" rtl="1">
              <a:buNone/>
            </a:pPr>
            <a:r>
              <a:rPr lang="ar-SA" sz="2600" b="1" dirty="0" smtClean="0">
                <a:solidFill>
                  <a:srgbClr val="002060"/>
                </a:solidFill>
              </a:rPr>
              <a:t>هناك ثلاث مبادئ أساسية يجب معرفتها حتى نتمكن من امتلاك على الانترنت وهذه المبادئ هي ( فكر , صمم , انشر ) </a:t>
            </a:r>
          </a:p>
          <a:p>
            <a:pPr algn="r" rtl="1">
              <a:buNone/>
            </a:pPr>
            <a:r>
              <a:rPr lang="ar-SA" sz="2600" b="1" u="sng" dirty="0" smtClean="0">
                <a:solidFill>
                  <a:srgbClr val="C00000"/>
                </a:solidFill>
              </a:rPr>
              <a:t>المبدأ الأول :</a:t>
            </a:r>
          </a:p>
          <a:p>
            <a:pPr algn="r" rtl="1">
              <a:buNone/>
            </a:pPr>
            <a:r>
              <a:rPr lang="ar-SA" sz="2600" b="1" dirty="0" smtClean="0"/>
              <a:t>يجب أولاً التفكير بمحتوى الموقع الذي نريد تصميمه وما الهدف والغرض منه ونوع الزوار الذي تريد أن يقوموا بزيارة الموقع .</a:t>
            </a:r>
          </a:p>
          <a:p>
            <a:pPr algn="r" rtl="1">
              <a:buNone/>
            </a:pPr>
            <a:r>
              <a:rPr lang="ar-SA" sz="2600" b="1" u="sng" dirty="0" smtClean="0">
                <a:solidFill>
                  <a:srgbClr val="C00000"/>
                </a:solidFill>
              </a:rPr>
              <a:t>المبدأ الثاني :</a:t>
            </a:r>
          </a:p>
          <a:p>
            <a:pPr algn="r" rtl="1">
              <a:buNone/>
            </a:pPr>
            <a:r>
              <a:rPr lang="ar-SA" sz="2600" b="1" dirty="0" smtClean="0"/>
              <a:t>هناك العديد من الطرق التي نستطيع من خلالها بناء موقع شخصي على الشبكة تتراوح ما بين السهل الممتنع وما بين الصعب الذي يحتاج إلى دراسة وتعلم ومنها برامج ذات قوالب جاهزة كالفرونت بيج ومنها ما يحتاج كتابة </a:t>
            </a:r>
            <a:r>
              <a:rPr lang="ar-SA" sz="2600" b="1" dirty="0" err="1" smtClean="0"/>
              <a:t>شيفرات</a:t>
            </a:r>
            <a:r>
              <a:rPr lang="ar-SA" sz="2600" b="1" dirty="0" smtClean="0"/>
              <a:t> وتعليمات برمجية كلغات البرمجة مثل </a:t>
            </a:r>
            <a:r>
              <a:rPr lang="en-US" sz="2600" b="1" dirty="0" smtClean="0"/>
              <a:t>HTML , PHP , Java Script , Asp.Net</a:t>
            </a:r>
            <a:r>
              <a:rPr lang="ar-SA" sz="2600" b="1" dirty="0" smtClean="0"/>
              <a:t> </a:t>
            </a:r>
          </a:p>
          <a:p>
            <a:pPr algn="r" rtl="1">
              <a:buNone/>
            </a:pPr>
            <a:endParaRPr lang="ar-SA" sz="2600" b="1" dirty="0" smtClean="0"/>
          </a:p>
          <a:p>
            <a:pPr algn="r" rtl="1">
              <a:buNone/>
            </a:pPr>
            <a:endParaRPr lang="en-US" sz="26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duotone>
              <a:prstClr val="black"/>
              <a:schemeClr val="tx2">
                <a:lumMod val="20000"/>
                <a:lumOff val="80000"/>
                <a:tint val="45000"/>
                <a:satMod val="400000"/>
              </a:schemeClr>
            </a:duotone>
          </a:blip>
          <a:srcRect l="5645" t="8890" r="806"/>
          <a:stretch>
            <a:fillRect/>
          </a:stretch>
        </p:blipFill>
        <p:spPr bwMode="auto">
          <a:xfrm>
            <a:off x="683568" y="1556792"/>
            <a:ext cx="7643866" cy="4726880"/>
          </a:xfrm>
          <a:prstGeom prst="rect">
            <a:avLst/>
          </a:prstGeom>
          <a:noFill/>
          <a:ln w="9525">
            <a:noFill/>
            <a:miter lim="800000"/>
            <a:headEnd/>
            <a:tailEnd/>
          </a:ln>
        </p:spPr>
      </p:pic>
      <p:sp>
        <p:nvSpPr>
          <p:cNvPr id="5" name="عنوان 2"/>
          <p:cNvSpPr>
            <a:spLocks noGrp="1"/>
          </p:cNvSpPr>
          <p:nvPr>
            <p:ph type="title"/>
          </p:nvPr>
        </p:nvSpPr>
        <p:spPr/>
        <p:txBody>
          <a:bodyPr/>
          <a:lstStyle/>
          <a:p>
            <a:pPr algn="r"/>
            <a:r>
              <a:rPr lang="ar-SA" b="1" u="sng" dirty="0" smtClean="0">
                <a:solidFill>
                  <a:srgbClr val="C00000"/>
                </a:solidFill>
                <a:effectLst>
                  <a:outerShdw blurRad="38100" dist="38100" dir="2700000" algn="tl">
                    <a:srgbClr val="000000">
                      <a:alpha val="43137"/>
                    </a:srgbClr>
                  </a:outerShdw>
                </a:effectLst>
              </a:rPr>
              <a:t>المبدأ الثالث :</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2" cstate="print">
            <a:duotone>
              <a:prstClr val="black"/>
              <a:schemeClr val="tx2">
                <a:lumMod val="20000"/>
                <a:lumOff val="80000"/>
                <a:tint val="45000"/>
                <a:satMod val="400000"/>
              </a:schemeClr>
            </a:duotone>
          </a:blip>
          <a:srcRect l="62500" t="26340"/>
          <a:stretch>
            <a:fillRect/>
          </a:stretch>
        </p:blipFill>
        <p:spPr bwMode="auto">
          <a:xfrm>
            <a:off x="3071802" y="1928802"/>
            <a:ext cx="3214682" cy="3795703"/>
          </a:xfrm>
          <a:prstGeom prst="rect">
            <a:avLst/>
          </a:prstGeom>
          <a:ln>
            <a:noFill/>
            <a:headEnd/>
            <a:tailEnd/>
          </a:ln>
        </p:spPr>
        <p:style>
          <a:lnRef idx="1">
            <a:schemeClr val="accent1"/>
          </a:lnRef>
          <a:fillRef idx="2">
            <a:schemeClr val="accent1"/>
          </a:fillRef>
          <a:effectRef idx="1">
            <a:schemeClr val="accent1"/>
          </a:effectRef>
          <a:fontRef idx="minor">
            <a:schemeClr val="dk1"/>
          </a:fontRef>
        </p:style>
      </p:pic>
      <p:sp>
        <p:nvSpPr>
          <p:cNvPr id="5" name="عنوان 2"/>
          <p:cNvSpPr>
            <a:spLocks noGrp="1"/>
          </p:cNvSpPr>
          <p:nvPr>
            <p:ph type="title"/>
          </p:nvPr>
        </p:nvSpPr>
        <p:spPr/>
        <p:txBody>
          <a:bodyPr/>
          <a:lstStyle/>
          <a:p>
            <a:pPr rtl="1"/>
            <a:r>
              <a:rPr lang="ar-SA" b="1" u="sng" dirty="0" smtClean="0">
                <a:solidFill>
                  <a:srgbClr val="C00000"/>
                </a:solidFill>
                <a:effectLst>
                  <a:outerShdw blurRad="38100" dist="38100" dir="2700000" algn="tl">
                    <a:srgbClr val="000000">
                      <a:alpha val="43137"/>
                    </a:srgbClr>
                  </a:outerShdw>
                </a:effectLst>
              </a:rPr>
              <a:t>مقدمة عن </a:t>
            </a:r>
            <a:r>
              <a:rPr lang="en-US" b="1" u="sng" dirty="0" smtClean="0">
                <a:solidFill>
                  <a:srgbClr val="C00000"/>
                </a:solidFill>
                <a:effectLst>
                  <a:outerShdw blurRad="38100" dist="38100" dir="2700000" algn="tl">
                    <a:srgbClr val="000000">
                      <a:alpha val="43137"/>
                    </a:srgbClr>
                  </a:outerShdw>
                </a:effectLst>
              </a:rPr>
              <a:t>Front Page 2003</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duotone>
              <a:prstClr val="black"/>
              <a:schemeClr val="tx2">
                <a:lumMod val="20000"/>
                <a:lumOff val="80000"/>
                <a:tint val="45000"/>
                <a:satMod val="400000"/>
              </a:schemeClr>
            </a:duotone>
          </a:blip>
          <a:srcRect l="55645" r="5645" b="9210"/>
          <a:stretch>
            <a:fillRect/>
          </a:stretch>
        </p:blipFill>
        <p:spPr bwMode="auto">
          <a:xfrm>
            <a:off x="2857488" y="1643050"/>
            <a:ext cx="3286148" cy="4723817"/>
          </a:xfrm>
          <a:prstGeom prst="rect">
            <a:avLst/>
          </a:prstGeom>
          <a:ln>
            <a:headEnd/>
            <a:tailEnd/>
          </a:ln>
        </p:spPr>
      </p:pic>
      <p:sp>
        <p:nvSpPr>
          <p:cNvPr id="5" name="عنوان 2"/>
          <p:cNvSpPr>
            <a:spLocks noGrp="1"/>
          </p:cNvSpPr>
          <p:nvPr>
            <p:ph type="title"/>
          </p:nvPr>
        </p:nvSpPr>
        <p:spPr/>
        <p:txBody>
          <a:bodyPr/>
          <a:lstStyle/>
          <a:p>
            <a:pPr rtl="1"/>
            <a:r>
              <a:rPr lang="ar-SA" b="1" u="sng" dirty="0" smtClean="0">
                <a:solidFill>
                  <a:srgbClr val="C00000"/>
                </a:solidFill>
                <a:effectLst>
                  <a:outerShdw blurRad="38100" dist="38100" dir="2700000" algn="tl">
                    <a:srgbClr val="000000">
                      <a:alpha val="43137"/>
                    </a:srgbClr>
                  </a:outerShdw>
                </a:effectLst>
              </a:rPr>
              <a:t>مقدمة عن </a:t>
            </a:r>
            <a:r>
              <a:rPr lang="en-US" b="1" u="sng" dirty="0" smtClean="0">
                <a:solidFill>
                  <a:srgbClr val="C00000"/>
                </a:solidFill>
                <a:effectLst>
                  <a:outerShdw blurRad="38100" dist="38100" dir="2700000" algn="tl">
                    <a:srgbClr val="000000">
                      <a:alpha val="43137"/>
                    </a:srgbClr>
                  </a:outerShdw>
                </a:effectLst>
              </a:rPr>
              <a:t>Front Page 2003</a:t>
            </a:r>
            <a:endParaRPr lang="en-US" b="1" u="sng"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251520" y="332656"/>
            <a:ext cx="8286809" cy="1776434"/>
          </a:xfrm>
          <a:prstGeom prst="rect">
            <a:avLst/>
          </a:prstGeom>
          <a:solidFill>
            <a:schemeClr val="bg2">
              <a:lumMod val="75000"/>
            </a:schemeClr>
          </a:solidFill>
          <a:ln w="9525">
            <a:noFill/>
            <a:miter lim="800000"/>
            <a:headEnd/>
            <a:tailEnd/>
          </a:ln>
        </p:spPr>
      </p:pic>
      <p:pic>
        <p:nvPicPr>
          <p:cNvPr id="12291" name="Picture 3"/>
          <p:cNvPicPr>
            <a:picLocks noChangeAspect="1" noChangeArrowheads="1"/>
          </p:cNvPicPr>
          <p:nvPr/>
        </p:nvPicPr>
        <p:blipFill>
          <a:blip r:embed="rId3" cstate="print"/>
          <a:srcRect/>
          <a:stretch>
            <a:fillRect/>
          </a:stretch>
        </p:blipFill>
        <p:spPr bwMode="auto">
          <a:xfrm>
            <a:off x="857224" y="1857375"/>
            <a:ext cx="7429552" cy="45720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l="6547" r="3939"/>
          <a:stretch>
            <a:fillRect/>
          </a:stretch>
        </p:blipFill>
        <p:spPr bwMode="auto">
          <a:xfrm>
            <a:off x="857224" y="428604"/>
            <a:ext cx="7358114" cy="58579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469</TotalTime>
  <Words>152</Words>
  <Application>Microsoft Office PowerPoint</Application>
  <PresentationFormat>On-screen Show (4:3)</PresentationFormat>
  <Paragraphs>20</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        تطبيقات الحاسب في التعليم  محاضرة   12 </vt:lpstr>
      <vt:lpstr>مقدمة في الإنترنت</vt:lpstr>
      <vt:lpstr>الشبكة العنكبوتية  world wide web</vt:lpstr>
      <vt:lpstr>كيف تعمل الشبكة العنكبوتية</vt:lpstr>
      <vt:lpstr>كيف يتم الوصول إلى موقع على الشبكة</vt:lpstr>
      <vt:lpstr>أقسام عنوان أي موقع</vt:lpstr>
      <vt:lpstr>أقسام عنوان أي موقع</vt:lpstr>
      <vt:lpstr>كيف نصمم موقع الكتروني على الانترنت</vt:lpstr>
      <vt:lpstr>المبدأ الثالث :</vt:lpstr>
      <vt:lpstr>مقدمة عن Front Page 2003</vt:lpstr>
      <vt:lpstr>مقدمة عن Front Page 2003</vt:lpstr>
      <vt:lpstr>Slide 12</vt:lpstr>
      <vt:lpstr>Slide 13</vt:lpstr>
    </vt:vector>
  </TitlesOfParts>
  <Company>Shabakah Computer Center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Nasir</dc:creator>
  <cp:lastModifiedBy>30h0ud</cp:lastModifiedBy>
  <cp:revision>65</cp:revision>
  <dcterms:created xsi:type="dcterms:W3CDTF">2010-12-13T20:49:14Z</dcterms:created>
  <dcterms:modified xsi:type="dcterms:W3CDTF">2011-06-08T02:54:35Z</dcterms:modified>
</cp:coreProperties>
</file>