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32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B47A4-D760-4F92-8BAA-3C7AA7DFB4D8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FFB9A-5032-44DC-9D91-E2FF6CED19F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mtClean="0"/>
              <a:t>تابع المحاضره 12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2" cstate="print"/>
          <a:srcRect l="4065" t="15555" r="16260" b="1111"/>
          <a:stretch>
            <a:fillRect/>
          </a:stretch>
        </p:blipFill>
        <p:spPr bwMode="auto">
          <a:xfrm>
            <a:off x="1000100" y="1142984"/>
            <a:ext cx="700092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واجهة التطبيق الرئيسية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 r="1754"/>
          <a:stretch>
            <a:fillRect/>
          </a:stretch>
        </p:blipFill>
        <p:spPr bwMode="auto">
          <a:xfrm>
            <a:off x="500034" y="285728"/>
            <a:ext cx="814393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 l="3200" r="5600"/>
          <a:stretch>
            <a:fillRect/>
          </a:stretch>
        </p:blipFill>
        <p:spPr bwMode="auto">
          <a:xfrm>
            <a:off x="500034" y="1285860"/>
            <a:ext cx="8143932" cy="500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6507" r="3199"/>
          <a:stretch>
            <a:fillRect/>
          </a:stretch>
        </p:blipFill>
        <p:spPr bwMode="auto">
          <a:xfrm>
            <a:off x="571472" y="428604"/>
            <a:ext cx="7929618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7929562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5099" t="15730" r="4268" b="13483"/>
          <a:stretch>
            <a:fillRect/>
          </a:stretch>
        </p:blipFill>
        <p:spPr bwMode="auto">
          <a:xfrm>
            <a:off x="714348" y="1643050"/>
            <a:ext cx="778674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العرض في </a:t>
            </a:r>
            <a:r>
              <a:rPr lang="ar-SA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فرونت</a:t>
            </a:r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بيج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7434284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61641" t="85394" r="4268" b="4494"/>
          <a:stretch>
            <a:fillRect/>
          </a:stretch>
        </p:blipFill>
        <p:spPr bwMode="auto">
          <a:xfrm>
            <a:off x="5286380" y="1214422"/>
            <a:ext cx="292895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 cstate="print"/>
          <a:srcRect t="30835"/>
          <a:stretch>
            <a:fillRect/>
          </a:stretch>
        </p:blipFill>
        <p:spPr bwMode="auto">
          <a:xfrm>
            <a:off x="285720" y="2143116"/>
            <a:ext cx="85629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قوالب البرنامج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قوالب البرنامج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000240"/>
            <a:ext cx="29289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قوالب البرنامج</a:t>
            </a: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1500" y="1777206"/>
            <a:ext cx="8001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" y="214290"/>
            <a:ext cx="8486775" cy="242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333" r="5833"/>
          <a:stretch>
            <a:fillRect/>
          </a:stretch>
        </p:blipFill>
        <p:spPr bwMode="auto">
          <a:xfrm>
            <a:off x="357158" y="2286000"/>
            <a:ext cx="8501122" cy="407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3380" r="5016" b="2174"/>
          <a:stretch>
            <a:fillRect/>
          </a:stretch>
        </p:blipFill>
        <p:spPr bwMode="auto">
          <a:xfrm>
            <a:off x="500034" y="428604"/>
            <a:ext cx="800105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819" r="4098"/>
          <a:stretch>
            <a:fillRect/>
          </a:stretch>
        </p:blipFill>
        <p:spPr bwMode="auto">
          <a:xfrm>
            <a:off x="428596" y="285728"/>
            <a:ext cx="828680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477250" cy="584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(4:3)</PresentationFormat>
  <Paragraphs>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تابع المحاضره 12</vt:lpstr>
      <vt:lpstr>واجهة التطبيق الرئيسية</vt:lpstr>
      <vt:lpstr>Slide 3</vt:lpstr>
      <vt:lpstr>Slide 4</vt:lpstr>
      <vt:lpstr>Slide 5</vt:lpstr>
      <vt:lpstr>طرق العرض في فرونت بيج</vt:lpstr>
      <vt:lpstr>Slide 7</vt:lpstr>
      <vt:lpstr>قوالب البرنامج</vt:lpstr>
      <vt:lpstr>قوالب البرنامج</vt:lpstr>
      <vt:lpstr>قوالب البرنامج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تابع المحاضره 12</dc:title>
  <dc:creator>30h0ud</dc:creator>
  <cp:lastModifiedBy>30h0ud</cp:lastModifiedBy>
  <cp:revision>1</cp:revision>
  <dcterms:created xsi:type="dcterms:W3CDTF">2011-06-08T02:53:05Z</dcterms:created>
  <dcterms:modified xsi:type="dcterms:W3CDTF">2011-06-08T02:54:00Z</dcterms:modified>
</cp:coreProperties>
</file>