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notesMasterIdLst>
    <p:notesMasterId r:id="rId12"/>
  </p:notesMasterIdLst>
  <p:sldIdLst>
    <p:sldId id="291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7" r:id="rId10"/>
    <p:sldId id="266" r:id="rId11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84380"/>
    <p:restoredTop sz="94660"/>
  </p:normalViewPr>
  <p:slideViewPr>
    <p:cSldViewPr>
      <p:cViewPr varScale="1">
        <p:scale>
          <a:sx n="56" d="100"/>
          <a:sy n="56" d="100"/>
        </p:scale>
        <p:origin x="-5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1EF80B0-1376-4904-8DC1-A610E1957BDD}" type="datetimeFigureOut">
              <a:rPr lang="ar-SA"/>
              <a:pPr>
                <a:defRPr/>
              </a:pPr>
              <a:t>07/07/32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ar-SA" noProof="0" smtClean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noProof="0" smtClean="0"/>
              <a:t>انقر لتحرير أنماط النص الرئيسي</a:t>
            </a:r>
          </a:p>
          <a:p>
            <a:pPr lvl="1"/>
            <a:r>
              <a:rPr lang="ar-SA" noProof="0" smtClean="0"/>
              <a:t>المستوى الثاني</a:t>
            </a:r>
          </a:p>
          <a:p>
            <a:pPr lvl="2"/>
            <a:r>
              <a:rPr lang="ar-SA" noProof="0" smtClean="0"/>
              <a:t>المستوى الثالث</a:t>
            </a:r>
          </a:p>
          <a:p>
            <a:pPr lvl="3"/>
            <a:r>
              <a:rPr lang="ar-SA" noProof="0" smtClean="0"/>
              <a:t>المستوى الرابع</a:t>
            </a:r>
          </a:p>
          <a:p>
            <a:pPr lvl="4"/>
            <a:r>
              <a:rPr lang="ar-SA" noProof="0" smtClean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883A6F-BF37-4B33-AE94-8DDC592981F2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13316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4B6C21-0692-467F-9877-B38EC2199B5A}" type="slidenum">
              <a:rPr lang="ar-S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ar-S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2A45DD-93EB-4540-BD09-F5DEAEC3BA0D}" type="datetimeFigureOut">
              <a:rPr lang="ar-SA" smtClean="0"/>
              <a:pPr>
                <a:defRPr/>
              </a:pPr>
              <a:t>07/07/32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شكل بيضاوي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653BDAA0-3EF2-4F95-998B-62BB2492A462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AF315B-682B-4291-AC90-A196BBD409FA}" type="datetimeFigureOut">
              <a:rPr lang="ar-SA" smtClean="0"/>
              <a:pPr>
                <a:defRPr/>
              </a:pPr>
              <a:t>07/07/32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pPr>
              <a:defRPr/>
            </a:pPr>
            <a:fld id="{01F580E0-6FD0-4725-B72E-EE9A2E206DED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3" name="مستطيل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مستطيل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92B4A6-E5C5-4E9C-9B22-47EA6C9A8D9F}" type="datetimeFigureOut">
              <a:rPr lang="ar-SA" smtClean="0"/>
              <a:pPr>
                <a:defRPr/>
              </a:pPr>
              <a:t>07/07/32</a:t>
            </a:fld>
            <a:endParaRPr lang="ar-SA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شكل بيضاوي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شكل بيضاوي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51198C97-8BA5-40B6-8D7E-2D6025763D23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>
              <a:defRPr/>
            </a:pPr>
            <a:fld id="{B76015F2-56C6-4342-88BB-277ADB4110A6}" type="datetimeFigureOut">
              <a:rPr lang="ar-SA" smtClean="0"/>
              <a:pPr>
                <a:defRPr/>
              </a:pPr>
              <a:t>07/07/32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A4086-811E-468D-875D-4FA5F00A5715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عنصر نائب للمحتوى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محتوى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مستطيل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مستطيل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مستطيل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مستطيل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87D3EA-70D7-4C57-A2DF-7DA176285FCE}" type="datetimeFigureOut">
              <a:rPr lang="ar-SA" smtClean="0"/>
              <a:pPr>
                <a:defRPr/>
              </a:pPr>
              <a:t>07/07/32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عنصر نائب للمحتوى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6" name="عنصر نائب للمحتوى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شكل بيضاوي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شكل بيضاوي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14D9C5E-1E23-454D-9906-FC5289B53274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  <p:sp>
        <p:nvSpPr>
          <p:cNvPr id="23" name="عنوان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0BEEB6-F5BF-4C95-B2C0-7C9FAA0D03D1}" type="datetimeFigureOut">
              <a:rPr lang="ar-SA" smtClean="0"/>
              <a:pPr>
                <a:defRPr/>
              </a:pPr>
              <a:t>07/07/32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pPr>
              <a:defRPr/>
            </a:pPr>
            <a:fld id="{9017337B-640A-4A56-B650-0918EB4C5A5E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مستطيل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مستطيل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E42F3D-D72E-4315-B17B-1C09471A0DC2}" type="datetimeFigureOut">
              <a:rPr lang="ar-SA" smtClean="0"/>
              <a:pPr>
                <a:defRPr/>
              </a:pPr>
              <a:t>07/07/32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E725698-C833-48A3-8755-D7D947F59DB3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مستطيل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مستطيل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عنصر نائب للمحتوى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شكل بيضاوي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شكل بيضاوي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6CD70EA4-2AA0-4842-9A90-54C406FDDFFF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  <p:sp>
        <p:nvSpPr>
          <p:cNvPr id="21" name="مستطيل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415FCA-8275-4B77-983E-62C4B0BF4295}" type="datetimeFigureOut">
              <a:rPr lang="ar-SA" smtClean="0"/>
              <a:pPr>
                <a:defRPr/>
              </a:pPr>
              <a:t>07/07/32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رابط مستقيم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مستطيل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شكل بيضاوي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pPr>
              <a:defRPr/>
            </a:pPr>
            <a:fld id="{B01618B4-1103-46A7-A7A7-7428874EE47E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2" name="مستطيل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>
              <a:defRPr/>
            </a:pPr>
            <a:fld id="{1F5B6413-AD41-4501-9D2B-F43034D24AA2}" type="datetimeFigureOut">
              <a:rPr lang="ar-SA" smtClean="0"/>
              <a:pPr>
                <a:defRPr/>
              </a:pPr>
              <a:t>07/07/32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DDAB85-A388-4402-89AF-8D08B61C234A}" type="datetimeFigureOut">
              <a:rPr lang="ar-SA" smtClean="0"/>
              <a:pPr>
                <a:defRPr/>
              </a:pPr>
              <a:t>07/07/32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C42677-4B53-4B7E-9069-05152FBE1313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مستطيل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شكل بيضاوي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pPr>
              <a:defRPr/>
            </a:pPr>
            <a:fld id="{2AFCDA55-F2F5-40D1-9CBD-C5D7C84B8684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4DE3EF-28FE-4B05-92EA-552B53638A43}" type="datetimeFigureOut">
              <a:rPr lang="ar-SA" smtClean="0"/>
              <a:pPr>
                <a:defRPr/>
              </a:pPr>
              <a:t>07/07/32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9CC8A95-2547-4945-9C0D-546B06C82E58}" type="datetimeFigureOut">
              <a:rPr lang="ar-SA" smtClean="0"/>
              <a:pPr>
                <a:defRPr/>
              </a:pPr>
              <a:t>07/07/32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شكل بيضاوي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49D6EE7B-7A6D-411C-BCC5-B9FC13F9B7D7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1357290" y="3000372"/>
            <a:ext cx="6400800" cy="1752600"/>
          </a:xfrm>
        </p:spPr>
        <p:txBody>
          <a:bodyPr>
            <a:normAutofit fontScale="92500"/>
          </a:bodyPr>
          <a:lstStyle/>
          <a:p>
            <a:pPr marR="0" eaLnBrk="1" hangingPunct="1"/>
            <a:r>
              <a:rPr lang="en-US" sz="4800" b="1" dirty="0" smtClean="0">
                <a:solidFill>
                  <a:srgbClr val="A3171E"/>
                </a:solidFill>
                <a:cs typeface="Arial" charset="0"/>
              </a:rPr>
              <a:t>Front page 2003</a:t>
            </a:r>
          </a:p>
          <a:p>
            <a:pPr marR="0" eaLnBrk="1" hangingPunct="1"/>
            <a:r>
              <a:rPr lang="en-US" sz="4800" dirty="0" smtClean="0">
                <a:solidFill>
                  <a:srgbClr val="A3171E"/>
                </a:solidFill>
                <a:cs typeface="Arial" charset="0"/>
              </a:rPr>
              <a:t>Part 2</a:t>
            </a:r>
            <a:endParaRPr lang="ar-EG" sz="4800" b="1" dirty="0" smtClean="0">
              <a:solidFill>
                <a:srgbClr val="A3171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714488"/>
            <a:ext cx="7772400" cy="1214446"/>
          </a:xfrm>
          <a:effectLst>
            <a:glow rad="1397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</p:spPr>
        <p:txBody>
          <a:bodyPr>
            <a:noAutofit/>
          </a:bodyPr>
          <a:lstStyle/>
          <a:p>
            <a:pPr algn="ctr" rtl="1" eaLnBrk="1" fontAlgn="auto" hangingPunct="1">
              <a:spcAft>
                <a:spcPts val="0"/>
              </a:spcAft>
              <a:defRPr/>
            </a:pPr>
            <a:r>
              <a:rPr lang="ar-SA" sz="4800" dirty="0" smtClean="0">
                <a:solidFill>
                  <a:srgbClr val="A3171E"/>
                </a:solidFill>
                <a:effectLst/>
              </a:rPr>
              <a:t/>
            </a:r>
            <a:br>
              <a:rPr lang="ar-SA" sz="4800" dirty="0" smtClean="0">
                <a:solidFill>
                  <a:srgbClr val="A3171E"/>
                </a:solidFill>
                <a:effectLst/>
              </a:rPr>
            </a:br>
            <a:r>
              <a:rPr lang="ar-SA" sz="4800" dirty="0" smtClean="0">
                <a:solidFill>
                  <a:srgbClr val="A3171E"/>
                </a:solidFill>
              </a:rPr>
              <a:t/>
            </a:r>
            <a:br>
              <a:rPr lang="ar-SA" sz="4800" dirty="0" smtClean="0">
                <a:solidFill>
                  <a:srgbClr val="A3171E"/>
                </a:solidFill>
              </a:rPr>
            </a:br>
            <a:r>
              <a:rPr lang="ar-SA" sz="4800" dirty="0" smtClean="0">
                <a:solidFill>
                  <a:srgbClr val="A3171E"/>
                </a:solidFill>
              </a:rPr>
              <a:t/>
            </a:r>
            <a:br>
              <a:rPr lang="ar-SA" sz="4800" dirty="0" smtClean="0">
                <a:solidFill>
                  <a:srgbClr val="A3171E"/>
                </a:solidFill>
              </a:rPr>
            </a:br>
            <a:r>
              <a:rPr lang="ar-SA" sz="4800" dirty="0" smtClean="0">
                <a:solidFill>
                  <a:srgbClr val="A3171E"/>
                </a:solidFill>
              </a:rPr>
              <a:t/>
            </a:r>
            <a:br>
              <a:rPr lang="ar-SA" sz="4800" dirty="0" smtClean="0">
                <a:solidFill>
                  <a:srgbClr val="A3171E"/>
                </a:solidFill>
              </a:rPr>
            </a:br>
            <a:r>
              <a:rPr lang="ar-SA" sz="4800" dirty="0" smtClean="0">
                <a:solidFill>
                  <a:srgbClr val="A3171E"/>
                </a:solidFill>
              </a:rPr>
              <a:t/>
            </a:r>
            <a:br>
              <a:rPr lang="ar-SA" sz="4800" dirty="0" smtClean="0">
                <a:solidFill>
                  <a:srgbClr val="A3171E"/>
                </a:solidFill>
              </a:rPr>
            </a:br>
            <a:r>
              <a:rPr lang="ar-SA" sz="4800" dirty="0" smtClean="0">
                <a:solidFill>
                  <a:srgbClr val="A3171E"/>
                </a:solidFill>
              </a:rPr>
              <a:t/>
            </a:r>
            <a:br>
              <a:rPr lang="ar-SA" sz="4800" dirty="0" smtClean="0">
                <a:solidFill>
                  <a:srgbClr val="A3171E"/>
                </a:solidFill>
              </a:rPr>
            </a:br>
            <a:r>
              <a:rPr lang="ar-SA" sz="4800" dirty="0" smtClean="0">
                <a:solidFill>
                  <a:srgbClr val="A3171E"/>
                </a:solidFill>
              </a:rPr>
              <a:t/>
            </a:r>
            <a:br>
              <a:rPr lang="ar-SA" sz="4800" dirty="0" smtClean="0">
                <a:solidFill>
                  <a:srgbClr val="A3171E"/>
                </a:solidFill>
              </a:rPr>
            </a:br>
            <a:r>
              <a:rPr lang="ar-SA" sz="4800" dirty="0" smtClean="0">
                <a:solidFill>
                  <a:srgbClr val="A3171E"/>
                </a:solidFill>
              </a:rPr>
              <a:t/>
            </a:r>
            <a:br>
              <a:rPr lang="ar-SA" sz="4800" dirty="0" smtClean="0">
                <a:solidFill>
                  <a:srgbClr val="A3171E"/>
                </a:solidFill>
              </a:rPr>
            </a:br>
            <a:r>
              <a:rPr lang="ar-SA" sz="4800" dirty="0" smtClean="0">
                <a:solidFill>
                  <a:srgbClr val="A3171E"/>
                </a:solidFill>
                <a:effectLst/>
              </a:rPr>
              <a:t>تطبيقات الحاسب في التعليم</a:t>
            </a:r>
            <a:r>
              <a:rPr lang="ar-SA" sz="4800" dirty="0" smtClean="0">
                <a:solidFill>
                  <a:srgbClr val="A3171E"/>
                </a:solidFill>
              </a:rPr>
              <a:t/>
            </a:r>
            <a:br>
              <a:rPr lang="ar-SA" sz="4800" dirty="0" smtClean="0">
                <a:solidFill>
                  <a:srgbClr val="A3171E"/>
                </a:solidFill>
              </a:rPr>
            </a:br>
            <a:r>
              <a:rPr lang="ar-EG" sz="4800" dirty="0" smtClean="0">
                <a:solidFill>
                  <a:srgbClr val="002060"/>
                </a:solidFill>
                <a:effectLst/>
              </a:rPr>
              <a:t> محاضرة</a:t>
            </a:r>
            <a:r>
              <a:rPr lang="en-US" sz="4800" dirty="0" smtClean="0">
                <a:solidFill>
                  <a:srgbClr val="002060"/>
                </a:solidFill>
                <a:effectLst/>
              </a:rPr>
              <a:t> </a:t>
            </a:r>
            <a:r>
              <a:rPr lang="en-US" sz="4800" dirty="0" smtClean="0">
                <a:solidFill>
                  <a:srgbClr val="002060"/>
                </a:solidFill>
              </a:rPr>
              <a:t> </a:t>
            </a:r>
            <a:r>
              <a:rPr lang="ar-SA" sz="4800" dirty="0" smtClean="0">
                <a:solidFill>
                  <a:srgbClr val="002060"/>
                </a:solidFill>
              </a:rPr>
              <a:t> </a:t>
            </a:r>
            <a:r>
              <a:rPr lang="en-US" sz="4800" dirty="0" smtClean="0">
                <a:solidFill>
                  <a:srgbClr val="002060"/>
                </a:solidFill>
              </a:rPr>
              <a:t>13</a:t>
            </a:r>
            <a:r>
              <a:rPr lang="ar-SA" sz="480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/>
            </a:r>
            <a:br>
              <a:rPr lang="ar-SA" sz="4800" dirty="0" smtClean="0">
                <a:solidFill>
                  <a:schemeClr val="accent2">
                    <a:lumMod val="75000"/>
                  </a:schemeClr>
                </a:solidFill>
                <a:effectLst/>
              </a:rPr>
            </a:br>
            <a:endParaRPr lang="ar-EG" sz="4800" dirty="0"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3" y="357165"/>
            <a:ext cx="8215371" cy="585791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857232"/>
            <a:ext cx="8358216" cy="34766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8334375" cy="5838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28604"/>
            <a:ext cx="8467725" cy="392906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5123" name="Picture 4"/>
          <p:cNvPicPr>
            <a:picLocks noChangeAspect="1" noChangeArrowheads="1"/>
          </p:cNvPicPr>
          <p:nvPr/>
        </p:nvPicPr>
        <p:blipFill>
          <a:blip r:embed="rId3" cstate="print"/>
          <a:srcRect r="2597" b="5032"/>
          <a:stretch>
            <a:fillRect/>
          </a:stretch>
        </p:blipFill>
        <p:spPr bwMode="auto">
          <a:xfrm>
            <a:off x="2428875" y="3786188"/>
            <a:ext cx="4286265" cy="278608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6"/>
            <a:ext cx="8320116" cy="592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 noChangeArrowheads="1"/>
          </p:cNvPicPr>
          <p:nvPr/>
        </p:nvPicPr>
        <p:blipFill>
          <a:blip r:embed="rId2" cstate="print"/>
          <a:srcRect l="3125" r="3947"/>
          <a:stretch>
            <a:fillRect/>
          </a:stretch>
        </p:blipFill>
        <p:spPr bwMode="auto">
          <a:xfrm>
            <a:off x="500034" y="285728"/>
            <a:ext cx="8072494" cy="592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/>
          <p:cNvPicPr>
            <a:picLocks noChangeAspect="1" noChangeArrowheads="1"/>
          </p:cNvPicPr>
          <p:nvPr/>
        </p:nvPicPr>
        <p:blipFill>
          <a:blip r:embed="rId2" cstate="print"/>
          <a:srcRect l="869" r="2665" b="2247"/>
          <a:stretch>
            <a:fillRect/>
          </a:stretch>
        </p:blipFill>
        <p:spPr bwMode="auto">
          <a:xfrm>
            <a:off x="500034" y="357166"/>
            <a:ext cx="8143932" cy="585789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6"/>
            <a:ext cx="8358215" cy="585791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/>
          <p:cNvPicPr>
            <a:picLocks noChangeAspect="1" noChangeArrowheads="1"/>
          </p:cNvPicPr>
          <p:nvPr/>
        </p:nvPicPr>
        <p:blipFill>
          <a:blip r:embed="rId2" cstate="print"/>
          <a:srcRect l="3642" r="4470"/>
          <a:stretch>
            <a:fillRect/>
          </a:stretch>
        </p:blipFill>
        <p:spPr bwMode="auto">
          <a:xfrm>
            <a:off x="428596" y="357189"/>
            <a:ext cx="8358246" cy="585789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دني">
  <a:themeElements>
    <a:clrScheme name="مدني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مدني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دني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757</TotalTime>
  <Words>6</Words>
  <Application>Microsoft Office PowerPoint</Application>
  <PresentationFormat>On-screen Show (4:3)</PresentationFormat>
  <Paragraphs>4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مدني</vt:lpstr>
      <vt:lpstr>        تطبيقات الحاسب في التعليم  محاضرة   13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Shabakah Computer Center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Nasir</dc:creator>
  <cp:lastModifiedBy>30h0ud</cp:lastModifiedBy>
  <cp:revision>91</cp:revision>
  <dcterms:created xsi:type="dcterms:W3CDTF">2010-12-13T20:49:14Z</dcterms:created>
  <dcterms:modified xsi:type="dcterms:W3CDTF">2011-06-08T02:56:09Z</dcterms:modified>
</cp:coreProperties>
</file>