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84380"/>
    <p:restoredTop sz="94660"/>
  </p:normalViewPr>
  <p:slideViewPr>
    <p:cSldViewPr>
      <p:cViewPr varScale="1">
        <p:scale>
          <a:sx n="56" d="100"/>
          <a:sy n="56" d="100"/>
        </p:scale>
        <p:origin x="-55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-15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F7267-8D75-480A-8F1A-C252F354B272}" type="datetimeFigureOut">
              <a:rPr lang="ar-SA" smtClean="0"/>
              <a:t>07/07/32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A642F-6361-4C3B-91D1-91CEBB412E88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F7267-8D75-480A-8F1A-C252F354B272}" type="datetimeFigureOut">
              <a:rPr lang="ar-SA" smtClean="0"/>
              <a:t>07/07/32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A642F-6361-4C3B-91D1-91CEBB412E88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F7267-8D75-480A-8F1A-C252F354B272}" type="datetimeFigureOut">
              <a:rPr lang="ar-SA" smtClean="0"/>
              <a:t>07/07/32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A642F-6361-4C3B-91D1-91CEBB412E88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F7267-8D75-480A-8F1A-C252F354B272}" type="datetimeFigureOut">
              <a:rPr lang="ar-SA" smtClean="0"/>
              <a:t>07/07/32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A642F-6361-4C3B-91D1-91CEBB412E88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F7267-8D75-480A-8F1A-C252F354B272}" type="datetimeFigureOut">
              <a:rPr lang="ar-SA" smtClean="0"/>
              <a:t>07/07/32</a:t>
            </a:fld>
            <a:endParaRPr lang="ar-S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A642F-6361-4C3B-91D1-91CEBB412E88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F7267-8D75-480A-8F1A-C252F354B272}" type="datetimeFigureOut">
              <a:rPr lang="ar-SA" smtClean="0"/>
              <a:t>07/07/32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A642F-6361-4C3B-91D1-91CEBB412E88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F7267-8D75-480A-8F1A-C252F354B272}" type="datetimeFigureOut">
              <a:rPr lang="ar-SA" smtClean="0"/>
              <a:t>07/07/32</a:t>
            </a:fld>
            <a:endParaRPr lang="ar-S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A642F-6361-4C3B-91D1-91CEBB412E88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F7267-8D75-480A-8F1A-C252F354B272}" type="datetimeFigureOut">
              <a:rPr lang="ar-SA" smtClean="0"/>
              <a:t>07/07/32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A642F-6361-4C3B-91D1-91CEBB412E88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F7267-8D75-480A-8F1A-C252F354B272}" type="datetimeFigureOut">
              <a:rPr lang="ar-SA" smtClean="0"/>
              <a:t>07/07/32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A642F-6361-4C3B-91D1-91CEBB412E88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F7267-8D75-480A-8F1A-C252F354B272}" type="datetimeFigureOut">
              <a:rPr lang="ar-SA" smtClean="0"/>
              <a:t>07/07/32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A642F-6361-4C3B-91D1-91CEBB412E88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F7267-8D75-480A-8F1A-C252F354B272}" type="datetimeFigureOut">
              <a:rPr lang="ar-SA" smtClean="0"/>
              <a:t>07/07/32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A642F-6361-4C3B-91D1-91CEBB412E88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6F7267-8D75-480A-8F1A-C252F354B272}" type="datetimeFigureOut">
              <a:rPr lang="ar-SA" smtClean="0"/>
              <a:t>07/07/32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5A642F-6361-4C3B-91D1-91CEBB412E88}" type="slidenum">
              <a:rPr lang="ar-SA" smtClean="0"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SA" dirty="0" smtClean="0"/>
              <a:t>تابع المحاضره 13</a:t>
            </a:r>
            <a:br>
              <a:rPr lang="ar-SA" dirty="0" smtClean="0"/>
            </a:br>
            <a:endParaRPr lang="ar-S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ar-SA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4"/>
          <p:cNvPicPr>
            <a:picLocks noChangeAspect="1" noChangeArrowheads="1"/>
          </p:cNvPicPr>
          <p:nvPr/>
        </p:nvPicPr>
        <p:blipFill>
          <a:blip r:embed="rId2" cstate="print"/>
          <a:srcRect t="1111" r="2210" b="3333"/>
          <a:stretch>
            <a:fillRect/>
          </a:stretch>
        </p:blipFill>
        <p:spPr bwMode="auto">
          <a:xfrm>
            <a:off x="428596" y="428604"/>
            <a:ext cx="8286777" cy="578647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3"/>
          <p:cNvPicPr>
            <a:picLocks noChangeAspect="1" noChangeArrowheads="1"/>
          </p:cNvPicPr>
          <p:nvPr/>
        </p:nvPicPr>
        <p:blipFill>
          <a:blip r:embed="rId2" cstate="print"/>
          <a:srcRect l="5640" t="3333" r="3998" b="5555"/>
          <a:stretch>
            <a:fillRect/>
          </a:stretch>
        </p:blipFill>
        <p:spPr bwMode="auto">
          <a:xfrm>
            <a:off x="428596" y="357166"/>
            <a:ext cx="8286808" cy="5857916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428604"/>
            <a:ext cx="8162925" cy="5643563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357166"/>
            <a:ext cx="8286776" cy="5857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428605"/>
            <a:ext cx="8286808" cy="48577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3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5286388"/>
            <a:ext cx="8286808" cy="857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357166"/>
            <a:ext cx="8429684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7" name="Picture 5"/>
          <p:cNvPicPr>
            <a:picLocks noChangeAspect="1" noChangeArrowheads="1"/>
          </p:cNvPicPr>
          <p:nvPr/>
        </p:nvPicPr>
        <p:blipFill>
          <a:blip r:embed="rId3" cstate="print"/>
          <a:srcRect r="3704" b="12499"/>
          <a:stretch>
            <a:fillRect/>
          </a:stretch>
        </p:blipFill>
        <p:spPr bwMode="auto">
          <a:xfrm>
            <a:off x="357159" y="857232"/>
            <a:ext cx="8429684" cy="200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8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7158" y="2786059"/>
            <a:ext cx="8429684" cy="3357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3"/>
          <p:cNvPicPr>
            <a:picLocks noChangeAspect="1" noChangeArrowheads="1"/>
          </p:cNvPicPr>
          <p:nvPr/>
        </p:nvPicPr>
        <p:blipFill>
          <a:blip r:embed="rId2" cstate="print"/>
          <a:srcRect l="2343" t="74760" r="1562"/>
          <a:stretch>
            <a:fillRect/>
          </a:stretch>
        </p:blipFill>
        <p:spPr bwMode="auto">
          <a:xfrm>
            <a:off x="428596" y="3500438"/>
            <a:ext cx="8358246" cy="100012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 cstate="print"/>
          <a:srcRect l="71771" t="2403" r="3229" b="39904"/>
          <a:stretch>
            <a:fillRect/>
          </a:stretch>
        </p:blipFill>
        <p:spPr bwMode="auto">
          <a:xfrm>
            <a:off x="3500430" y="857232"/>
            <a:ext cx="2286016" cy="2286016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357166"/>
            <a:ext cx="8316344" cy="502445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pic>
      <p:pic>
        <p:nvPicPr>
          <p:cNvPr id="18435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5357827"/>
            <a:ext cx="8286808" cy="857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3"/>
          <p:cNvPicPr>
            <a:picLocks noChangeAspect="1" noChangeArrowheads="1"/>
          </p:cNvPicPr>
          <p:nvPr/>
        </p:nvPicPr>
        <p:blipFill>
          <a:blip r:embed="rId2" cstate="print"/>
          <a:srcRect l="8036" t="23075" r="8927" b="32053"/>
          <a:stretch>
            <a:fillRect/>
          </a:stretch>
        </p:blipFill>
        <p:spPr bwMode="auto">
          <a:xfrm>
            <a:off x="6072198" y="357166"/>
            <a:ext cx="2571768" cy="500066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pic>
      <p:pic>
        <p:nvPicPr>
          <p:cNvPr id="19459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472" y="1071546"/>
            <a:ext cx="8048625" cy="5000639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285728"/>
            <a:ext cx="8143932" cy="35719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pic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3108" y="3571875"/>
            <a:ext cx="4924425" cy="32861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</Words>
  <Application>Microsoft Office PowerPoint</Application>
  <PresentationFormat>On-screen Show (4:3)</PresentationFormat>
  <Paragraphs>1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تابع المحاضره 13 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تابع المحاضره 13 </dc:title>
  <dc:creator>30h0ud</dc:creator>
  <cp:lastModifiedBy>30h0ud</cp:lastModifiedBy>
  <cp:revision>1</cp:revision>
  <dcterms:created xsi:type="dcterms:W3CDTF">2011-06-08T02:55:09Z</dcterms:created>
  <dcterms:modified xsi:type="dcterms:W3CDTF">2011-06-08T02:55:59Z</dcterms:modified>
</cp:coreProperties>
</file>