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96" r:id="rId1"/>
  </p:sldMasterIdLst>
  <p:notesMasterIdLst>
    <p:notesMasterId r:id="rId13"/>
  </p:notesMasterIdLst>
  <p:sldIdLst>
    <p:sldId id="310" r:id="rId2"/>
    <p:sldId id="288" r:id="rId3"/>
    <p:sldId id="287" r:id="rId4"/>
    <p:sldId id="286" r:id="rId5"/>
    <p:sldId id="285" r:id="rId6"/>
    <p:sldId id="284" r:id="rId7"/>
    <p:sldId id="289" r:id="rId8"/>
    <p:sldId id="293" r:id="rId9"/>
    <p:sldId id="294" r:id="rId10"/>
    <p:sldId id="292" r:id="rId11"/>
    <p:sldId id="291" r:id="rId12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84380"/>
    <p:restoredTop sz="94660"/>
  </p:normalViewPr>
  <p:slideViewPr>
    <p:cSldViewPr>
      <p:cViewPr varScale="1">
        <p:scale>
          <a:sx n="56" d="100"/>
          <a:sy n="56" d="100"/>
        </p:scale>
        <p:origin x="-5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283C733-6DEA-4588-80C6-3D95D47BDF6F}" type="datetimeFigureOut">
              <a:rPr lang="ar-SA"/>
              <a:pPr>
                <a:defRPr/>
              </a:pPr>
              <a:t>07/07/32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pPr lvl="0"/>
            <a:endParaRPr lang="ar-SA" noProof="0" smtClean="0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noProof="0" smtClean="0"/>
              <a:t>انقر لتحرير أنماط النص الرئيسي</a:t>
            </a:r>
          </a:p>
          <a:p>
            <a:pPr lvl="1"/>
            <a:r>
              <a:rPr lang="ar-SA" noProof="0" smtClean="0"/>
              <a:t>المستوى الثاني</a:t>
            </a:r>
          </a:p>
          <a:p>
            <a:pPr lvl="2"/>
            <a:r>
              <a:rPr lang="ar-SA" noProof="0" smtClean="0"/>
              <a:t>المستوى الثالث</a:t>
            </a:r>
          </a:p>
          <a:p>
            <a:pPr lvl="3"/>
            <a:r>
              <a:rPr lang="ar-SA" noProof="0" smtClean="0"/>
              <a:t>المستوى الرابع</a:t>
            </a:r>
          </a:p>
          <a:p>
            <a:pPr lvl="4"/>
            <a:r>
              <a:rPr lang="ar-SA" noProof="0" smtClean="0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60A069E-7F4A-4585-8375-BBC3E7AC0479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مستطيل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مستطيل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مستطيل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مستطيل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مستطيل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53CCE2C-28A1-4D3A-8748-5429B799188F}" type="datetimeFigureOut">
              <a:rPr lang="ar-SA" smtClean="0"/>
              <a:pPr>
                <a:defRPr/>
              </a:pPr>
              <a:t>07/07/32</a:t>
            </a:fld>
            <a:endParaRPr lang="ar-SA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ar-SA"/>
          </a:p>
        </p:txBody>
      </p:sp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مستطيل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شكل بيضاوي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شكل بيضاوي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CF7C6522-F96F-4B06-972F-B8A9FDA29202}" type="slidenum">
              <a:rPr lang="ar-SA" smtClean="0"/>
              <a:pPr>
                <a:defRPr/>
              </a:pPr>
              <a:t>‹#›</a:t>
            </a:fld>
            <a:endParaRPr lang="ar-SA"/>
          </a:p>
        </p:txBody>
      </p:sp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EB70020-2467-4C51-AA34-C946E6A997D8}" type="datetimeFigureOut">
              <a:rPr lang="ar-SA" smtClean="0"/>
              <a:pPr>
                <a:defRPr/>
              </a:pPr>
              <a:t>07/07/32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pPr>
              <a:defRPr/>
            </a:pPr>
            <a:fld id="{4649CDBA-EBEC-4E25-A402-68F9FD74D405}" type="slidenum">
              <a:rPr lang="ar-SA" smtClean="0"/>
              <a:pPr>
                <a:defRPr/>
              </a:pPr>
              <a:t>‹#›</a:t>
            </a:fld>
            <a:endParaRPr lang="ar-SA"/>
          </a:p>
        </p:txBody>
      </p:sp>
      <p:sp>
        <p:nvSpPr>
          <p:cNvPr id="8" name="عنصر نائب للمحتوى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مستطيل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مستطيل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مستطيل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مستطيل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مستطيل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مستطيل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3" name="مستطيل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مستطيل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87FB579-EEF6-49F2-AE1D-A6113CF39A51}" type="datetimeFigureOut">
              <a:rPr lang="ar-SA" smtClean="0"/>
              <a:pPr>
                <a:defRPr/>
              </a:pPr>
              <a:t>07/07/32</a:t>
            </a:fld>
            <a:endParaRPr lang="ar-SA"/>
          </a:p>
        </p:txBody>
      </p:sp>
      <p:sp>
        <p:nvSpPr>
          <p:cNvPr id="8" name="رابط مستقيم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شكل بيضاوي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شكل بيضاوي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EEA7877F-9E5A-44AD-B98F-822769DDD937}" type="slidenum">
              <a:rPr lang="ar-SA" smtClean="0"/>
              <a:pPr>
                <a:defRPr/>
              </a:pPr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pPr>
              <a:defRPr/>
            </a:pPr>
            <a:fld id="{4286DF73-C16C-4566-B5D5-59D3BF8AA0E4}" type="datetimeFigureOut">
              <a:rPr lang="ar-SA" smtClean="0"/>
              <a:pPr>
                <a:defRPr/>
              </a:pPr>
              <a:t>07/07/32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C0F413-FFC8-49E9-80BC-59EFCBE4AC43}" type="slidenum">
              <a:rPr lang="ar-SA" smtClean="0"/>
              <a:pPr>
                <a:defRPr/>
              </a:pPr>
              <a:t>‹#›</a:t>
            </a:fld>
            <a:endParaRPr lang="ar-SA"/>
          </a:p>
        </p:txBody>
      </p:sp>
      <p:sp>
        <p:nvSpPr>
          <p:cNvPr id="8" name="رابط مستقيم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عنصر نائب للمحتوى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2" name="عنصر نائب للمحتوى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رابط مستقيم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مستطيل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مستطيل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مستطيل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مستطيل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مستطيل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مستطيل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88DDB11-7510-4F50-9028-51F41F22CAAD}" type="datetimeFigureOut">
              <a:rPr lang="ar-SA" smtClean="0"/>
              <a:pPr>
                <a:defRPr/>
              </a:pPr>
              <a:t>07/07/32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pPr>
              <a:defRPr/>
            </a:pPr>
            <a:endParaRPr lang="ar-SA"/>
          </a:p>
        </p:txBody>
      </p:sp>
      <p:sp>
        <p:nvSpPr>
          <p:cNvPr id="15" name="رابط مستقيم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مستطيل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عنصر نائب للمحتوى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6" name="عنصر نائب للمحتوى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5" name="شكل بيضاوي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شكل بيضاوي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98CB7D28-1B17-4617-9396-2477FDBF8EE3}" type="slidenum">
              <a:rPr lang="ar-SA" smtClean="0"/>
              <a:pPr>
                <a:defRPr/>
              </a:pPr>
              <a:t>‹#›</a:t>
            </a:fld>
            <a:endParaRPr lang="ar-SA"/>
          </a:p>
        </p:txBody>
      </p:sp>
      <p:sp>
        <p:nvSpPr>
          <p:cNvPr id="23" name="عنوان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DF3F9CF-5F68-42AE-84CD-F499226523D6}" type="datetimeFigureOut">
              <a:rPr lang="ar-SA" smtClean="0"/>
              <a:pPr>
                <a:defRPr/>
              </a:pPr>
              <a:t>07/07/32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pPr>
              <a:defRPr/>
            </a:pPr>
            <a:fld id="{F87FA87A-561C-498E-BB60-BD6A3DA0B9A3}" type="slidenum">
              <a:rPr lang="ar-SA" smtClean="0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مستطيل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مستطيل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مستطيل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مستطيل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مستطيل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81EABB-5B4F-4AA2-9C24-FABB63F3DE0F}" type="datetimeFigureOut">
              <a:rPr lang="ar-SA" smtClean="0"/>
              <a:pPr>
                <a:defRPr/>
              </a:pPr>
              <a:t>07/07/32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3BB78639-83B1-4C66-8286-92352C4AB94B}" type="slidenum">
              <a:rPr lang="ar-SA" smtClean="0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مستطيل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مستطيل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مستطيل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مستطيل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مستطيل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مستطيل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8" name="مستطيل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عنصر نائب للمحتوى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0" name="شكل بيضاوي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شكل بيضاوي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AF9A7ACB-FD2A-4C48-ABF0-179639318EF8}" type="slidenum">
              <a:rPr lang="ar-SA" smtClean="0"/>
              <a:pPr>
                <a:defRPr/>
              </a:pPr>
              <a:t>‹#›</a:t>
            </a:fld>
            <a:endParaRPr lang="ar-SA"/>
          </a:p>
        </p:txBody>
      </p:sp>
      <p:sp>
        <p:nvSpPr>
          <p:cNvPr id="21" name="مستطيل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D5449E5-BE05-41D9-9DFA-76F70CDF0790}" type="datetimeFigureOut">
              <a:rPr lang="ar-SA" smtClean="0"/>
              <a:pPr>
                <a:defRPr/>
              </a:pPr>
              <a:t>07/07/32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رابط مستقيم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مستطيل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مستطيل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مستطيل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مستطيل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مستطيل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مستطيل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مستطيل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شكل بيضاوي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شكل بيضاوي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pPr>
              <a:defRPr/>
            </a:pPr>
            <a:fld id="{F1351961-6B1A-4955-8704-23A9223A9926}" type="slidenum">
              <a:rPr lang="ar-SA" smtClean="0"/>
              <a:pPr>
                <a:defRPr/>
              </a:pPr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22" name="مستطيل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pPr>
              <a:defRPr/>
            </a:pPr>
            <a:fld id="{AC452A26-10A6-46F5-80E4-9501F3840EB6}" type="datetimeFigureOut">
              <a:rPr lang="ar-SA" smtClean="0"/>
              <a:pPr>
                <a:defRPr/>
              </a:pPr>
              <a:t>07/07/32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7EEE945-AB53-4B08-8015-9A7FB716349D}" type="datetimeFigureOut">
              <a:rPr lang="ar-SA" smtClean="0"/>
              <a:pPr>
                <a:defRPr/>
              </a:pPr>
              <a:t>07/07/32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06A0F2-5A05-40FD-910E-04521614C39D}" type="slidenum">
              <a:rPr lang="ar-SA" smtClean="0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مستطيل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مستطيل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مستطيل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مستطيل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مستطيل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رابط مستقيم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شكل بيضاوي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شكل بيضاوي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pPr>
              <a:defRPr/>
            </a:pPr>
            <a:fld id="{F7502936-587F-4E03-A4FD-4F4BEA38F196}" type="slidenum">
              <a:rPr lang="ar-SA" smtClean="0"/>
              <a:pPr>
                <a:defRPr/>
              </a:pPr>
              <a:t>‹#›</a:t>
            </a:fld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CBB3793-5011-4CFE-A795-924866C1DC8C}" type="datetimeFigureOut">
              <a:rPr lang="ar-SA" smtClean="0"/>
              <a:pPr>
                <a:defRPr/>
              </a:pPr>
              <a:t>07/07/32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ar-SA"/>
          </a:p>
        </p:txBody>
      </p:sp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مستطيل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مستطيل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مستطيل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مستطيل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مستطيل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35B9825-140B-42DA-BA21-3A4F0CD3A4EE}" type="datetimeFigureOut">
              <a:rPr lang="ar-SA" smtClean="0"/>
              <a:pPr>
                <a:defRPr/>
              </a:pPr>
              <a:t>07/07/32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8" name="مستطيل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رابط مستقيم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شكل بيضاوي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شكل بيضاوي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1F65BB21-A0EF-4C82-9C8A-1C1F8A280139}" type="slidenum">
              <a:rPr lang="ar-SA" smtClean="0"/>
              <a:pPr>
                <a:defRPr/>
              </a:pPr>
              <a:t>‹#›</a:t>
            </a:fld>
            <a:endParaRPr lang="ar-SA"/>
          </a:p>
        </p:txBody>
      </p: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pPr marR="0" eaLnBrk="1" hangingPunct="1"/>
            <a:r>
              <a:rPr lang="en-US" sz="4800" b="1" dirty="0" smtClean="0">
                <a:solidFill>
                  <a:srgbClr val="A3171E"/>
                </a:solidFill>
                <a:cs typeface="Arial" charset="0"/>
              </a:rPr>
              <a:t>Front page 2003</a:t>
            </a:r>
          </a:p>
          <a:p>
            <a:pPr marR="0" eaLnBrk="1" hangingPunct="1"/>
            <a:r>
              <a:rPr lang="en-US" sz="4800" dirty="0" smtClean="0">
                <a:solidFill>
                  <a:srgbClr val="A3171E"/>
                </a:solidFill>
                <a:cs typeface="Arial" charset="0"/>
              </a:rPr>
              <a:t>Part 3</a:t>
            </a:r>
            <a:endParaRPr lang="ar-EG" sz="4800" b="1" dirty="0" smtClean="0">
              <a:solidFill>
                <a:srgbClr val="A3171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1714488"/>
            <a:ext cx="7772400" cy="1214446"/>
          </a:xfrm>
          <a:effectLst>
            <a:glow rad="139700">
              <a:schemeClr val="accent2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</p:spPr>
        <p:txBody>
          <a:bodyPr>
            <a:noAutofit/>
          </a:bodyPr>
          <a:lstStyle/>
          <a:p>
            <a:pPr algn="ctr" rtl="1" eaLnBrk="1" fontAlgn="auto" hangingPunct="1">
              <a:spcAft>
                <a:spcPts val="0"/>
              </a:spcAft>
              <a:defRPr/>
            </a:pPr>
            <a:r>
              <a:rPr lang="ar-SA" sz="4800" dirty="0" smtClean="0">
                <a:solidFill>
                  <a:srgbClr val="A3171E"/>
                </a:solidFill>
                <a:effectLst/>
              </a:rPr>
              <a:t/>
            </a:r>
            <a:br>
              <a:rPr lang="ar-SA" sz="4800" dirty="0" smtClean="0">
                <a:solidFill>
                  <a:srgbClr val="A3171E"/>
                </a:solidFill>
                <a:effectLst/>
              </a:rPr>
            </a:br>
            <a:r>
              <a:rPr lang="ar-SA" sz="4800" dirty="0" smtClean="0">
                <a:solidFill>
                  <a:srgbClr val="A3171E"/>
                </a:solidFill>
              </a:rPr>
              <a:t/>
            </a:r>
            <a:br>
              <a:rPr lang="ar-SA" sz="4800" dirty="0" smtClean="0">
                <a:solidFill>
                  <a:srgbClr val="A3171E"/>
                </a:solidFill>
              </a:rPr>
            </a:br>
            <a:r>
              <a:rPr lang="ar-SA" sz="4800" dirty="0" smtClean="0">
                <a:solidFill>
                  <a:srgbClr val="A3171E"/>
                </a:solidFill>
              </a:rPr>
              <a:t/>
            </a:r>
            <a:br>
              <a:rPr lang="ar-SA" sz="4800" dirty="0" smtClean="0">
                <a:solidFill>
                  <a:srgbClr val="A3171E"/>
                </a:solidFill>
              </a:rPr>
            </a:br>
            <a:r>
              <a:rPr lang="ar-SA" sz="4800" dirty="0" smtClean="0">
                <a:solidFill>
                  <a:srgbClr val="A3171E"/>
                </a:solidFill>
              </a:rPr>
              <a:t/>
            </a:r>
            <a:br>
              <a:rPr lang="ar-SA" sz="4800" dirty="0" smtClean="0">
                <a:solidFill>
                  <a:srgbClr val="A3171E"/>
                </a:solidFill>
              </a:rPr>
            </a:br>
            <a:r>
              <a:rPr lang="ar-SA" sz="4800" dirty="0" smtClean="0">
                <a:solidFill>
                  <a:srgbClr val="A3171E"/>
                </a:solidFill>
              </a:rPr>
              <a:t/>
            </a:r>
            <a:br>
              <a:rPr lang="ar-SA" sz="4800" dirty="0" smtClean="0">
                <a:solidFill>
                  <a:srgbClr val="A3171E"/>
                </a:solidFill>
              </a:rPr>
            </a:br>
            <a:r>
              <a:rPr lang="ar-SA" sz="4800" dirty="0" smtClean="0">
                <a:solidFill>
                  <a:srgbClr val="A3171E"/>
                </a:solidFill>
              </a:rPr>
              <a:t/>
            </a:r>
            <a:br>
              <a:rPr lang="ar-SA" sz="4800" dirty="0" smtClean="0">
                <a:solidFill>
                  <a:srgbClr val="A3171E"/>
                </a:solidFill>
              </a:rPr>
            </a:br>
            <a:r>
              <a:rPr lang="ar-SA" sz="4800" dirty="0" smtClean="0">
                <a:solidFill>
                  <a:srgbClr val="A3171E"/>
                </a:solidFill>
              </a:rPr>
              <a:t/>
            </a:r>
            <a:br>
              <a:rPr lang="ar-SA" sz="4800" dirty="0" smtClean="0">
                <a:solidFill>
                  <a:srgbClr val="A3171E"/>
                </a:solidFill>
              </a:rPr>
            </a:br>
            <a:r>
              <a:rPr lang="ar-SA" sz="4800" dirty="0" smtClean="0">
                <a:solidFill>
                  <a:srgbClr val="A3171E"/>
                </a:solidFill>
              </a:rPr>
              <a:t/>
            </a:r>
            <a:br>
              <a:rPr lang="ar-SA" sz="4800" dirty="0" smtClean="0">
                <a:solidFill>
                  <a:srgbClr val="A3171E"/>
                </a:solidFill>
              </a:rPr>
            </a:br>
            <a:r>
              <a:rPr lang="ar-SA" sz="4800" dirty="0" smtClean="0">
                <a:solidFill>
                  <a:srgbClr val="A3171E"/>
                </a:solidFill>
                <a:effectLst/>
              </a:rPr>
              <a:t>تطبيقات الحاسب في التعليم</a:t>
            </a:r>
            <a:r>
              <a:rPr lang="ar-SA" sz="4800" dirty="0" smtClean="0">
                <a:solidFill>
                  <a:srgbClr val="A3171E"/>
                </a:solidFill>
              </a:rPr>
              <a:t/>
            </a:r>
            <a:br>
              <a:rPr lang="ar-SA" sz="4800" dirty="0" smtClean="0">
                <a:solidFill>
                  <a:srgbClr val="A3171E"/>
                </a:solidFill>
              </a:rPr>
            </a:br>
            <a:r>
              <a:rPr lang="ar-EG" sz="4800" dirty="0" smtClean="0">
                <a:solidFill>
                  <a:srgbClr val="002060"/>
                </a:solidFill>
                <a:effectLst/>
              </a:rPr>
              <a:t> محاضرة</a:t>
            </a:r>
            <a:r>
              <a:rPr lang="en-US" sz="4800" dirty="0" smtClean="0">
                <a:solidFill>
                  <a:srgbClr val="002060"/>
                </a:solidFill>
                <a:effectLst/>
              </a:rPr>
              <a:t> </a:t>
            </a:r>
            <a:r>
              <a:rPr lang="en-US" sz="4800" dirty="0" smtClean="0">
                <a:solidFill>
                  <a:srgbClr val="002060"/>
                </a:solidFill>
              </a:rPr>
              <a:t> </a:t>
            </a:r>
            <a:r>
              <a:rPr lang="ar-SA" sz="4800" dirty="0" smtClean="0">
                <a:solidFill>
                  <a:srgbClr val="002060"/>
                </a:solidFill>
              </a:rPr>
              <a:t> </a:t>
            </a:r>
            <a:r>
              <a:rPr lang="en-US" sz="4800" dirty="0" smtClean="0">
                <a:solidFill>
                  <a:srgbClr val="002060"/>
                </a:solidFill>
              </a:rPr>
              <a:t>14</a:t>
            </a:r>
            <a:r>
              <a:rPr lang="ar-SA" sz="4800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/>
            </a:r>
            <a:br>
              <a:rPr lang="ar-SA" sz="4800" dirty="0" smtClean="0">
                <a:solidFill>
                  <a:schemeClr val="accent2">
                    <a:lumMod val="75000"/>
                  </a:schemeClr>
                </a:solidFill>
                <a:effectLst/>
              </a:rPr>
            </a:br>
            <a:endParaRPr lang="ar-EG" sz="4800" dirty="0">
              <a:solidFill>
                <a:schemeClr val="accent2">
                  <a:lumMod val="75000"/>
                </a:schemeClr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593858"/>
            <a:ext cx="8572559" cy="464345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النماذج</a:t>
            </a:r>
            <a:endParaRPr lang="en-US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23077" t="1886" r="7692" b="1887"/>
          <a:stretch>
            <a:fillRect/>
          </a:stretch>
        </p:blipFill>
        <p:spPr bwMode="auto">
          <a:xfrm>
            <a:off x="3929058" y="285728"/>
            <a:ext cx="1714512" cy="364333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4000504"/>
            <a:ext cx="8501090" cy="214314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357166"/>
            <a:ext cx="8410575" cy="585791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l="6611" t="3076"/>
          <a:stretch>
            <a:fillRect/>
          </a:stretch>
        </p:blipFill>
        <p:spPr bwMode="auto">
          <a:xfrm>
            <a:off x="571472" y="285728"/>
            <a:ext cx="8072494" cy="428628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 b="9547"/>
          <a:stretch>
            <a:fillRect/>
          </a:stretch>
        </p:blipFill>
        <p:spPr bwMode="auto">
          <a:xfrm>
            <a:off x="571472" y="4714884"/>
            <a:ext cx="8072494" cy="150020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428604"/>
            <a:ext cx="8286778" cy="50720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pic>
        <p:nvPicPr>
          <p:cNvPr id="6147" name="Picture 2"/>
          <p:cNvPicPr>
            <a:picLocks noChangeAspect="1" noChangeArrowheads="1"/>
          </p:cNvPicPr>
          <p:nvPr/>
        </p:nvPicPr>
        <p:blipFill>
          <a:blip r:embed="rId3" cstate="print"/>
          <a:srcRect b="41664"/>
          <a:stretch>
            <a:fillRect/>
          </a:stretch>
        </p:blipFill>
        <p:spPr bwMode="auto">
          <a:xfrm>
            <a:off x="1643042" y="5643578"/>
            <a:ext cx="5700719" cy="50008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56" y="857232"/>
            <a:ext cx="5319713" cy="41814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428604"/>
            <a:ext cx="8001026" cy="578647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613" y="619125"/>
            <a:ext cx="8486775" cy="445293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500042"/>
            <a:ext cx="8429654" cy="157163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pic>
        <p:nvPicPr>
          <p:cNvPr id="10243" name="Picture 4"/>
          <p:cNvPicPr>
            <a:picLocks noChangeAspect="1" noChangeArrowheads="1"/>
          </p:cNvPicPr>
          <p:nvPr/>
        </p:nvPicPr>
        <p:blipFill>
          <a:blip r:embed="rId3" cstate="print"/>
          <a:srcRect r="2586" b="27419"/>
          <a:stretch>
            <a:fillRect/>
          </a:stretch>
        </p:blipFill>
        <p:spPr bwMode="auto">
          <a:xfrm>
            <a:off x="357158" y="2285992"/>
            <a:ext cx="8429654" cy="357189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500042"/>
            <a:ext cx="8334375" cy="56102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دني">
  <a:themeElements>
    <a:clrScheme name="مدني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مدني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مدني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832</TotalTime>
  <Words>6</Words>
  <Application>Microsoft Office PowerPoint</Application>
  <PresentationFormat>On-screen Show (4:3)</PresentationFormat>
  <Paragraphs>4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مدني</vt:lpstr>
      <vt:lpstr>        تطبيقات الحاسب في التعليم  محاضرة   14 </vt:lpstr>
      <vt:lpstr>النماذج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Shabakah Computer Center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Nasir</dc:creator>
  <cp:lastModifiedBy>30h0ud</cp:lastModifiedBy>
  <cp:revision>120</cp:revision>
  <dcterms:created xsi:type="dcterms:W3CDTF">2010-12-13T20:49:14Z</dcterms:created>
  <dcterms:modified xsi:type="dcterms:W3CDTF">2011-06-08T02:58:17Z</dcterms:modified>
</cp:coreProperties>
</file>