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84380"/>
    <p:restoredTop sz="94660"/>
  </p:normalViewPr>
  <p:slideViewPr>
    <p:cSldViewPr>
      <p:cViewPr varScale="1">
        <p:scale>
          <a:sx n="56" d="100"/>
          <a:sy n="56" d="100"/>
        </p:scale>
        <p:origin x="-5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-138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66CF-A32F-4B67-A13D-B11BA2637A17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52385-AC2F-426D-8F97-53AC63653ECF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66CF-A32F-4B67-A13D-B11BA2637A17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52385-AC2F-426D-8F97-53AC63653ECF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66CF-A32F-4B67-A13D-B11BA2637A17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52385-AC2F-426D-8F97-53AC63653ECF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66CF-A32F-4B67-A13D-B11BA2637A17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52385-AC2F-426D-8F97-53AC63653ECF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66CF-A32F-4B67-A13D-B11BA2637A17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52385-AC2F-426D-8F97-53AC63653ECF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66CF-A32F-4B67-A13D-B11BA2637A17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52385-AC2F-426D-8F97-53AC63653ECF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66CF-A32F-4B67-A13D-B11BA2637A17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52385-AC2F-426D-8F97-53AC63653ECF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66CF-A32F-4B67-A13D-B11BA2637A17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52385-AC2F-426D-8F97-53AC63653ECF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66CF-A32F-4B67-A13D-B11BA2637A17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52385-AC2F-426D-8F97-53AC63653ECF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66CF-A32F-4B67-A13D-B11BA2637A17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52385-AC2F-426D-8F97-53AC63653ECF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66CF-A32F-4B67-A13D-B11BA2637A17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52385-AC2F-426D-8F97-53AC63653ECF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966CF-A32F-4B67-A13D-B11BA2637A17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52385-AC2F-426D-8F97-53AC63653ECF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تابع المحاضره 14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 r="2730"/>
          <a:stretch>
            <a:fillRect/>
          </a:stretch>
        </p:blipFill>
        <p:spPr bwMode="auto">
          <a:xfrm>
            <a:off x="357158" y="357166"/>
            <a:ext cx="8358246" cy="17145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 l="2912" r="2427"/>
          <a:stretch>
            <a:fillRect/>
          </a:stretch>
        </p:blipFill>
        <p:spPr bwMode="auto">
          <a:xfrm>
            <a:off x="357158" y="2071678"/>
            <a:ext cx="8358246" cy="407196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8429684" cy="264320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500306"/>
            <a:ext cx="8429626" cy="371476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 r="4723"/>
          <a:stretch>
            <a:fillRect/>
          </a:stretch>
        </p:blipFill>
        <p:spPr bwMode="auto">
          <a:xfrm>
            <a:off x="428596" y="428604"/>
            <a:ext cx="8286777" cy="578647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00042"/>
            <a:ext cx="8339166" cy="54816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00042"/>
            <a:ext cx="8162925" cy="55911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28604"/>
            <a:ext cx="8429684" cy="25717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 l="1600" r="3200" b="7272"/>
          <a:stretch>
            <a:fillRect/>
          </a:stretch>
        </p:blipFill>
        <p:spPr bwMode="auto">
          <a:xfrm>
            <a:off x="357158" y="2928934"/>
            <a:ext cx="8429684" cy="32147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 l="2463" t="2500" r="1477" b="7500"/>
          <a:stretch>
            <a:fillRect/>
          </a:stretch>
        </p:blipFill>
        <p:spPr bwMode="auto">
          <a:xfrm>
            <a:off x="428596" y="500042"/>
            <a:ext cx="8358246" cy="52864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 l="14081" r="3920"/>
          <a:stretch>
            <a:fillRect/>
          </a:stretch>
        </p:blipFill>
        <p:spPr bwMode="auto">
          <a:xfrm>
            <a:off x="1071538" y="642918"/>
            <a:ext cx="7072362" cy="50577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 r="2419"/>
          <a:stretch>
            <a:fillRect/>
          </a:stretch>
        </p:blipFill>
        <p:spPr bwMode="auto">
          <a:xfrm>
            <a:off x="428596" y="428604"/>
            <a:ext cx="8286777" cy="564360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 r="4032" b="7317"/>
          <a:stretch>
            <a:fillRect/>
          </a:stretch>
        </p:blipFill>
        <p:spPr bwMode="auto">
          <a:xfrm>
            <a:off x="500034" y="500042"/>
            <a:ext cx="8143901" cy="542926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642918"/>
            <a:ext cx="8429625" cy="45434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8462935" cy="585789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328613"/>
            <a:ext cx="8153400" cy="58150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425" y="357166"/>
            <a:ext cx="8439150" cy="585791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28604"/>
            <a:ext cx="8429653" cy="47529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</Words>
  <Application>Microsoft Office PowerPoint</Application>
  <PresentationFormat>On-screen Show (4:3)</PresentationFormat>
  <Paragraphs>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تابع المحاضره 14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تابع المحاضره 14 </dc:title>
  <dc:creator>30h0ud</dc:creator>
  <cp:lastModifiedBy>30h0ud</cp:lastModifiedBy>
  <cp:revision>1</cp:revision>
  <dcterms:created xsi:type="dcterms:W3CDTF">2011-06-08T02:57:09Z</dcterms:created>
  <dcterms:modified xsi:type="dcterms:W3CDTF">2011-06-08T02:58:45Z</dcterms:modified>
</cp:coreProperties>
</file>