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BFCC8E-DC81-4377-8940-F0EB133733DC}" type="doc">
      <dgm:prSet loTypeId="urn:microsoft.com/office/officeart/2005/8/layout/hierarchy6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5B573BBB-D5FD-421D-ADF8-1085253627D3}">
      <dgm:prSet phldrT="[نص]" custT="1"/>
      <dgm:spPr/>
      <dgm:t>
        <a:bodyPr/>
        <a:lstStyle/>
        <a:p>
          <a:pPr rtl="1"/>
          <a:r>
            <a:rPr lang="ar-SA" sz="3600" b="1" dirty="0" smtClean="0"/>
            <a:t>أنواع الأهداف</a:t>
          </a:r>
          <a:endParaRPr lang="ar-SA" sz="3600" b="1" dirty="0"/>
        </a:p>
      </dgm:t>
    </dgm:pt>
    <dgm:pt modelId="{0E838A19-65CA-4E00-96CF-A46BDF19C10B}" type="parTrans" cxnId="{2CB85EB8-B846-4DD2-BE0B-FC7FCB586D0C}">
      <dgm:prSet/>
      <dgm:spPr/>
      <dgm:t>
        <a:bodyPr/>
        <a:lstStyle/>
        <a:p>
          <a:pPr rtl="1"/>
          <a:endParaRPr lang="ar-SA"/>
        </a:p>
      </dgm:t>
    </dgm:pt>
    <dgm:pt modelId="{DD0A02D7-269E-451A-9A67-6626BB447858}" type="sibTrans" cxnId="{2CB85EB8-B846-4DD2-BE0B-FC7FCB586D0C}">
      <dgm:prSet/>
      <dgm:spPr/>
      <dgm:t>
        <a:bodyPr/>
        <a:lstStyle/>
        <a:p>
          <a:pPr rtl="1"/>
          <a:endParaRPr lang="ar-SA"/>
        </a:p>
      </dgm:t>
    </dgm:pt>
    <dgm:pt modelId="{CC8EC53D-FB7C-4CEC-975F-65A1FB849850}">
      <dgm:prSet phldrT="[نص]" custT="1"/>
      <dgm:spPr/>
      <dgm:t>
        <a:bodyPr/>
        <a:lstStyle/>
        <a:p>
          <a:pPr rtl="1"/>
          <a:r>
            <a:rPr lang="ar-SA" sz="2000" b="1" dirty="0" smtClean="0"/>
            <a:t>أهداف</a:t>
          </a:r>
        </a:p>
        <a:p>
          <a:pPr rtl="1"/>
          <a:r>
            <a:rPr lang="ar-SA" sz="2000" b="1" dirty="0" smtClean="0"/>
            <a:t>مرحلية</a:t>
          </a:r>
          <a:endParaRPr lang="ar-SA" sz="2000" b="1" dirty="0"/>
        </a:p>
      </dgm:t>
    </dgm:pt>
    <dgm:pt modelId="{31B18164-F4F8-46E5-8F97-185C1A9130C9}" type="parTrans" cxnId="{FC45A857-F984-4A90-89FF-8CB8C81746A2}">
      <dgm:prSet/>
      <dgm:spPr/>
      <dgm:t>
        <a:bodyPr/>
        <a:lstStyle/>
        <a:p>
          <a:pPr rtl="1"/>
          <a:endParaRPr lang="ar-SA" sz="3200" b="1"/>
        </a:p>
      </dgm:t>
    </dgm:pt>
    <dgm:pt modelId="{D3C7D8F7-DFB6-4BB8-868C-EC7DC1E1B51E}" type="sibTrans" cxnId="{FC45A857-F984-4A90-89FF-8CB8C81746A2}">
      <dgm:prSet/>
      <dgm:spPr/>
      <dgm:t>
        <a:bodyPr/>
        <a:lstStyle/>
        <a:p>
          <a:pPr rtl="1"/>
          <a:endParaRPr lang="ar-SA"/>
        </a:p>
      </dgm:t>
    </dgm:pt>
    <dgm:pt modelId="{18D364B8-F0FD-4659-9FC5-D36EF170F166}">
      <dgm:prSet phldrT="[نص]"/>
      <dgm:spPr/>
      <dgm:t>
        <a:bodyPr/>
        <a:lstStyle/>
        <a:p>
          <a:pPr rtl="1"/>
          <a:r>
            <a:rPr lang="ar-SA" b="1" dirty="0" smtClean="0"/>
            <a:t>مرحلة جامعية</a:t>
          </a:r>
          <a:endParaRPr lang="ar-SA" b="1" dirty="0"/>
        </a:p>
      </dgm:t>
    </dgm:pt>
    <dgm:pt modelId="{5C6F5579-EA98-4EF3-B0B0-A2C7AF36DDEC}" type="parTrans" cxnId="{AD13E85F-D64D-47D4-8B40-0F9834EBA93F}">
      <dgm:prSet/>
      <dgm:spPr/>
      <dgm:t>
        <a:bodyPr/>
        <a:lstStyle/>
        <a:p>
          <a:pPr rtl="1"/>
          <a:endParaRPr lang="ar-SA" sz="3200" b="1"/>
        </a:p>
      </dgm:t>
    </dgm:pt>
    <dgm:pt modelId="{A7264F8D-227F-4E8C-AC5F-6158B45A6797}" type="sibTrans" cxnId="{AD13E85F-D64D-47D4-8B40-0F9834EBA93F}">
      <dgm:prSet/>
      <dgm:spPr/>
      <dgm:t>
        <a:bodyPr/>
        <a:lstStyle/>
        <a:p>
          <a:pPr rtl="1"/>
          <a:endParaRPr lang="ar-SA"/>
        </a:p>
      </dgm:t>
    </dgm:pt>
    <dgm:pt modelId="{2D23D614-1CCC-4978-9B09-7D744DB11E65}">
      <dgm:prSet phldrT="[نص]" custT="1"/>
      <dgm:spPr/>
      <dgm:t>
        <a:bodyPr/>
        <a:lstStyle/>
        <a:p>
          <a:pPr rtl="1"/>
          <a:r>
            <a:rPr lang="ar-SA" sz="2000" b="1" dirty="0" smtClean="0"/>
            <a:t>خلال عام</a:t>
          </a:r>
          <a:endParaRPr lang="ar-SA" sz="2000" b="1" dirty="0"/>
        </a:p>
      </dgm:t>
    </dgm:pt>
    <dgm:pt modelId="{455DEF0B-EABA-4016-8114-06ADC6898EFE}" type="parTrans" cxnId="{BC6A91E0-5EFC-40EC-B189-D6716AB9D4A1}">
      <dgm:prSet/>
      <dgm:spPr/>
      <dgm:t>
        <a:bodyPr/>
        <a:lstStyle/>
        <a:p>
          <a:pPr rtl="1"/>
          <a:endParaRPr lang="ar-SA" sz="3200" b="1"/>
        </a:p>
      </dgm:t>
    </dgm:pt>
    <dgm:pt modelId="{96E815F6-83A8-4BC6-B682-32424D8DFC15}" type="sibTrans" cxnId="{BC6A91E0-5EFC-40EC-B189-D6716AB9D4A1}">
      <dgm:prSet/>
      <dgm:spPr/>
      <dgm:t>
        <a:bodyPr/>
        <a:lstStyle/>
        <a:p>
          <a:pPr rtl="1"/>
          <a:endParaRPr lang="ar-SA"/>
        </a:p>
      </dgm:t>
    </dgm:pt>
    <dgm:pt modelId="{3B5C60A2-32E1-4DE1-9C89-73027F4F4FAA}">
      <dgm:prSet phldrT="[نص]" custT="1"/>
      <dgm:spPr/>
      <dgm:t>
        <a:bodyPr/>
        <a:lstStyle/>
        <a:p>
          <a:pPr rtl="1"/>
          <a:r>
            <a:rPr lang="ar-SA" sz="2000" b="1" dirty="0" smtClean="0"/>
            <a:t>أهداف</a:t>
          </a:r>
        </a:p>
        <a:p>
          <a:pPr rtl="1"/>
          <a:r>
            <a:rPr lang="ar-SA" sz="2000" b="1" dirty="0" smtClean="0"/>
            <a:t>مستقبلية للحياة</a:t>
          </a:r>
          <a:endParaRPr lang="ar-SA" sz="2000" b="1" dirty="0"/>
        </a:p>
      </dgm:t>
    </dgm:pt>
    <dgm:pt modelId="{270610A8-F8FE-421D-8A06-E74384C08A11}" type="parTrans" cxnId="{0478E8BD-0ACC-4385-B22D-8E1C9ECB9587}">
      <dgm:prSet/>
      <dgm:spPr/>
      <dgm:t>
        <a:bodyPr/>
        <a:lstStyle/>
        <a:p>
          <a:pPr rtl="1"/>
          <a:endParaRPr lang="ar-SA" sz="3200" b="1"/>
        </a:p>
      </dgm:t>
    </dgm:pt>
    <dgm:pt modelId="{E1CB74DE-DEAD-4900-9313-B5F855C0DB2A}" type="sibTrans" cxnId="{0478E8BD-0ACC-4385-B22D-8E1C9ECB9587}">
      <dgm:prSet/>
      <dgm:spPr/>
      <dgm:t>
        <a:bodyPr/>
        <a:lstStyle/>
        <a:p>
          <a:pPr rtl="1"/>
          <a:endParaRPr lang="ar-SA"/>
        </a:p>
      </dgm:t>
    </dgm:pt>
    <dgm:pt modelId="{F2F5D1C9-CED6-431E-9BEA-53529038A1AD}">
      <dgm:prSet custT="1"/>
      <dgm:spPr/>
      <dgm:t>
        <a:bodyPr/>
        <a:lstStyle/>
        <a:p>
          <a:pPr rtl="1"/>
          <a:r>
            <a:rPr lang="ar-SA" sz="2000" b="1" dirty="0" smtClean="0"/>
            <a:t>أهداف</a:t>
          </a:r>
        </a:p>
        <a:p>
          <a:pPr rtl="1"/>
          <a:r>
            <a:rPr lang="ar-SA" sz="2000" b="1" dirty="0" smtClean="0"/>
            <a:t>تنفيذية</a:t>
          </a:r>
          <a:endParaRPr lang="ar-SA" sz="2000" b="1" dirty="0"/>
        </a:p>
      </dgm:t>
    </dgm:pt>
    <dgm:pt modelId="{A54C0A37-8B35-4CFB-90AC-97B165DDD903}" type="parTrans" cxnId="{7F6CF8BC-E6E5-4BFF-8E4B-404C816EF834}">
      <dgm:prSet/>
      <dgm:spPr/>
      <dgm:t>
        <a:bodyPr/>
        <a:lstStyle/>
        <a:p>
          <a:pPr rtl="1"/>
          <a:endParaRPr lang="ar-SA" sz="3200" b="1"/>
        </a:p>
      </dgm:t>
    </dgm:pt>
    <dgm:pt modelId="{F3443523-7992-40C4-9748-4274CF98898D}" type="sibTrans" cxnId="{7F6CF8BC-E6E5-4BFF-8E4B-404C816EF834}">
      <dgm:prSet/>
      <dgm:spPr/>
      <dgm:t>
        <a:bodyPr/>
        <a:lstStyle/>
        <a:p>
          <a:pPr rtl="1"/>
          <a:endParaRPr lang="ar-SA"/>
        </a:p>
      </dgm:t>
    </dgm:pt>
    <dgm:pt modelId="{CAD7AF38-6374-4315-B959-2070DFF1D870}">
      <dgm:prSet custT="1"/>
      <dgm:spPr/>
      <dgm:t>
        <a:bodyPr/>
        <a:lstStyle/>
        <a:p>
          <a:pPr rtl="1"/>
          <a:r>
            <a:rPr lang="ar-SA" sz="2000" b="1" dirty="0" smtClean="0"/>
            <a:t>خلال فصل  دراسي</a:t>
          </a:r>
        </a:p>
      </dgm:t>
    </dgm:pt>
    <dgm:pt modelId="{1CD243B9-F162-44A6-8A00-E92CC76AD88F}" type="parTrans" cxnId="{3C9BCB2C-0C48-469F-8BDF-D4A073996686}">
      <dgm:prSet/>
      <dgm:spPr/>
      <dgm:t>
        <a:bodyPr/>
        <a:lstStyle/>
        <a:p>
          <a:pPr rtl="1"/>
          <a:endParaRPr lang="ar-SA" sz="3200" b="1"/>
        </a:p>
      </dgm:t>
    </dgm:pt>
    <dgm:pt modelId="{0E6CA7A0-56F0-4744-AA80-C2A739CF325E}" type="sibTrans" cxnId="{3C9BCB2C-0C48-469F-8BDF-D4A073996686}">
      <dgm:prSet/>
      <dgm:spPr/>
      <dgm:t>
        <a:bodyPr/>
        <a:lstStyle/>
        <a:p>
          <a:pPr rtl="1"/>
          <a:endParaRPr lang="ar-SA"/>
        </a:p>
      </dgm:t>
    </dgm:pt>
    <dgm:pt modelId="{735AB0A6-A006-4E7B-95AC-E0A2868DF1EF}">
      <dgm:prSet custT="1"/>
      <dgm:spPr/>
      <dgm:t>
        <a:bodyPr/>
        <a:lstStyle/>
        <a:p>
          <a:pPr rtl="1"/>
          <a:r>
            <a:rPr lang="ar-SA" sz="2000" b="1" dirty="0" smtClean="0"/>
            <a:t>أسبوعية</a:t>
          </a:r>
          <a:endParaRPr lang="ar-SA" sz="2000" b="1" dirty="0"/>
        </a:p>
      </dgm:t>
    </dgm:pt>
    <dgm:pt modelId="{7D5693DA-50D4-41A3-A0AC-47417B354729}" type="parTrans" cxnId="{3300AA07-910A-4EB9-9A53-EAAA3188215D}">
      <dgm:prSet/>
      <dgm:spPr/>
      <dgm:t>
        <a:bodyPr/>
        <a:lstStyle/>
        <a:p>
          <a:pPr rtl="1"/>
          <a:endParaRPr lang="ar-SA" sz="3200" b="1"/>
        </a:p>
      </dgm:t>
    </dgm:pt>
    <dgm:pt modelId="{31399E20-5F37-4FA0-B2A5-4282A0A3229C}" type="sibTrans" cxnId="{3300AA07-910A-4EB9-9A53-EAAA3188215D}">
      <dgm:prSet/>
      <dgm:spPr/>
      <dgm:t>
        <a:bodyPr/>
        <a:lstStyle/>
        <a:p>
          <a:pPr rtl="1"/>
          <a:endParaRPr lang="ar-SA"/>
        </a:p>
      </dgm:t>
    </dgm:pt>
    <dgm:pt modelId="{D42B75C7-1590-41EF-8973-0184D80E646C}">
      <dgm:prSet custT="1"/>
      <dgm:spPr/>
      <dgm:t>
        <a:bodyPr/>
        <a:lstStyle/>
        <a:p>
          <a:pPr rtl="1"/>
          <a:r>
            <a:rPr lang="ar-SA" sz="2000" b="1" dirty="0" smtClean="0"/>
            <a:t>يومية</a:t>
          </a:r>
          <a:endParaRPr lang="ar-SA" sz="2000" b="1" dirty="0"/>
        </a:p>
      </dgm:t>
    </dgm:pt>
    <dgm:pt modelId="{FA967295-7ECC-4832-B9A7-7ED24887E8C6}" type="parTrans" cxnId="{973407BE-6333-4ABF-AEB4-596A120514D3}">
      <dgm:prSet/>
      <dgm:spPr/>
      <dgm:t>
        <a:bodyPr/>
        <a:lstStyle/>
        <a:p>
          <a:pPr rtl="1"/>
          <a:endParaRPr lang="ar-SA" sz="3200" b="1"/>
        </a:p>
      </dgm:t>
    </dgm:pt>
    <dgm:pt modelId="{BBC3FD15-1389-4D16-A7DD-E74559C47ACF}" type="sibTrans" cxnId="{973407BE-6333-4ABF-AEB4-596A120514D3}">
      <dgm:prSet/>
      <dgm:spPr/>
      <dgm:t>
        <a:bodyPr/>
        <a:lstStyle/>
        <a:p>
          <a:pPr rtl="1"/>
          <a:endParaRPr lang="ar-SA"/>
        </a:p>
      </dgm:t>
    </dgm:pt>
    <dgm:pt modelId="{07464647-47A5-44AC-9771-F792FCDECB26}" type="pres">
      <dgm:prSet presAssocID="{3FBFCC8E-DC81-4377-8940-F0EB133733D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1D18253-A79E-43C3-9F12-9FBBE359AF36}" type="pres">
      <dgm:prSet presAssocID="{3FBFCC8E-DC81-4377-8940-F0EB133733DC}" presName="hierFlow" presStyleCnt="0"/>
      <dgm:spPr/>
    </dgm:pt>
    <dgm:pt modelId="{B466BAE1-9DC0-411B-8BD8-B7C77EB147B3}" type="pres">
      <dgm:prSet presAssocID="{3FBFCC8E-DC81-4377-8940-F0EB133733D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694E367-ADA8-43BD-8C81-A96C0E8E52C8}" type="pres">
      <dgm:prSet presAssocID="{5B573BBB-D5FD-421D-ADF8-1085253627D3}" presName="Name14" presStyleCnt="0"/>
      <dgm:spPr/>
    </dgm:pt>
    <dgm:pt modelId="{26826D65-4F8C-45F0-88EA-E70A2C251800}" type="pres">
      <dgm:prSet presAssocID="{5B573BBB-D5FD-421D-ADF8-1085253627D3}" presName="level1Shape" presStyleLbl="node0" presStyleIdx="0" presStyleCnt="1" custScaleX="339441" custLinFactNeighborX="-2195" custLinFactNeighborY="-583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3224DD3-B86E-45FB-A2AA-4B994F1BC10D}" type="pres">
      <dgm:prSet presAssocID="{5B573BBB-D5FD-421D-ADF8-1085253627D3}" presName="hierChild2" presStyleCnt="0"/>
      <dgm:spPr/>
    </dgm:pt>
    <dgm:pt modelId="{F0B1DA1D-011C-45CE-B1FD-405D7A5BBB06}" type="pres">
      <dgm:prSet presAssocID="{31B18164-F4F8-46E5-8F97-185C1A9130C9}" presName="Name19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42DF758-29D6-4B9E-B950-175395CE901C}" type="pres">
      <dgm:prSet presAssocID="{CC8EC53D-FB7C-4CEC-975F-65A1FB849850}" presName="Name21" presStyleCnt="0"/>
      <dgm:spPr/>
    </dgm:pt>
    <dgm:pt modelId="{E03FE2DA-66EC-40FB-BB81-3D347563EE9F}" type="pres">
      <dgm:prSet presAssocID="{CC8EC53D-FB7C-4CEC-975F-65A1FB849850}" presName="level2Shape" presStyleLbl="node2" presStyleIdx="0" presStyleCnt="3" custLinFactX="71995" custLinFactNeighborX="100000" custLinFactNeighborY="-32432"/>
      <dgm:spPr/>
      <dgm:t>
        <a:bodyPr/>
        <a:lstStyle/>
        <a:p>
          <a:pPr rtl="1"/>
          <a:endParaRPr lang="ar-SA"/>
        </a:p>
      </dgm:t>
    </dgm:pt>
    <dgm:pt modelId="{1FF40496-7D8B-414A-A660-77215669E9B2}" type="pres">
      <dgm:prSet presAssocID="{CC8EC53D-FB7C-4CEC-975F-65A1FB849850}" presName="hierChild3" presStyleCnt="0"/>
      <dgm:spPr/>
    </dgm:pt>
    <dgm:pt modelId="{C57EB52B-8610-4503-A328-6E7673161C0B}" type="pres">
      <dgm:prSet presAssocID="{5C6F5579-EA98-4EF3-B0B0-A2C7AF36DDEC}" presName="Name19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6EEF2B4D-2750-489C-A3C7-E21CB7C31839}" type="pres">
      <dgm:prSet presAssocID="{18D364B8-F0FD-4659-9FC5-D36EF170F166}" presName="Name21" presStyleCnt="0"/>
      <dgm:spPr/>
    </dgm:pt>
    <dgm:pt modelId="{2EF83B20-2243-4CCD-9997-13EAF709989D}" type="pres">
      <dgm:prSet presAssocID="{18D364B8-F0FD-4659-9FC5-D36EF170F166}" presName="level2Shape" presStyleLbl="node3" presStyleIdx="0" presStyleCnt="5" custScaleX="55793" custScaleY="56050" custLinFactX="200000" custLinFactNeighborX="255907" custLinFactNeighborY="-13722"/>
      <dgm:spPr/>
      <dgm:t>
        <a:bodyPr/>
        <a:lstStyle/>
        <a:p>
          <a:pPr rtl="1"/>
          <a:endParaRPr lang="ar-SA"/>
        </a:p>
      </dgm:t>
    </dgm:pt>
    <dgm:pt modelId="{17C1FE06-8412-424F-A2B5-8B1537796551}" type="pres">
      <dgm:prSet presAssocID="{18D364B8-F0FD-4659-9FC5-D36EF170F166}" presName="hierChild3" presStyleCnt="0"/>
      <dgm:spPr/>
    </dgm:pt>
    <dgm:pt modelId="{3492951B-5800-4E65-8239-042EB6CA9CC6}" type="pres">
      <dgm:prSet presAssocID="{455DEF0B-EABA-4016-8114-06ADC6898EFE}" presName="Name19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3657C6B4-5B7D-446D-BCCB-0708AD6BC823}" type="pres">
      <dgm:prSet presAssocID="{2D23D614-1CCC-4978-9B09-7D744DB11E65}" presName="Name21" presStyleCnt="0"/>
      <dgm:spPr/>
    </dgm:pt>
    <dgm:pt modelId="{82715A36-0018-4504-93F5-544026F58C4F}" type="pres">
      <dgm:prSet presAssocID="{2D23D614-1CCC-4978-9B09-7D744DB11E65}" presName="level2Shape" presStyleLbl="node3" presStyleIdx="1" presStyleCnt="5" custScaleX="68591" custScaleY="41631" custLinFactX="100000" custLinFactNeighborX="161899" custLinFactNeighborY="-13722"/>
      <dgm:spPr/>
      <dgm:t>
        <a:bodyPr/>
        <a:lstStyle/>
        <a:p>
          <a:pPr rtl="1"/>
          <a:endParaRPr lang="ar-SA"/>
        </a:p>
      </dgm:t>
    </dgm:pt>
    <dgm:pt modelId="{A6D01A0A-4B5A-439C-B54C-7FFFC1564FD9}" type="pres">
      <dgm:prSet presAssocID="{2D23D614-1CCC-4978-9B09-7D744DB11E65}" presName="hierChild3" presStyleCnt="0"/>
      <dgm:spPr/>
    </dgm:pt>
    <dgm:pt modelId="{4E54DBE9-BC10-40E4-938C-2DC2DBE277EA}" type="pres">
      <dgm:prSet presAssocID="{1CD243B9-F162-44A6-8A00-E92CC76AD88F}" presName="Name19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8D5D8553-296F-495B-94C0-7560CD7B8F74}" type="pres">
      <dgm:prSet presAssocID="{CAD7AF38-6374-4315-B959-2070DFF1D870}" presName="Name21" presStyleCnt="0"/>
      <dgm:spPr/>
    </dgm:pt>
    <dgm:pt modelId="{347DAC1E-15BD-4892-B3D9-D6EC00A9C382}" type="pres">
      <dgm:prSet presAssocID="{CAD7AF38-6374-4315-B959-2070DFF1D870}" presName="level2Shape" presStyleLbl="node3" presStyleIdx="2" presStyleCnt="5" custScaleX="88915" custScaleY="63796" custLinFactNeighborX="46075" custLinFactNeighborY="-13722"/>
      <dgm:spPr/>
      <dgm:t>
        <a:bodyPr/>
        <a:lstStyle/>
        <a:p>
          <a:pPr rtl="1"/>
          <a:endParaRPr lang="ar-SA"/>
        </a:p>
      </dgm:t>
    </dgm:pt>
    <dgm:pt modelId="{D872F9FF-C648-4176-8EA0-7EC12E9815CB}" type="pres">
      <dgm:prSet presAssocID="{CAD7AF38-6374-4315-B959-2070DFF1D870}" presName="hierChild3" presStyleCnt="0"/>
      <dgm:spPr/>
    </dgm:pt>
    <dgm:pt modelId="{435D386B-6D65-4E61-A7E0-D2F04DD8C168}" type="pres">
      <dgm:prSet presAssocID="{270610A8-F8FE-421D-8A06-E74384C08A11}" presName="Name19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E93D989E-64D6-4BA1-AB92-7643FB335636}" type="pres">
      <dgm:prSet presAssocID="{3B5C60A2-32E1-4DE1-9C89-73027F4F4FAA}" presName="Name21" presStyleCnt="0"/>
      <dgm:spPr/>
    </dgm:pt>
    <dgm:pt modelId="{4F0F6CCB-8165-4E84-882F-3B250102D48C}" type="pres">
      <dgm:prSet presAssocID="{3B5C60A2-32E1-4DE1-9C89-73027F4F4FAA}" presName="level2Shape" presStyleLbl="node2" presStyleIdx="1" presStyleCnt="3" custLinFactX="100000" custLinFactNeighborX="101050" custLinFactNeighborY="-36044"/>
      <dgm:spPr/>
      <dgm:t>
        <a:bodyPr/>
        <a:lstStyle/>
        <a:p>
          <a:pPr rtl="1"/>
          <a:endParaRPr lang="ar-SA"/>
        </a:p>
      </dgm:t>
    </dgm:pt>
    <dgm:pt modelId="{0BEEDFA4-3D32-41A7-A75C-9A00EBABDF64}" type="pres">
      <dgm:prSet presAssocID="{3B5C60A2-32E1-4DE1-9C89-73027F4F4FAA}" presName="hierChild3" presStyleCnt="0"/>
      <dgm:spPr/>
    </dgm:pt>
    <dgm:pt modelId="{F76C9106-DAB8-4BAD-B3AC-C195511D423B}" type="pres">
      <dgm:prSet presAssocID="{A54C0A37-8B35-4CFB-90AC-97B165DDD903}" presName="Name19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CC8ABD51-5CAE-407D-B552-E317482B3F30}" type="pres">
      <dgm:prSet presAssocID="{F2F5D1C9-CED6-431E-9BEA-53529038A1AD}" presName="Name21" presStyleCnt="0"/>
      <dgm:spPr/>
    </dgm:pt>
    <dgm:pt modelId="{C88EA656-6E96-410C-864A-7FD2BBD27490}" type="pres">
      <dgm:prSet presAssocID="{F2F5D1C9-CED6-431E-9BEA-53529038A1AD}" presName="level2Shape" presStyleLbl="node2" presStyleIdx="2" presStyleCnt="3" custLinFactX="-162961" custLinFactNeighborX="-200000" custLinFactNeighborY="-29281"/>
      <dgm:spPr/>
      <dgm:t>
        <a:bodyPr/>
        <a:lstStyle/>
        <a:p>
          <a:pPr rtl="1"/>
          <a:endParaRPr lang="ar-SA"/>
        </a:p>
      </dgm:t>
    </dgm:pt>
    <dgm:pt modelId="{6F6CDA1C-2D17-466C-B2A9-BC9486B1B667}" type="pres">
      <dgm:prSet presAssocID="{F2F5D1C9-CED6-431E-9BEA-53529038A1AD}" presName="hierChild3" presStyleCnt="0"/>
      <dgm:spPr/>
    </dgm:pt>
    <dgm:pt modelId="{C77601C8-8AFE-4D8E-85BA-468FFE5E2174}" type="pres">
      <dgm:prSet presAssocID="{7D5693DA-50D4-41A3-A0AC-47417B354729}" presName="Name19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8DCA8FBA-E252-4A96-89EF-E4D5F3D85E5F}" type="pres">
      <dgm:prSet presAssocID="{735AB0A6-A006-4E7B-95AC-E0A2868DF1EF}" presName="Name21" presStyleCnt="0"/>
      <dgm:spPr/>
    </dgm:pt>
    <dgm:pt modelId="{935846B5-01DC-445F-8817-7D8C03ABEC4C}" type="pres">
      <dgm:prSet presAssocID="{735AB0A6-A006-4E7B-95AC-E0A2868DF1EF}" presName="level2Shape" presStyleLbl="node3" presStyleIdx="3" presStyleCnt="5" custScaleX="70757" custScaleY="52996" custLinFactX="-71710" custLinFactNeighborX="-100000" custLinFactNeighborY="-13722"/>
      <dgm:spPr/>
      <dgm:t>
        <a:bodyPr/>
        <a:lstStyle/>
        <a:p>
          <a:pPr rtl="1"/>
          <a:endParaRPr lang="ar-SA"/>
        </a:p>
      </dgm:t>
    </dgm:pt>
    <dgm:pt modelId="{EAEF2674-0569-4663-A4B1-104486C6916B}" type="pres">
      <dgm:prSet presAssocID="{735AB0A6-A006-4E7B-95AC-E0A2868DF1EF}" presName="hierChild3" presStyleCnt="0"/>
      <dgm:spPr/>
    </dgm:pt>
    <dgm:pt modelId="{B7DCDCCB-8043-4311-8097-68316907A4F9}" type="pres">
      <dgm:prSet presAssocID="{FA967295-7ECC-4832-B9A7-7ED24887E8C6}" presName="Name19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90F819DF-4BA6-40B4-B6A1-C2086C66F768}" type="pres">
      <dgm:prSet presAssocID="{D42B75C7-1590-41EF-8973-0184D80E646C}" presName="Name21" presStyleCnt="0"/>
      <dgm:spPr/>
    </dgm:pt>
    <dgm:pt modelId="{C182DE40-EC0E-4A67-B9E8-25E4300B7D7E}" type="pres">
      <dgm:prSet presAssocID="{D42B75C7-1590-41EF-8973-0184D80E646C}" presName="level2Shape" presStyleLbl="node3" presStyleIdx="4" presStyleCnt="5" custScaleY="59421" custLinFactX="-200000" custLinFactNeighborX="-227961" custLinFactNeighborY="-20486"/>
      <dgm:spPr/>
      <dgm:t>
        <a:bodyPr/>
        <a:lstStyle/>
        <a:p>
          <a:pPr rtl="1"/>
          <a:endParaRPr lang="ar-SA"/>
        </a:p>
      </dgm:t>
    </dgm:pt>
    <dgm:pt modelId="{24500CC1-F033-499A-A3B5-327926F637DC}" type="pres">
      <dgm:prSet presAssocID="{D42B75C7-1590-41EF-8973-0184D80E646C}" presName="hierChild3" presStyleCnt="0"/>
      <dgm:spPr/>
    </dgm:pt>
    <dgm:pt modelId="{AFCE258D-51BB-4FAF-AD21-056EE24FA109}" type="pres">
      <dgm:prSet presAssocID="{3FBFCC8E-DC81-4377-8940-F0EB133733DC}" presName="bgShapesFlow" presStyleCnt="0"/>
      <dgm:spPr/>
    </dgm:pt>
  </dgm:ptLst>
  <dgm:cxnLst>
    <dgm:cxn modelId="{8A247A80-92E9-4ACA-B96C-043AE42D8B82}" type="presOf" srcId="{D42B75C7-1590-41EF-8973-0184D80E646C}" destId="{C182DE40-EC0E-4A67-B9E8-25E4300B7D7E}" srcOrd="0" destOrd="0" presId="urn:microsoft.com/office/officeart/2005/8/layout/hierarchy6"/>
    <dgm:cxn modelId="{7F6CF8BC-E6E5-4BFF-8E4B-404C816EF834}" srcId="{5B573BBB-D5FD-421D-ADF8-1085253627D3}" destId="{F2F5D1C9-CED6-431E-9BEA-53529038A1AD}" srcOrd="2" destOrd="0" parTransId="{A54C0A37-8B35-4CFB-90AC-97B165DDD903}" sibTransId="{F3443523-7992-40C4-9748-4274CF98898D}"/>
    <dgm:cxn modelId="{3C9BCB2C-0C48-469F-8BDF-D4A073996686}" srcId="{CC8EC53D-FB7C-4CEC-975F-65A1FB849850}" destId="{CAD7AF38-6374-4315-B959-2070DFF1D870}" srcOrd="2" destOrd="0" parTransId="{1CD243B9-F162-44A6-8A00-E92CC76AD88F}" sibTransId="{0E6CA7A0-56F0-4744-AA80-C2A739CF325E}"/>
    <dgm:cxn modelId="{18AC681F-DB92-431E-BEEE-F2486B75C791}" type="presOf" srcId="{5C6F5579-EA98-4EF3-B0B0-A2C7AF36DDEC}" destId="{C57EB52B-8610-4503-A328-6E7673161C0B}" srcOrd="0" destOrd="0" presId="urn:microsoft.com/office/officeart/2005/8/layout/hierarchy6"/>
    <dgm:cxn modelId="{F742220B-FBCF-4C4D-A4C6-03BF026FDDD1}" type="presOf" srcId="{F2F5D1C9-CED6-431E-9BEA-53529038A1AD}" destId="{C88EA656-6E96-410C-864A-7FD2BBD27490}" srcOrd="0" destOrd="0" presId="urn:microsoft.com/office/officeart/2005/8/layout/hierarchy6"/>
    <dgm:cxn modelId="{FC45A857-F984-4A90-89FF-8CB8C81746A2}" srcId="{5B573BBB-D5FD-421D-ADF8-1085253627D3}" destId="{CC8EC53D-FB7C-4CEC-975F-65A1FB849850}" srcOrd="0" destOrd="0" parTransId="{31B18164-F4F8-46E5-8F97-185C1A9130C9}" sibTransId="{D3C7D8F7-DFB6-4BB8-868C-EC7DC1E1B51E}"/>
    <dgm:cxn modelId="{AD13E85F-D64D-47D4-8B40-0F9834EBA93F}" srcId="{CC8EC53D-FB7C-4CEC-975F-65A1FB849850}" destId="{18D364B8-F0FD-4659-9FC5-D36EF170F166}" srcOrd="0" destOrd="0" parTransId="{5C6F5579-EA98-4EF3-B0B0-A2C7AF36DDEC}" sibTransId="{A7264F8D-227F-4E8C-AC5F-6158B45A6797}"/>
    <dgm:cxn modelId="{6BCDE4CA-674C-4014-83B4-02DB5B18A83D}" type="presOf" srcId="{2D23D614-1CCC-4978-9B09-7D744DB11E65}" destId="{82715A36-0018-4504-93F5-544026F58C4F}" srcOrd="0" destOrd="0" presId="urn:microsoft.com/office/officeart/2005/8/layout/hierarchy6"/>
    <dgm:cxn modelId="{3F6F98D6-39D1-45DF-BD96-34E54DFCFD68}" type="presOf" srcId="{FA967295-7ECC-4832-B9A7-7ED24887E8C6}" destId="{B7DCDCCB-8043-4311-8097-68316907A4F9}" srcOrd="0" destOrd="0" presId="urn:microsoft.com/office/officeart/2005/8/layout/hierarchy6"/>
    <dgm:cxn modelId="{BA988361-64A8-4900-A355-1E50D37C27BE}" type="presOf" srcId="{CC8EC53D-FB7C-4CEC-975F-65A1FB849850}" destId="{E03FE2DA-66EC-40FB-BB81-3D347563EE9F}" srcOrd="0" destOrd="0" presId="urn:microsoft.com/office/officeart/2005/8/layout/hierarchy6"/>
    <dgm:cxn modelId="{1AC6E9A9-2AC4-445B-A166-7A40D27DC20E}" type="presOf" srcId="{3B5C60A2-32E1-4DE1-9C89-73027F4F4FAA}" destId="{4F0F6CCB-8165-4E84-882F-3B250102D48C}" srcOrd="0" destOrd="0" presId="urn:microsoft.com/office/officeart/2005/8/layout/hierarchy6"/>
    <dgm:cxn modelId="{623F14A0-BD30-4D4E-9B31-5532AF62CDF8}" type="presOf" srcId="{31B18164-F4F8-46E5-8F97-185C1A9130C9}" destId="{F0B1DA1D-011C-45CE-B1FD-405D7A5BBB06}" srcOrd="0" destOrd="0" presId="urn:microsoft.com/office/officeart/2005/8/layout/hierarchy6"/>
    <dgm:cxn modelId="{B6C337BF-AB5A-489C-B106-F5A8C8692D0D}" type="presOf" srcId="{270610A8-F8FE-421D-8A06-E74384C08A11}" destId="{435D386B-6D65-4E61-A7E0-D2F04DD8C168}" srcOrd="0" destOrd="0" presId="urn:microsoft.com/office/officeart/2005/8/layout/hierarchy6"/>
    <dgm:cxn modelId="{60037B12-68C2-4FF3-B89F-193AB7497C31}" type="presOf" srcId="{735AB0A6-A006-4E7B-95AC-E0A2868DF1EF}" destId="{935846B5-01DC-445F-8817-7D8C03ABEC4C}" srcOrd="0" destOrd="0" presId="urn:microsoft.com/office/officeart/2005/8/layout/hierarchy6"/>
    <dgm:cxn modelId="{250EBB5B-68C2-4C9B-8EAF-6A9D598B6E78}" type="presOf" srcId="{455DEF0B-EABA-4016-8114-06ADC6898EFE}" destId="{3492951B-5800-4E65-8239-042EB6CA9CC6}" srcOrd="0" destOrd="0" presId="urn:microsoft.com/office/officeart/2005/8/layout/hierarchy6"/>
    <dgm:cxn modelId="{A27052DD-D1E8-434B-9860-4BAF0DC3F8B2}" type="presOf" srcId="{7D5693DA-50D4-41A3-A0AC-47417B354729}" destId="{C77601C8-8AFE-4D8E-85BA-468FFE5E2174}" srcOrd="0" destOrd="0" presId="urn:microsoft.com/office/officeart/2005/8/layout/hierarchy6"/>
    <dgm:cxn modelId="{8208EFD2-87E9-4D19-A596-A302F7C1DA66}" type="presOf" srcId="{18D364B8-F0FD-4659-9FC5-D36EF170F166}" destId="{2EF83B20-2243-4CCD-9997-13EAF709989D}" srcOrd="0" destOrd="0" presId="urn:microsoft.com/office/officeart/2005/8/layout/hierarchy6"/>
    <dgm:cxn modelId="{D831CAC7-72B9-4D64-AFDB-9237B6A1DE95}" type="presOf" srcId="{A54C0A37-8B35-4CFB-90AC-97B165DDD903}" destId="{F76C9106-DAB8-4BAD-B3AC-C195511D423B}" srcOrd="0" destOrd="0" presId="urn:microsoft.com/office/officeart/2005/8/layout/hierarchy6"/>
    <dgm:cxn modelId="{F4A35586-D4A8-4327-8AB8-3B903DC9D6A3}" type="presOf" srcId="{1CD243B9-F162-44A6-8A00-E92CC76AD88F}" destId="{4E54DBE9-BC10-40E4-938C-2DC2DBE277EA}" srcOrd="0" destOrd="0" presId="urn:microsoft.com/office/officeart/2005/8/layout/hierarchy6"/>
    <dgm:cxn modelId="{BC6A91E0-5EFC-40EC-B189-D6716AB9D4A1}" srcId="{CC8EC53D-FB7C-4CEC-975F-65A1FB849850}" destId="{2D23D614-1CCC-4978-9B09-7D744DB11E65}" srcOrd="1" destOrd="0" parTransId="{455DEF0B-EABA-4016-8114-06ADC6898EFE}" sibTransId="{96E815F6-83A8-4BC6-B682-32424D8DFC15}"/>
    <dgm:cxn modelId="{8DE64B87-7072-4617-ABE5-99912F86273C}" type="presOf" srcId="{5B573BBB-D5FD-421D-ADF8-1085253627D3}" destId="{26826D65-4F8C-45F0-88EA-E70A2C251800}" srcOrd="0" destOrd="0" presId="urn:microsoft.com/office/officeart/2005/8/layout/hierarchy6"/>
    <dgm:cxn modelId="{0478E8BD-0ACC-4385-B22D-8E1C9ECB9587}" srcId="{5B573BBB-D5FD-421D-ADF8-1085253627D3}" destId="{3B5C60A2-32E1-4DE1-9C89-73027F4F4FAA}" srcOrd="1" destOrd="0" parTransId="{270610A8-F8FE-421D-8A06-E74384C08A11}" sibTransId="{E1CB74DE-DEAD-4900-9313-B5F855C0DB2A}"/>
    <dgm:cxn modelId="{D5D4574E-3FA7-44AB-B309-90909B5DD3A1}" type="presOf" srcId="{CAD7AF38-6374-4315-B959-2070DFF1D870}" destId="{347DAC1E-15BD-4892-B3D9-D6EC00A9C382}" srcOrd="0" destOrd="0" presId="urn:microsoft.com/office/officeart/2005/8/layout/hierarchy6"/>
    <dgm:cxn modelId="{3300AA07-910A-4EB9-9A53-EAAA3188215D}" srcId="{F2F5D1C9-CED6-431E-9BEA-53529038A1AD}" destId="{735AB0A6-A006-4E7B-95AC-E0A2868DF1EF}" srcOrd="0" destOrd="0" parTransId="{7D5693DA-50D4-41A3-A0AC-47417B354729}" sibTransId="{31399E20-5F37-4FA0-B2A5-4282A0A3229C}"/>
    <dgm:cxn modelId="{2CB85EB8-B846-4DD2-BE0B-FC7FCB586D0C}" srcId="{3FBFCC8E-DC81-4377-8940-F0EB133733DC}" destId="{5B573BBB-D5FD-421D-ADF8-1085253627D3}" srcOrd="0" destOrd="0" parTransId="{0E838A19-65CA-4E00-96CF-A46BDF19C10B}" sibTransId="{DD0A02D7-269E-451A-9A67-6626BB447858}"/>
    <dgm:cxn modelId="{973407BE-6333-4ABF-AEB4-596A120514D3}" srcId="{F2F5D1C9-CED6-431E-9BEA-53529038A1AD}" destId="{D42B75C7-1590-41EF-8973-0184D80E646C}" srcOrd="1" destOrd="0" parTransId="{FA967295-7ECC-4832-B9A7-7ED24887E8C6}" sibTransId="{BBC3FD15-1389-4D16-A7DD-E74559C47ACF}"/>
    <dgm:cxn modelId="{56A05493-1732-4DB9-BC57-623C840FC002}" type="presOf" srcId="{3FBFCC8E-DC81-4377-8940-F0EB133733DC}" destId="{07464647-47A5-44AC-9771-F792FCDECB26}" srcOrd="0" destOrd="0" presId="urn:microsoft.com/office/officeart/2005/8/layout/hierarchy6"/>
    <dgm:cxn modelId="{FC8B45B5-9871-40E6-B084-A3E185E05023}" type="presParOf" srcId="{07464647-47A5-44AC-9771-F792FCDECB26}" destId="{A1D18253-A79E-43C3-9F12-9FBBE359AF36}" srcOrd="0" destOrd="0" presId="urn:microsoft.com/office/officeart/2005/8/layout/hierarchy6"/>
    <dgm:cxn modelId="{60FA8507-3CE1-4445-9C83-35EE9FBEBBC5}" type="presParOf" srcId="{A1D18253-A79E-43C3-9F12-9FBBE359AF36}" destId="{B466BAE1-9DC0-411B-8BD8-B7C77EB147B3}" srcOrd="0" destOrd="0" presId="urn:microsoft.com/office/officeart/2005/8/layout/hierarchy6"/>
    <dgm:cxn modelId="{C96AC18D-FFCC-4796-A813-6E7003131748}" type="presParOf" srcId="{B466BAE1-9DC0-411B-8BD8-B7C77EB147B3}" destId="{A694E367-ADA8-43BD-8C81-A96C0E8E52C8}" srcOrd="0" destOrd="0" presId="urn:microsoft.com/office/officeart/2005/8/layout/hierarchy6"/>
    <dgm:cxn modelId="{873EAD6E-38FE-42D6-A639-0584EACDA8A2}" type="presParOf" srcId="{A694E367-ADA8-43BD-8C81-A96C0E8E52C8}" destId="{26826D65-4F8C-45F0-88EA-E70A2C251800}" srcOrd="0" destOrd="0" presId="urn:microsoft.com/office/officeart/2005/8/layout/hierarchy6"/>
    <dgm:cxn modelId="{34F2CC20-4532-42A3-8372-E18F9ED5B248}" type="presParOf" srcId="{A694E367-ADA8-43BD-8C81-A96C0E8E52C8}" destId="{C3224DD3-B86E-45FB-A2AA-4B994F1BC10D}" srcOrd="1" destOrd="0" presId="urn:microsoft.com/office/officeart/2005/8/layout/hierarchy6"/>
    <dgm:cxn modelId="{B0EFECA0-DEE1-4456-B8E7-675118FE2E16}" type="presParOf" srcId="{C3224DD3-B86E-45FB-A2AA-4B994F1BC10D}" destId="{F0B1DA1D-011C-45CE-B1FD-405D7A5BBB06}" srcOrd="0" destOrd="0" presId="urn:microsoft.com/office/officeart/2005/8/layout/hierarchy6"/>
    <dgm:cxn modelId="{5F7A9FCB-5A82-48DB-9C3E-E4DB0FCFA7FB}" type="presParOf" srcId="{C3224DD3-B86E-45FB-A2AA-4B994F1BC10D}" destId="{342DF758-29D6-4B9E-B950-175395CE901C}" srcOrd="1" destOrd="0" presId="urn:microsoft.com/office/officeart/2005/8/layout/hierarchy6"/>
    <dgm:cxn modelId="{155C99E2-74DF-4D37-BDD0-DE701FECC16A}" type="presParOf" srcId="{342DF758-29D6-4B9E-B950-175395CE901C}" destId="{E03FE2DA-66EC-40FB-BB81-3D347563EE9F}" srcOrd="0" destOrd="0" presId="urn:microsoft.com/office/officeart/2005/8/layout/hierarchy6"/>
    <dgm:cxn modelId="{7002DDBF-2D31-46A4-B4AF-EE1B0DA2E867}" type="presParOf" srcId="{342DF758-29D6-4B9E-B950-175395CE901C}" destId="{1FF40496-7D8B-414A-A660-77215669E9B2}" srcOrd="1" destOrd="0" presId="urn:microsoft.com/office/officeart/2005/8/layout/hierarchy6"/>
    <dgm:cxn modelId="{617178D2-7151-4AB4-95A9-F71C47603273}" type="presParOf" srcId="{1FF40496-7D8B-414A-A660-77215669E9B2}" destId="{C57EB52B-8610-4503-A328-6E7673161C0B}" srcOrd="0" destOrd="0" presId="urn:microsoft.com/office/officeart/2005/8/layout/hierarchy6"/>
    <dgm:cxn modelId="{BDB4DC55-29A8-46A4-9319-34297B205646}" type="presParOf" srcId="{1FF40496-7D8B-414A-A660-77215669E9B2}" destId="{6EEF2B4D-2750-489C-A3C7-E21CB7C31839}" srcOrd="1" destOrd="0" presId="urn:microsoft.com/office/officeart/2005/8/layout/hierarchy6"/>
    <dgm:cxn modelId="{54570782-6A38-415C-B498-BF6606AF5CBA}" type="presParOf" srcId="{6EEF2B4D-2750-489C-A3C7-E21CB7C31839}" destId="{2EF83B20-2243-4CCD-9997-13EAF709989D}" srcOrd="0" destOrd="0" presId="urn:microsoft.com/office/officeart/2005/8/layout/hierarchy6"/>
    <dgm:cxn modelId="{7D834E24-D64A-46FF-9F82-5F35780F0A65}" type="presParOf" srcId="{6EEF2B4D-2750-489C-A3C7-E21CB7C31839}" destId="{17C1FE06-8412-424F-A2B5-8B1537796551}" srcOrd="1" destOrd="0" presId="urn:microsoft.com/office/officeart/2005/8/layout/hierarchy6"/>
    <dgm:cxn modelId="{BF8BB116-7A42-4B6F-9400-0A261CD9D87C}" type="presParOf" srcId="{1FF40496-7D8B-414A-A660-77215669E9B2}" destId="{3492951B-5800-4E65-8239-042EB6CA9CC6}" srcOrd="2" destOrd="0" presId="urn:microsoft.com/office/officeart/2005/8/layout/hierarchy6"/>
    <dgm:cxn modelId="{5712867F-D4DD-4967-BB0A-8DC5D67BFC29}" type="presParOf" srcId="{1FF40496-7D8B-414A-A660-77215669E9B2}" destId="{3657C6B4-5B7D-446D-BCCB-0708AD6BC823}" srcOrd="3" destOrd="0" presId="urn:microsoft.com/office/officeart/2005/8/layout/hierarchy6"/>
    <dgm:cxn modelId="{D5567969-4DB0-4E64-8A2F-57F6EE94971F}" type="presParOf" srcId="{3657C6B4-5B7D-446D-BCCB-0708AD6BC823}" destId="{82715A36-0018-4504-93F5-544026F58C4F}" srcOrd="0" destOrd="0" presId="urn:microsoft.com/office/officeart/2005/8/layout/hierarchy6"/>
    <dgm:cxn modelId="{1739DCCA-61E3-4147-88A7-CC8E9795DFE0}" type="presParOf" srcId="{3657C6B4-5B7D-446D-BCCB-0708AD6BC823}" destId="{A6D01A0A-4B5A-439C-B54C-7FFFC1564FD9}" srcOrd="1" destOrd="0" presId="urn:microsoft.com/office/officeart/2005/8/layout/hierarchy6"/>
    <dgm:cxn modelId="{AD01E3F6-C2BB-46C4-B6E6-6E138CAAE522}" type="presParOf" srcId="{1FF40496-7D8B-414A-A660-77215669E9B2}" destId="{4E54DBE9-BC10-40E4-938C-2DC2DBE277EA}" srcOrd="4" destOrd="0" presId="urn:microsoft.com/office/officeart/2005/8/layout/hierarchy6"/>
    <dgm:cxn modelId="{CE648F2B-6729-45C0-A872-1100685449D6}" type="presParOf" srcId="{1FF40496-7D8B-414A-A660-77215669E9B2}" destId="{8D5D8553-296F-495B-94C0-7560CD7B8F74}" srcOrd="5" destOrd="0" presId="urn:microsoft.com/office/officeart/2005/8/layout/hierarchy6"/>
    <dgm:cxn modelId="{C9AB1552-E816-4389-B2BB-5C68A6695114}" type="presParOf" srcId="{8D5D8553-296F-495B-94C0-7560CD7B8F74}" destId="{347DAC1E-15BD-4892-B3D9-D6EC00A9C382}" srcOrd="0" destOrd="0" presId="urn:microsoft.com/office/officeart/2005/8/layout/hierarchy6"/>
    <dgm:cxn modelId="{D77808D3-38D4-4B02-8072-C1D851B3BD52}" type="presParOf" srcId="{8D5D8553-296F-495B-94C0-7560CD7B8F74}" destId="{D872F9FF-C648-4176-8EA0-7EC12E9815CB}" srcOrd="1" destOrd="0" presId="urn:microsoft.com/office/officeart/2005/8/layout/hierarchy6"/>
    <dgm:cxn modelId="{2CF5F948-1AA9-4734-A034-664F5D7651B7}" type="presParOf" srcId="{C3224DD3-B86E-45FB-A2AA-4B994F1BC10D}" destId="{435D386B-6D65-4E61-A7E0-D2F04DD8C168}" srcOrd="2" destOrd="0" presId="urn:microsoft.com/office/officeart/2005/8/layout/hierarchy6"/>
    <dgm:cxn modelId="{AC24B784-894E-4A32-8832-704E63709258}" type="presParOf" srcId="{C3224DD3-B86E-45FB-A2AA-4B994F1BC10D}" destId="{E93D989E-64D6-4BA1-AB92-7643FB335636}" srcOrd="3" destOrd="0" presId="urn:microsoft.com/office/officeart/2005/8/layout/hierarchy6"/>
    <dgm:cxn modelId="{099DF886-A59C-4918-A047-34D58F74D31B}" type="presParOf" srcId="{E93D989E-64D6-4BA1-AB92-7643FB335636}" destId="{4F0F6CCB-8165-4E84-882F-3B250102D48C}" srcOrd="0" destOrd="0" presId="urn:microsoft.com/office/officeart/2005/8/layout/hierarchy6"/>
    <dgm:cxn modelId="{D7F471AA-25A4-416A-8B06-0C2E8215C196}" type="presParOf" srcId="{E93D989E-64D6-4BA1-AB92-7643FB335636}" destId="{0BEEDFA4-3D32-41A7-A75C-9A00EBABDF64}" srcOrd="1" destOrd="0" presId="urn:microsoft.com/office/officeart/2005/8/layout/hierarchy6"/>
    <dgm:cxn modelId="{4496DB49-6649-484B-89D8-388EFB2F4C50}" type="presParOf" srcId="{C3224DD3-B86E-45FB-A2AA-4B994F1BC10D}" destId="{F76C9106-DAB8-4BAD-B3AC-C195511D423B}" srcOrd="4" destOrd="0" presId="urn:microsoft.com/office/officeart/2005/8/layout/hierarchy6"/>
    <dgm:cxn modelId="{5180DBF9-E617-4302-9E35-BA629CDF70CD}" type="presParOf" srcId="{C3224DD3-B86E-45FB-A2AA-4B994F1BC10D}" destId="{CC8ABD51-5CAE-407D-B552-E317482B3F30}" srcOrd="5" destOrd="0" presId="urn:microsoft.com/office/officeart/2005/8/layout/hierarchy6"/>
    <dgm:cxn modelId="{FF1FEB5E-CC7F-49B6-8B7A-F5CF025974B5}" type="presParOf" srcId="{CC8ABD51-5CAE-407D-B552-E317482B3F30}" destId="{C88EA656-6E96-410C-864A-7FD2BBD27490}" srcOrd="0" destOrd="0" presId="urn:microsoft.com/office/officeart/2005/8/layout/hierarchy6"/>
    <dgm:cxn modelId="{A707EA49-2739-4701-8023-033A8D18D000}" type="presParOf" srcId="{CC8ABD51-5CAE-407D-B552-E317482B3F30}" destId="{6F6CDA1C-2D17-466C-B2A9-BC9486B1B667}" srcOrd="1" destOrd="0" presId="urn:microsoft.com/office/officeart/2005/8/layout/hierarchy6"/>
    <dgm:cxn modelId="{31CC48A3-02EB-4471-B998-8B14797FEEBE}" type="presParOf" srcId="{6F6CDA1C-2D17-466C-B2A9-BC9486B1B667}" destId="{C77601C8-8AFE-4D8E-85BA-468FFE5E2174}" srcOrd="0" destOrd="0" presId="urn:microsoft.com/office/officeart/2005/8/layout/hierarchy6"/>
    <dgm:cxn modelId="{009DB1B6-4CAC-499E-AE3F-E9B8F853617E}" type="presParOf" srcId="{6F6CDA1C-2D17-466C-B2A9-BC9486B1B667}" destId="{8DCA8FBA-E252-4A96-89EF-E4D5F3D85E5F}" srcOrd="1" destOrd="0" presId="urn:microsoft.com/office/officeart/2005/8/layout/hierarchy6"/>
    <dgm:cxn modelId="{A95E6A9B-1375-44A5-91DB-3030BB80BA8A}" type="presParOf" srcId="{8DCA8FBA-E252-4A96-89EF-E4D5F3D85E5F}" destId="{935846B5-01DC-445F-8817-7D8C03ABEC4C}" srcOrd="0" destOrd="0" presId="urn:microsoft.com/office/officeart/2005/8/layout/hierarchy6"/>
    <dgm:cxn modelId="{105A5C91-7AAB-4987-AA4A-03E98E55DCFB}" type="presParOf" srcId="{8DCA8FBA-E252-4A96-89EF-E4D5F3D85E5F}" destId="{EAEF2674-0569-4663-A4B1-104486C6916B}" srcOrd="1" destOrd="0" presId="urn:microsoft.com/office/officeart/2005/8/layout/hierarchy6"/>
    <dgm:cxn modelId="{712DC827-D839-4681-9A59-92109344B72D}" type="presParOf" srcId="{6F6CDA1C-2D17-466C-B2A9-BC9486B1B667}" destId="{B7DCDCCB-8043-4311-8097-68316907A4F9}" srcOrd="2" destOrd="0" presId="urn:microsoft.com/office/officeart/2005/8/layout/hierarchy6"/>
    <dgm:cxn modelId="{C1524AAC-E234-4AFB-A577-A4479C6D244A}" type="presParOf" srcId="{6F6CDA1C-2D17-466C-B2A9-BC9486B1B667}" destId="{90F819DF-4BA6-40B4-B6A1-C2086C66F768}" srcOrd="3" destOrd="0" presId="urn:microsoft.com/office/officeart/2005/8/layout/hierarchy6"/>
    <dgm:cxn modelId="{557EEB7A-0BFD-4775-B20A-C60CB2BD6485}" type="presParOf" srcId="{90F819DF-4BA6-40B4-B6A1-C2086C66F768}" destId="{C182DE40-EC0E-4A67-B9E8-25E4300B7D7E}" srcOrd="0" destOrd="0" presId="urn:microsoft.com/office/officeart/2005/8/layout/hierarchy6"/>
    <dgm:cxn modelId="{6C1078AF-4298-4AB6-92FD-7E815726A438}" type="presParOf" srcId="{90F819DF-4BA6-40B4-B6A1-C2086C66F768}" destId="{24500CC1-F033-499A-A3B5-327926F637DC}" srcOrd="1" destOrd="0" presId="urn:microsoft.com/office/officeart/2005/8/layout/hierarchy6"/>
    <dgm:cxn modelId="{55642090-8A86-461F-A501-1955A452D9BD}" type="presParOf" srcId="{07464647-47A5-44AC-9771-F792FCDECB26}" destId="{AFCE258D-51BB-4FAF-AD21-056EE24FA10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26D65-4F8C-45F0-88EA-E70A2C251800}">
      <dsp:nvSpPr>
        <dsp:cNvPr id="0" name=""/>
        <dsp:cNvSpPr/>
      </dsp:nvSpPr>
      <dsp:spPr>
        <a:xfrm>
          <a:off x="1760171" y="137348"/>
          <a:ext cx="5497076" cy="1079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أنواع الأهداف</a:t>
          </a:r>
          <a:endParaRPr lang="ar-SA" sz="3600" b="1" kern="1200" dirty="0"/>
        </a:p>
      </dsp:txBody>
      <dsp:txXfrm>
        <a:off x="1791792" y="168969"/>
        <a:ext cx="5433834" cy="1016391"/>
      </dsp:txXfrm>
    </dsp:sp>
    <dsp:sp modelId="{F0B1DA1D-011C-45CE-B1FD-405D7A5BBB06}">
      <dsp:nvSpPr>
        <dsp:cNvPr id="0" name=""/>
        <dsp:cNvSpPr/>
      </dsp:nvSpPr>
      <dsp:spPr>
        <a:xfrm>
          <a:off x="4508709" y="1216981"/>
          <a:ext cx="658727" cy="711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922"/>
              </a:lnTo>
              <a:lnTo>
                <a:pt x="658727" y="355922"/>
              </a:lnTo>
              <a:lnTo>
                <a:pt x="658727" y="71184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FE2DA-66EC-40FB-BB81-3D347563EE9F}">
      <dsp:nvSpPr>
        <dsp:cNvPr id="0" name=""/>
        <dsp:cNvSpPr/>
      </dsp:nvSpPr>
      <dsp:spPr>
        <a:xfrm>
          <a:off x="4357711" y="1928826"/>
          <a:ext cx="1619449" cy="1079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أهداف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مرحلية</a:t>
          </a:r>
          <a:endParaRPr lang="ar-SA" sz="2000" b="1" kern="1200" dirty="0"/>
        </a:p>
      </dsp:txBody>
      <dsp:txXfrm>
        <a:off x="4389332" y="1960447"/>
        <a:ext cx="1556207" cy="1016391"/>
      </dsp:txXfrm>
    </dsp:sp>
    <dsp:sp modelId="{C57EB52B-8610-4503-A328-6E7673161C0B}">
      <dsp:nvSpPr>
        <dsp:cNvPr id="0" name=""/>
        <dsp:cNvSpPr/>
      </dsp:nvSpPr>
      <dsp:spPr>
        <a:xfrm>
          <a:off x="5167436" y="3008460"/>
          <a:ext cx="2836611" cy="633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926"/>
              </a:lnTo>
              <a:lnTo>
                <a:pt x="2836611" y="316926"/>
              </a:lnTo>
              <a:lnTo>
                <a:pt x="2836611" y="63385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F83B20-2243-4CCD-9997-13EAF709989D}">
      <dsp:nvSpPr>
        <dsp:cNvPr id="0" name=""/>
        <dsp:cNvSpPr/>
      </dsp:nvSpPr>
      <dsp:spPr>
        <a:xfrm>
          <a:off x="7552278" y="3642312"/>
          <a:ext cx="903539" cy="6051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مرحلة جامعية</a:t>
          </a:r>
          <a:endParaRPr lang="ar-SA" sz="1600" b="1" kern="1200" dirty="0"/>
        </a:p>
      </dsp:txBody>
      <dsp:txXfrm>
        <a:off x="7570002" y="3660036"/>
        <a:ext cx="868091" cy="569686"/>
      </dsp:txXfrm>
    </dsp:sp>
    <dsp:sp modelId="{3492951B-5800-4E65-8239-042EB6CA9CC6}">
      <dsp:nvSpPr>
        <dsp:cNvPr id="0" name=""/>
        <dsp:cNvSpPr/>
      </dsp:nvSpPr>
      <dsp:spPr>
        <a:xfrm>
          <a:off x="5167436" y="3008460"/>
          <a:ext cx="1187753" cy="633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926"/>
              </a:lnTo>
              <a:lnTo>
                <a:pt x="1187753" y="316926"/>
              </a:lnTo>
              <a:lnTo>
                <a:pt x="1187753" y="63385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715A36-0018-4504-93F5-544026F58C4F}">
      <dsp:nvSpPr>
        <dsp:cNvPr id="0" name=""/>
        <dsp:cNvSpPr/>
      </dsp:nvSpPr>
      <dsp:spPr>
        <a:xfrm>
          <a:off x="5799791" y="3642312"/>
          <a:ext cx="1110796" cy="449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خلال عام</a:t>
          </a:r>
          <a:endParaRPr lang="ar-SA" sz="2000" b="1" kern="1200" dirty="0"/>
        </a:p>
      </dsp:txBody>
      <dsp:txXfrm>
        <a:off x="5812955" y="3655476"/>
        <a:ext cx="1084468" cy="423134"/>
      </dsp:txXfrm>
    </dsp:sp>
    <dsp:sp modelId="{4E54DBE9-BC10-40E4-938C-2DC2DBE277EA}">
      <dsp:nvSpPr>
        <dsp:cNvPr id="0" name=""/>
        <dsp:cNvSpPr/>
      </dsp:nvSpPr>
      <dsp:spPr>
        <a:xfrm>
          <a:off x="4621228" y="3008460"/>
          <a:ext cx="546208" cy="633852"/>
        </a:xfrm>
        <a:custGeom>
          <a:avLst/>
          <a:gdLst/>
          <a:ahLst/>
          <a:cxnLst/>
          <a:rect l="0" t="0" r="0" b="0"/>
          <a:pathLst>
            <a:path>
              <a:moveTo>
                <a:pt x="546208" y="0"/>
              </a:moveTo>
              <a:lnTo>
                <a:pt x="546208" y="316926"/>
              </a:lnTo>
              <a:lnTo>
                <a:pt x="0" y="316926"/>
              </a:lnTo>
              <a:lnTo>
                <a:pt x="0" y="63385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DAC1E-15BD-4892-B3D9-D6EC00A9C382}">
      <dsp:nvSpPr>
        <dsp:cNvPr id="0" name=""/>
        <dsp:cNvSpPr/>
      </dsp:nvSpPr>
      <dsp:spPr>
        <a:xfrm>
          <a:off x="3901261" y="3642312"/>
          <a:ext cx="1439933" cy="6887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خلال فصل  دراسي</a:t>
          </a:r>
        </a:p>
      </dsp:txBody>
      <dsp:txXfrm>
        <a:off x="3921434" y="3662485"/>
        <a:ext cx="1399587" cy="648416"/>
      </dsp:txXfrm>
    </dsp:sp>
    <dsp:sp modelId="{435D386B-6D65-4E61-A7E0-D2F04DD8C168}">
      <dsp:nvSpPr>
        <dsp:cNvPr id="0" name=""/>
        <dsp:cNvSpPr/>
      </dsp:nvSpPr>
      <dsp:spPr>
        <a:xfrm>
          <a:off x="4508709" y="1216981"/>
          <a:ext cx="3182687" cy="67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424"/>
              </a:lnTo>
              <a:lnTo>
                <a:pt x="3182687" y="336424"/>
              </a:lnTo>
              <a:lnTo>
                <a:pt x="3182687" y="67284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F6CCB-8165-4E84-882F-3B250102D48C}">
      <dsp:nvSpPr>
        <dsp:cNvPr id="0" name=""/>
        <dsp:cNvSpPr/>
      </dsp:nvSpPr>
      <dsp:spPr>
        <a:xfrm>
          <a:off x="6881672" y="1889830"/>
          <a:ext cx="1619449" cy="1079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أهداف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مستقبلية للحياة</a:t>
          </a:r>
          <a:endParaRPr lang="ar-SA" sz="2000" b="1" kern="1200" dirty="0"/>
        </a:p>
      </dsp:txBody>
      <dsp:txXfrm>
        <a:off x="6913293" y="1921451"/>
        <a:ext cx="1556207" cy="1016391"/>
      </dsp:txXfrm>
    </dsp:sp>
    <dsp:sp modelId="{F76C9106-DAB8-4BAD-B3AC-C195511D423B}">
      <dsp:nvSpPr>
        <dsp:cNvPr id="0" name=""/>
        <dsp:cNvSpPr/>
      </dsp:nvSpPr>
      <dsp:spPr>
        <a:xfrm>
          <a:off x="828477" y="1216981"/>
          <a:ext cx="3680231" cy="745864"/>
        </a:xfrm>
        <a:custGeom>
          <a:avLst/>
          <a:gdLst/>
          <a:ahLst/>
          <a:cxnLst/>
          <a:rect l="0" t="0" r="0" b="0"/>
          <a:pathLst>
            <a:path>
              <a:moveTo>
                <a:pt x="3680231" y="0"/>
              </a:moveTo>
              <a:lnTo>
                <a:pt x="3680231" y="372932"/>
              </a:lnTo>
              <a:lnTo>
                <a:pt x="0" y="372932"/>
              </a:lnTo>
              <a:lnTo>
                <a:pt x="0" y="74586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EA656-6E96-410C-864A-7FD2BBD27490}">
      <dsp:nvSpPr>
        <dsp:cNvPr id="0" name=""/>
        <dsp:cNvSpPr/>
      </dsp:nvSpPr>
      <dsp:spPr>
        <a:xfrm>
          <a:off x="18752" y="1962846"/>
          <a:ext cx="1619449" cy="1079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أهداف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تنفيذية</a:t>
          </a:r>
          <a:endParaRPr lang="ar-SA" sz="2000" b="1" kern="1200" dirty="0"/>
        </a:p>
      </dsp:txBody>
      <dsp:txXfrm>
        <a:off x="50373" y="1994467"/>
        <a:ext cx="1556207" cy="1016391"/>
      </dsp:txXfrm>
    </dsp:sp>
    <dsp:sp modelId="{C77601C8-8AFE-4D8E-85BA-468FFE5E2174}">
      <dsp:nvSpPr>
        <dsp:cNvPr id="0" name=""/>
        <dsp:cNvSpPr/>
      </dsp:nvSpPr>
      <dsp:spPr>
        <a:xfrm>
          <a:off x="828477" y="3042479"/>
          <a:ext cx="2044571" cy="599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916"/>
              </a:lnTo>
              <a:lnTo>
                <a:pt x="2044571" y="299916"/>
              </a:lnTo>
              <a:lnTo>
                <a:pt x="2044571" y="59983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5846B5-01DC-445F-8817-7D8C03ABEC4C}">
      <dsp:nvSpPr>
        <dsp:cNvPr id="0" name=""/>
        <dsp:cNvSpPr/>
      </dsp:nvSpPr>
      <dsp:spPr>
        <a:xfrm>
          <a:off x="2300111" y="3642312"/>
          <a:ext cx="1145874" cy="5721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أسبوعية</a:t>
          </a:r>
          <a:endParaRPr lang="ar-SA" sz="2000" b="1" kern="1200" dirty="0"/>
        </a:p>
      </dsp:txBody>
      <dsp:txXfrm>
        <a:off x="2316869" y="3659070"/>
        <a:ext cx="1112358" cy="538646"/>
      </dsp:txXfrm>
    </dsp:sp>
    <dsp:sp modelId="{B7DCDCCB-8043-4311-8097-68316907A4F9}">
      <dsp:nvSpPr>
        <dsp:cNvPr id="0" name=""/>
        <dsp:cNvSpPr/>
      </dsp:nvSpPr>
      <dsp:spPr>
        <a:xfrm>
          <a:off x="764004" y="3042479"/>
          <a:ext cx="91440" cy="526806"/>
        </a:xfrm>
        <a:custGeom>
          <a:avLst/>
          <a:gdLst/>
          <a:ahLst/>
          <a:cxnLst/>
          <a:rect l="0" t="0" r="0" b="0"/>
          <a:pathLst>
            <a:path>
              <a:moveTo>
                <a:pt x="64472" y="0"/>
              </a:moveTo>
              <a:lnTo>
                <a:pt x="64472" y="263403"/>
              </a:lnTo>
              <a:lnTo>
                <a:pt x="45720" y="263403"/>
              </a:lnTo>
              <a:lnTo>
                <a:pt x="45720" y="52680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2DE40-EC0E-4A67-B9E8-25E4300B7D7E}">
      <dsp:nvSpPr>
        <dsp:cNvPr id="0" name=""/>
        <dsp:cNvSpPr/>
      </dsp:nvSpPr>
      <dsp:spPr>
        <a:xfrm>
          <a:off x="0" y="3569286"/>
          <a:ext cx="1619449" cy="641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يومية</a:t>
          </a:r>
          <a:endParaRPr lang="ar-SA" sz="2000" b="1" kern="1200" dirty="0"/>
        </a:p>
      </dsp:txBody>
      <dsp:txXfrm>
        <a:off x="18790" y="3588076"/>
        <a:ext cx="1581869" cy="603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D7C5DBF-4ECE-44AA-A755-8572270884C4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8DC7DE-7C0B-4A0F-820E-746744618AC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306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لابد من التحدث عن تحديد العقبات وتجاوزها</a:t>
            </a:r>
          </a:p>
        </p:txBody>
      </p:sp>
      <p:sp>
        <p:nvSpPr>
          <p:cNvPr id="4096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5749EB-6EB1-4B53-9476-1644EBC64098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مثال :اطمح للتخرج من الكلية بتقدير ممتاز، لأكون مدرسة فيزياء متمكنة علميا أستطيع التدريس بطرق حديثة ومميزة، و أكون قادرة على تكوين علاقات مميزة مع الطالبات أساسها المودة والإحترام، وأن كون قدوة لطالباتي في حسن الخلق. </a:t>
            </a:r>
          </a:p>
        </p:txBody>
      </p:sp>
      <p:sp>
        <p:nvSpPr>
          <p:cNvPr id="4198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F5E532-BDFA-4AE9-B531-C43103A80008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مثال : أود أن انهي الفصل الدراسي القادم بتقدير ممتاز. لا بد أن افهم  مواد التخصص فهم دقيق، لابد أن</a:t>
            </a:r>
          </a:p>
        </p:txBody>
      </p:sp>
      <p:sp>
        <p:nvSpPr>
          <p:cNvPr id="4301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694943-4B94-4A30-9F83-AE8B10F10CC5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سأحل واجب الرياضيات كاملا يوم السبت، سأراجع البحث مراجعة دقيقة يوم الأحد لأسلمه في الموعد-سأذاكر اختبار الفيزياء ساعتين يوميا لأحصل على تقدير ممتاز في الاختبار، </a:t>
            </a:r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A6D6E6-DB30-42BA-92E5-E8BA9D6B8763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959B7A-071F-47AD-91FA-23652CD65A9C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58115A-1D1E-453D-BC8E-4C52F903C8C6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82D4AA-DDBA-4BFA-907D-DF933F0A769F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C398C1-3C70-4DAE-A80A-B81776384F02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D66258-3F17-4DB0-828B-57386C6E7F5E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744ECA-D8DA-47E8-9721-8B0C3C105414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F4FBC6-4B58-4261-A0D5-3FAC5C0894AB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213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042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491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278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220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6654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179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943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257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17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57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3688-25E0-40A2-B400-1DC7E9A2F3DB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A5F29-D08B-45FA-A4B5-B1E6E07F265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004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2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4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5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6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 noGrp="1"/>
          </p:cNvSpPr>
          <p:nvPr>
            <p:ph type="ctrTitle"/>
          </p:nvPr>
        </p:nvSpPr>
        <p:spPr>
          <a:xfrm>
            <a:off x="642938" y="2071688"/>
            <a:ext cx="7772400" cy="1470025"/>
          </a:xfrm>
        </p:spPr>
        <p:txBody>
          <a:bodyPr/>
          <a:lstStyle/>
          <a:p>
            <a:pPr eaLnBrk="1" hangingPunct="1"/>
            <a:r>
              <a:rPr lang="ar-SA" b="1" dirty="0" smtClean="0"/>
              <a:t>مهارات الحياة الجامعية</a:t>
            </a:r>
            <a:br>
              <a:rPr lang="ar-SA" b="1" dirty="0" smtClean="0"/>
            </a:br>
            <a:r>
              <a:rPr lang="ar-SA" b="1" dirty="0" smtClean="0">
                <a:solidFill>
                  <a:srgbClr val="FF0000"/>
                </a:solidFill>
              </a:rPr>
              <a:t>تحديد الأهداف والأولويات</a:t>
            </a:r>
          </a:p>
        </p:txBody>
      </p:sp>
      <p:sp>
        <p:nvSpPr>
          <p:cNvPr id="8195" name="عنوان فرعي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2043113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dirty="0" smtClean="0"/>
              <a:t>إعداد </a:t>
            </a:r>
          </a:p>
          <a:p>
            <a:pPr eaLnBrk="1" hangingPunct="1"/>
            <a:r>
              <a:rPr lang="ar-SA" dirty="0" smtClean="0"/>
              <a:t>د .دلال محمد الأمين الشنقيطي</a:t>
            </a:r>
          </a:p>
          <a:p>
            <a:pPr eaLnBrk="1" hangingPunct="1"/>
            <a:r>
              <a:rPr lang="ar-SA" sz="2000" dirty="0" smtClean="0"/>
              <a:t>وكيلة كلية التربية بالجبيل للشؤن المالية والإدارية</a:t>
            </a:r>
          </a:p>
          <a:p>
            <a:pPr eaLnBrk="1" hangingPunct="1"/>
            <a:r>
              <a:rPr lang="ar-SA" sz="2000" dirty="0" smtClean="0"/>
              <a:t>الأستاذ المساعد بقسم الفيزياء</a:t>
            </a:r>
          </a:p>
          <a:p>
            <a:pPr eaLnBrk="1" hangingPunct="1"/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175119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cs typeface="DecoType Naskh" pitchFamily="2" charset="-78"/>
              </a:rPr>
              <a:t>اكتشفي مهارتك في كتابة الأهداف.</a:t>
            </a:r>
            <a:endParaRPr lang="ar-SA" dirty="0">
              <a:cs typeface="DecoType Naskh" pitchFamily="2" charset="-78"/>
            </a:endParaRPr>
          </a:p>
        </p:txBody>
      </p:sp>
      <p:sp>
        <p:nvSpPr>
          <p:cNvPr id="9219" name="عنصر نائب للنص 6"/>
          <p:cNvSpPr>
            <a:spLocks noGrp="1"/>
          </p:cNvSpPr>
          <p:nvPr>
            <p:ph type="body" idx="1"/>
          </p:nvPr>
        </p:nvSpPr>
        <p:spPr bwMode="auto">
          <a:xfrm>
            <a:off x="714375" y="2857500"/>
            <a:ext cx="7772400" cy="1500188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z="3600" b="1" dirty="0" smtClean="0">
                <a:cs typeface="DecoType Naskh" pitchFamily="2" charset="-78"/>
              </a:rPr>
              <a:t>أولا:</a:t>
            </a:r>
          </a:p>
        </p:txBody>
      </p:sp>
    </p:spTree>
    <p:extLst>
      <p:ext uri="{BB962C8B-B14F-4D97-AF65-F5344CB8AC3E}">
        <p14:creationId xmlns:p14="http://schemas.microsoft.com/office/powerpoint/2010/main" val="61793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511300"/>
          </a:xfrm>
        </p:spPr>
        <p:txBody>
          <a:bodyPr/>
          <a:lstStyle/>
          <a:p>
            <a:pPr eaLnBrk="1" hangingPunct="1"/>
            <a:r>
              <a:rPr lang="ar-SA" sz="3200" b="1" dirty="0" smtClean="0">
                <a:solidFill>
                  <a:srgbClr val="FF0000"/>
                </a:solidFill>
              </a:rPr>
              <a:t> ورقة العمل (1)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اكتشفي مهارتك في كتابة الأهداف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916113"/>
            <a:ext cx="8172450" cy="409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8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ورقة العمل (1)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اكتشفي مهارتك في كتابة الأهداف</a:t>
            </a:r>
            <a:endParaRPr lang="ar-SA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6"/>
          <a:stretch>
            <a:fillRect/>
          </a:stretch>
        </p:blipFill>
        <p:spPr bwMode="auto">
          <a:xfrm>
            <a:off x="214313" y="1785938"/>
            <a:ext cx="86106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40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8280400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0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ما هي خصائص الأهداف الفاعلة؟</a:t>
            </a:r>
            <a:endParaRPr lang="ar-SA" dirty="0"/>
          </a:p>
        </p:txBody>
      </p:sp>
      <p:sp>
        <p:nvSpPr>
          <p:cNvPr id="13315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714375" y="2857500"/>
            <a:ext cx="7772400" cy="1500188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z="3600" b="1" dirty="0" smtClean="0"/>
              <a:t>ثانيا:</a:t>
            </a:r>
          </a:p>
        </p:txBody>
      </p:sp>
    </p:spTree>
    <p:extLst>
      <p:ext uri="{BB962C8B-B14F-4D97-AF65-F5344CB8AC3E}">
        <p14:creationId xmlns:p14="http://schemas.microsoft.com/office/powerpoint/2010/main" val="15104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955115" y="2714620"/>
            <a:ext cx="4940775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تعاني من الوزن الزائد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وقررت أن تفقد هذا الوزن الزائد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فكتبت هدفاً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أنا لابد أن افقد وزني الزائد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500313"/>
            <a:ext cx="252412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07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-104996" y="2714620"/>
            <a:ext cx="6013185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مرت الأيام دون أن تبدأ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في عمل أي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خطوة لتحقيق هدفها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وما زالت تعاني من الوزن الزائد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ما العيب في الهدف الذي كتبته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؟ 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15364" name="Picture 5" descr="http://images.clipartof.com/thumbnails/17694-Clipart-Illustration-Of-A-Tired-Caucasian-Woman-In-A-Pink-Shirt-Resting-With-Her-Feet-Up-In-A-Green-Lazy-Ch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928938"/>
            <a:ext cx="3086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19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956198" y="2714620"/>
            <a:ext cx="4023858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الهدف لابد أن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يكون محدداً بزمن. </a:t>
            </a:r>
            <a:endParaRPr lang="ar-SA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16388" name="Picture 2" descr="http://www.clipartheaven.com/clipart/time/stop_watch_-_carto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500313"/>
            <a:ext cx="352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386324" y="2714620"/>
            <a:ext cx="4078361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هدفها وكتبت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زواج أخي بعد أسبوع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أنا لابد أفقد عشرة كيلوات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خلال هذا الأسبوع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500313"/>
            <a:ext cx="2524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82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202886" y="2786058"/>
            <a:ext cx="5171609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بدأت </a:t>
            </a:r>
            <a:r>
              <a:rPr lang="ar-SA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بهمة عالية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بعمل تمارين رياضية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كل يوم واتبعت رجيماً قاسياً</a:t>
            </a:r>
          </a:p>
        </p:txBody>
      </p:sp>
      <p:pic>
        <p:nvPicPr>
          <p:cNvPr id="18436" name="Picture 2" descr="http://coolrain44.files.wordpress.com/2009/06/exercise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2286000"/>
            <a:ext cx="3214687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http://www.clipartguide.com/_named_clipart_images/0060-0808-1417-0934_Fat_Woman_Eating_a_Radish_Because_Shes_On_a_Diet_clipart_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4286250"/>
            <a:ext cx="33337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32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286000"/>
            <a:ext cx="2676525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642910" y="2214554"/>
            <a:ext cx="543927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وبعد مرور أسبوع وزنت نفسها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فوجدت نفسها فقدت 2 كيلو فقط، أحبطت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ولم تكمل النظام الغذائي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ما العيب في الهدف الذي كتبته عدلات؟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22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632923" y="2714620"/>
            <a:ext cx="522496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الهدف لابد أن يكون واقعيا ومرتبطاً بزمن معقول لتحديد الهدف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20484" name="Picture 2" descr="http://www.clipartguide.com/_small/0003-0702-2214-2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357438"/>
            <a:ext cx="307181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11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982370" y="2714620"/>
            <a:ext cx="4886273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هدفها وكتبت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سوف أفقد وزني الزائد بالتدريج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خلال الستة الأشهر القادمة.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500313"/>
            <a:ext cx="2524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88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286000"/>
            <a:ext cx="2676525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642910" y="2214554"/>
            <a:ext cx="5439275" cy="50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وبعد مرور شهر وزنت نفسها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فوجدت نفسها فقدت 5 كيلو، كانت في حيرة من أمرها لأنها لم تستطع قياس مقدار تقدمها في تحقيق الهدف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ما العيب في الهدف الذي كتبته عدلات؟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9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428596" y="3500438"/>
            <a:ext cx="543927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الهدف لابد أن يكون محسوبا قابلاً للقياس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23556" name="Picture 2" descr="http://www.dailyclipart.net/wp-content/uploads/medium/Math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357438"/>
            <a:ext cx="32385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7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311787" y="2714620"/>
            <a:ext cx="4227439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هدفها وكتبت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سوف أفقد 5 كيلو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خلال الستة أشهر القادمة.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500313"/>
            <a:ext cx="2524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00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66505" y="2214554"/>
            <a:ext cx="5884945" cy="45243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تهاونت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في ممارسة الرياضة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ولم تجد ضرورة للالتزام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بنظام غذائي محدد فلديها وقت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طويل والهدف متواضع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مرت الستة أشهر ولم تفقد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وزنها الزائد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ما العيب في الهدف الذي كتبته عدلات؟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25604" name="Picture 2" descr="http://coolrain44.files.wordpress.com/2009/06/exercise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928938"/>
            <a:ext cx="2786063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33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702286" y="3357562"/>
            <a:ext cx="283603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الهدف لابد أن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يكون طموحا.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26628" name="Picture 2" descr="http://www.clipartguide.com/_named_clipart_images/0511-0707-1617-1258_Rock_Climbing_clipart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357438"/>
            <a:ext cx="27146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72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311787" y="2714620"/>
            <a:ext cx="4227439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هدفها وكتبت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سوف أفقد 30 كيلو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خلال الستة أشهر القادمة.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500313"/>
            <a:ext cx="2524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62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543418" y="2357430"/>
            <a:ext cx="5069016" cy="341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كانت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تمارس الرياضة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لمدة 3 ساعات في أيام،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وفي أيام أخرى لمدة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نصف ساعة،وفي أيام لم تمارس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الرياضة، فشلت في اتباع نظام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رياضي محدد </a:t>
            </a:r>
          </a:p>
        </p:txBody>
      </p:sp>
      <p:pic>
        <p:nvPicPr>
          <p:cNvPr id="28676" name="Picture 2" descr="http://coolrain44.files.wordpress.com/2009/06/exercise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928938"/>
            <a:ext cx="2786063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91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07504" y="2363901"/>
            <a:ext cx="6338595" cy="341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وبالنسبة للرجيم كانت تتنقل من نظام لأخر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وفي أيام كانت تتبع نظاماً قاسياً جدا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حتى ساءت حالتها الصحية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ما العيب في الهدف الذي كتبته عدلات؟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29700" name="Picture 4" descr="http://www.clipartguide.com/_named_clipart_images/0060-0808-1417-0934_Fat_Woman_Eating_a_Radish_Because_Shes_On_a_Diet_clipart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43188"/>
            <a:ext cx="2246312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10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183715" y="3357562"/>
            <a:ext cx="4107215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الهدف لابد أن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يكون واضحاً ومحدداً.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30724" name="Picture 4" descr="http://images.clipartof.com/small/4412-Blind-Justice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2214563"/>
            <a:ext cx="33718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43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271260" y="2285992"/>
            <a:ext cx="6244017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وأخيرا كتبت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هدفا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سوف أفقد 30 كيلو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خلال الستة أشهر القادمة، وسوف أتبع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نظاماً صحياً،و أمارس رياضة لا تشعرني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بالملل والتعب.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2357438"/>
            <a:ext cx="2095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26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394444" y="2786058"/>
            <a:ext cx="4624985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بدأت </a:t>
            </a:r>
            <a:r>
              <a:rPr lang="ar-SA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بهمة عالية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بعمل تمارين رياضية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لمدة نصف ساعة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يوما بعد يوم. </a:t>
            </a:r>
          </a:p>
        </p:txBody>
      </p:sp>
      <p:pic>
        <p:nvPicPr>
          <p:cNvPr id="32772" name="Picture 2" descr="http://www.clipartguide.com/_named_clipart_images/0511-0809-1817-5758_Yellow_Stationary_Exercise_Bike_Clipart_clipart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500313"/>
            <a:ext cx="28003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40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26747" y="2786058"/>
            <a:ext cx="5160387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ذهبت </a:t>
            </a:r>
            <a:r>
              <a:rPr lang="ar-SA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لطبيب مختص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في الحمية واتبعت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نظاماً غذائياً معتدلاً.</a:t>
            </a:r>
          </a:p>
        </p:txBody>
      </p:sp>
      <p:pic>
        <p:nvPicPr>
          <p:cNvPr id="33796" name="Picture 2" descr="http://www.clipartheaven.com/clipart/health_&amp;_medical/cartoons/doctor_1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214563"/>
            <a:ext cx="2428875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17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505963" y="2714620"/>
            <a:ext cx="4341252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كانت قادرة على متابعة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مدى نجاحها في تحقيق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هدفها أسبوعيا.</a:t>
            </a:r>
          </a:p>
        </p:txBody>
      </p:sp>
      <p:pic>
        <p:nvPicPr>
          <p:cNvPr id="34820" name="Picture 2" descr="http://images.verticalicon.com/images/15/1181782395194_735/img_large_watermark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428875"/>
            <a:ext cx="28575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75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06287" y="2285992"/>
            <a:ext cx="5152373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كانت دائما تتجنب الأمور التي قد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تؤدي لفشلها في مهمتها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مثل جلسات القهوة المليئة بأنواع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الحلوى،والحفلات المليئة بما لذ وطاب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كانت تغير نوع التمارين الرياضية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حتى تتجنب الضجر وهكذا.... </a:t>
            </a:r>
          </a:p>
        </p:txBody>
      </p:sp>
      <p:pic>
        <p:nvPicPr>
          <p:cNvPr id="35844" name="Picture 2" descr="http://www.town.hull.ma.us/public_documents/hullma_jacobsclass/shaw/0144622B-000F8513.0/ClipArtSPOR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071938"/>
            <a:ext cx="32004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4" descr="http://broadcasteverywhere.com/wfxdmorning/wp-content/uploads/2009/10/retro-birthday-party-clip-art-thumb83821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214563"/>
            <a:ext cx="2857500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1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الأهداف الفاعلة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 نشاط تعليمي 1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في قصة </a:t>
            </a:r>
            <a:r>
              <a:rPr lang="ar-SA" b="1" dirty="0" err="1" smtClean="0"/>
              <a:t>عدلات</a:t>
            </a:r>
            <a:r>
              <a:rPr lang="ar-SA" b="1" dirty="0" smtClean="0"/>
              <a:t> حددي القصور في هدفها الذي أدى لفشلها:</a:t>
            </a:r>
            <a:endParaRPr lang="ar-SA" b="1" dirty="0"/>
          </a:p>
        </p:txBody>
      </p:sp>
      <p:sp>
        <p:nvSpPr>
          <p:cNvPr id="5" name="مستطيل 4"/>
          <p:cNvSpPr/>
          <p:nvPr/>
        </p:nvSpPr>
        <p:spPr>
          <a:xfrm>
            <a:off x="186961" y="3357562"/>
            <a:ext cx="646523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وقبل انتهاء الستة أشهر بقليل كانت </a:t>
            </a:r>
            <a:r>
              <a:rPr lang="ar-S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عدلات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قد نجحت في تحقيق هدفها.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36868" name="Picture 2" descr="http://www.clipartguide.com/_named_clipart_images/0511-0811-0518-3637_Beauty_Pageant_Winner_clipart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2428875"/>
            <a:ext cx="17430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9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عنوان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511300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 نشاط تعليمي 2</a:t>
            </a:r>
            <a:r>
              <a:rPr lang="ar-SA" smtClean="0"/>
              <a:t/>
            </a:r>
            <a:br>
              <a:rPr lang="ar-SA" smtClean="0"/>
            </a:br>
            <a:r>
              <a:rPr lang="ar-SA" smtClean="0"/>
              <a:t>ما مدى مهارة عدلات في كتابة الهدف الأخير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8640762" cy="40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84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الخلاصة 1</a:t>
            </a:r>
            <a:br>
              <a:rPr lang="ar-SA" dirty="0" smtClean="0"/>
            </a:br>
            <a:r>
              <a:rPr lang="ar-SA" dirty="0" smtClean="0"/>
              <a:t>خصائص الأهداف الفاعلة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 bwMode="auto">
          <a:xfrm>
            <a:off x="500063" y="1643063"/>
            <a:ext cx="8229600" cy="4286250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محددة بزمن معقول.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واقعية قابلة للتنفيذ.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واضحة ومحددة.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محسوبة قابلة للقياس.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طموحة.</a:t>
            </a:r>
          </a:p>
        </p:txBody>
      </p:sp>
      <p:pic>
        <p:nvPicPr>
          <p:cNvPr id="7" name="Picture 2" descr="http://www.clipartheaven.com/clipart/time/stop_watch_-_cartoon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14500"/>
            <a:ext cx="16033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dailyclipart.net/wp-content/uploads/medium/Math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571875"/>
            <a:ext cx="1643063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www.clipartguide.com/_small/0003-0702-2214-25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643063"/>
            <a:ext cx="14414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2" descr="http://images.clipartof.com/small/4412-Blind-Justice-Clipa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143250"/>
            <a:ext cx="2017712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 descr="http://www.clipartguide.com/_named_clipart_images/0511-0707-1617-1258_Rock_Climbing_clipart_ima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929063"/>
            <a:ext cx="1347787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79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عنوان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511300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 ورقة العمل 2</a:t>
            </a:r>
            <a:r>
              <a:rPr lang="ar-SA" smtClean="0"/>
              <a:t/>
            </a:r>
            <a:br>
              <a:rPr lang="ar-SA" smtClean="0"/>
            </a:br>
            <a:r>
              <a:rPr lang="ar-SA" smtClean="0"/>
              <a:t>ضعي صح أمام الأهداف الفاعلة؟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857375"/>
            <a:ext cx="867727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10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أنواع الأهداف.</a:t>
            </a:r>
            <a:endParaRPr lang="ar-SA" dirty="0"/>
          </a:p>
        </p:txBody>
      </p:sp>
      <p:sp>
        <p:nvSpPr>
          <p:cNvPr id="40963" name="عنصر نائب للنص 3"/>
          <p:cNvSpPr>
            <a:spLocks noGrp="1"/>
          </p:cNvSpPr>
          <p:nvPr>
            <p:ph type="body" idx="1"/>
          </p:nvPr>
        </p:nvSpPr>
        <p:spPr bwMode="auto">
          <a:xfrm>
            <a:off x="714375" y="2857500"/>
            <a:ext cx="7772400" cy="1500188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z="2800" b="1" smtClean="0"/>
              <a:t>ثالثاَ:</a:t>
            </a:r>
          </a:p>
        </p:txBody>
      </p:sp>
    </p:spTree>
    <p:extLst>
      <p:ext uri="{BB962C8B-B14F-4D97-AF65-F5344CB8AC3E}">
        <p14:creationId xmlns:p14="http://schemas.microsoft.com/office/powerpoint/2010/main" val="95481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357158" y="214290"/>
          <a:ext cx="8501122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862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826D65-4F8C-45F0-88EA-E70A2C251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6826D65-4F8C-45F0-88EA-E70A2C2518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B1DA1D-011C-45CE-B1FD-405D7A5BB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F0B1DA1D-011C-45CE-B1FD-405D7A5BBB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3FE2DA-66EC-40FB-BB81-3D347563E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E03FE2DA-66EC-40FB-BB81-3D347563E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5D386B-6D65-4E61-A7E0-D2F04DD8C1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435D386B-6D65-4E61-A7E0-D2F04DD8C1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0F6CCB-8165-4E84-882F-3B250102D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4F0F6CCB-8165-4E84-882F-3B250102D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6C9106-DAB8-4BAD-B3AC-C195511D4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F76C9106-DAB8-4BAD-B3AC-C195511D4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8EA656-6E96-410C-864A-7FD2BBD274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88EA656-6E96-410C-864A-7FD2BBD274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7EB52B-8610-4503-A328-6E7673161C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C57EB52B-8610-4503-A328-6E7673161C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F83B20-2243-4CCD-9997-13EAF7099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2EF83B20-2243-4CCD-9997-13EAF7099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92951B-5800-4E65-8239-042EB6CA9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3492951B-5800-4E65-8239-042EB6CA9C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715A36-0018-4504-93F5-544026F58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82715A36-0018-4504-93F5-544026F58C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54DBE9-BC10-40E4-938C-2DC2DBE27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4E54DBE9-BC10-40E4-938C-2DC2DBE277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7DAC1E-15BD-4892-B3D9-D6EC00A9C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347DAC1E-15BD-4892-B3D9-D6EC00A9C3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7601C8-8AFE-4D8E-85BA-468FFE5E2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C77601C8-8AFE-4D8E-85BA-468FFE5E2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5846B5-01DC-445F-8817-7D8C03ABE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935846B5-01DC-445F-8817-7D8C03ABEC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DCDCCB-8043-4311-8097-68316907A4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B7DCDCCB-8043-4311-8097-68316907A4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82DE40-EC0E-4A67-B9E8-25E4300B7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C182DE40-EC0E-4A67-B9E8-25E4300B7D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8424862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11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عنوان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258175" cy="2146300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 نشاط تعليمي 3</a:t>
            </a:r>
            <a:r>
              <a:rPr lang="ar-SA" smtClean="0"/>
              <a:t/>
            </a:r>
            <a:br>
              <a:rPr lang="ar-SA" smtClean="0"/>
            </a:br>
            <a:r>
              <a:rPr lang="ar-SA" smtClean="0"/>
              <a:t>اكتبي أهدافك  للفصل الدراسي القادم بناء على هدف المرحلة التالي: </a:t>
            </a:r>
          </a:p>
        </p:txBody>
      </p:sp>
      <p:sp>
        <p:nvSpPr>
          <p:cNvPr id="44035" name="عنصر نائب للمحتوى 3"/>
          <p:cNvSpPr>
            <a:spLocks noGrp="1"/>
          </p:cNvSpPr>
          <p:nvPr>
            <p:ph idx="1"/>
          </p:nvPr>
        </p:nvSpPr>
        <p:spPr bwMode="auto">
          <a:xfrm>
            <a:off x="468313" y="2781300"/>
            <a:ext cx="8229600" cy="3157538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smtClean="0">
                <a:solidFill>
                  <a:srgbClr val="002060"/>
                </a:solidFill>
              </a:rPr>
              <a:t>أطمح للتخرج من الكلية بتقدير ممتاز، لأكون معلمة فيزياء متمكنة علميا أستطيع التدريس بطرق حديثة ومميزة، و أكون قادرة على تكوين علاقات مميزة مع الطالبات أساسها المودة والاحترام، وأن أكون قدوة لطالباتي في حسن الخلق. </a:t>
            </a:r>
          </a:p>
          <a:p>
            <a:pPr eaLnBrk="1" hangingPunct="1"/>
            <a:endParaRPr lang="ar-SA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3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404813"/>
            <a:ext cx="8810625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5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ترتيب الأولويات</a:t>
            </a:r>
            <a:endParaRPr lang="ar-SA" dirty="0"/>
          </a:p>
        </p:txBody>
      </p:sp>
      <p:sp>
        <p:nvSpPr>
          <p:cNvPr id="46083" name="عنصر نائب للنص 4"/>
          <p:cNvSpPr>
            <a:spLocks noGrp="1"/>
          </p:cNvSpPr>
          <p:nvPr>
            <p:ph type="body" idx="1"/>
          </p:nvPr>
        </p:nvSpPr>
        <p:spPr bwMode="auto">
          <a:xfrm>
            <a:off x="714375" y="2857500"/>
            <a:ext cx="7772400" cy="1500188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z="3200" b="1" smtClean="0"/>
              <a:t>أخيرا</a:t>
            </a:r>
          </a:p>
        </p:txBody>
      </p:sp>
    </p:spTree>
    <p:extLst>
      <p:ext uri="{BB962C8B-B14F-4D97-AF65-F5344CB8AC3E}">
        <p14:creationId xmlns:p14="http://schemas.microsoft.com/office/powerpoint/2010/main" val="246359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571736" y="2571744"/>
            <a:ext cx="1172116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9" y="2571744"/>
            <a:ext cx="2000264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2428860" y="4429132"/>
            <a:ext cx="1487908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غيرهام</a:t>
            </a: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7158" y="4429132"/>
            <a:ext cx="2031325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</p:txBody>
      </p:sp>
      <p:sp>
        <p:nvSpPr>
          <p:cNvPr id="47111" name="مستطيل 11"/>
          <p:cNvSpPr>
            <a:spLocks noChangeArrowheads="1"/>
          </p:cNvSpPr>
          <p:nvPr/>
        </p:nvSpPr>
        <p:spPr bwMode="auto">
          <a:xfrm>
            <a:off x="4572000" y="1857375"/>
            <a:ext cx="4572000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b="1">
                <a:solidFill>
                  <a:srgbClr val="002060"/>
                </a:solidFill>
              </a:rPr>
              <a:t>1-مشاهدة التلفاز</a:t>
            </a:r>
          </a:p>
          <a:p>
            <a:r>
              <a:rPr lang="ar-SA" sz="2000" b="1">
                <a:solidFill>
                  <a:srgbClr val="002060"/>
                </a:solidFill>
              </a:rPr>
              <a:t>2-اختبار رياضيات عامة يوم السبت،</a:t>
            </a:r>
          </a:p>
          <a:p>
            <a:r>
              <a:rPr lang="ar-SA" sz="2000" b="1">
                <a:solidFill>
                  <a:srgbClr val="002060"/>
                </a:solidFill>
              </a:rPr>
              <a:t>3-تسليم بحث بعد ثلاثة أسابيع،</a:t>
            </a:r>
          </a:p>
          <a:p>
            <a:r>
              <a:rPr lang="ar-SA" sz="2000" b="1">
                <a:solidFill>
                  <a:srgbClr val="002060"/>
                </a:solidFill>
              </a:rPr>
              <a:t>4-مشاهدة اليوم الحلقة الأخيرة من مسلسلي المفضل،</a:t>
            </a:r>
          </a:p>
          <a:p>
            <a:r>
              <a:rPr lang="ar-SA" sz="2000" b="1">
                <a:solidFill>
                  <a:srgbClr val="002060"/>
                </a:solidFill>
              </a:rPr>
              <a:t>5-اتصال هاتفي بوالدتي لأطمئن عليها ،</a:t>
            </a:r>
          </a:p>
          <a:p>
            <a:r>
              <a:rPr lang="ar-SA" sz="2000" b="1">
                <a:solidFill>
                  <a:srgbClr val="002060"/>
                </a:solidFill>
              </a:rPr>
              <a:t>6- غسيل ملابسي،</a:t>
            </a:r>
          </a:p>
          <a:p>
            <a:r>
              <a:rPr lang="ar-SA" sz="2000" b="1">
                <a:solidFill>
                  <a:srgbClr val="002060"/>
                </a:solidFill>
              </a:rPr>
              <a:t>7-الذهاب للسوق للنزهة،</a:t>
            </a:r>
          </a:p>
          <a:p>
            <a:r>
              <a:rPr lang="ar-SA" sz="2000" b="1">
                <a:solidFill>
                  <a:srgbClr val="002060"/>
                </a:solidFill>
              </a:rPr>
              <a:t>8-حضور حفل مسرحي الليلة،</a:t>
            </a:r>
          </a:p>
          <a:p>
            <a:r>
              <a:rPr lang="ar-SA" sz="2000" b="1">
                <a:solidFill>
                  <a:srgbClr val="002060"/>
                </a:solidFill>
              </a:rPr>
              <a:t>9-اتصال بجارتي للحديث معها، </a:t>
            </a:r>
          </a:p>
          <a:p>
            <a:r>
              <a:rPr lang="ar-SA" sz="2000" b="1">
                <a:solidFill>
                  <a:srgbClr val="002060"/>
                </a:solidFill>
              </a:rPr>
              <a:t>10-اختبار فيزياء الاثنين، </a:t>
            </a:r>
          </a:p>
          <a:p>
            <a:r>
              <a:rPr lang="ar-SA" sz="2000" b="1">
                <a:solidFill>
                  <a:srgbClr val="002060"/>
                </a:solidFill>
              </a:rPr>
              <a:t>11-واجب جماعي الأسبوع  القادم،</a:t>
            </a:r>
          </a:p>
          <a:p>
            <a:r>
              <a:rPr lang="ar-SA" sz="2000" b="1">
                <a:solidFill>
                  <a:srgbClr val="002060"/>
                </a:solidFill>
              </a:rPr>
              <a:t>12-الذهاب للمكتبة لشراء مرجع لمادة الفيزياء، </a:t>
            </a:r>
          </a:p>
          <a:p>
            <a:r>
              <a:rPr lang="ar-SA" sz="2000" b="1">
                <a:solidFill>
                  <a:srgbClr val="002060"/>
                </a:solidFill>
              </a:rPr>
              <a:t>13-صلاة الظهر الآن.</a:t>
            </a:r>
          </a:p>
        </p:txBody>
      </p:sp>
      <p:sp>
        <p:nvSpPr>
          <p:cNvPr id="47112" name="عنوان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14" name="عنوان 1"/>
          <p:cNvSpPr txBox="1">
            <a:spLocks/>
          </p:cNvSpPr>
          <p:nvPr/>
        </p:nvSpPr>
        <p:spPr bwMode="auto">
          <a:xfrm>
            <a:off x="0" y="0"/>
            <a:ext cx="9144000" cy="1785938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 rtlCol="1" anchor="ctr"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ترتيب الأولويات </a:t>
            </a:r>
            <a: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ورقة العمل 5</a:t>
            </a:r>
            <a:r>
              <a:rPr lang="ar-SA" sz="44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ar-SA" sz="3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ساعدي </a:t>
            </a:r>
            <a:r>
              <a:rPr lang="ar-SA" sz="310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عدلات</a:t>
            </a:r>
            <a:r>
              <a:rPr lang="ar-SA" sz="3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في تصنيف المهام التي عليها القيام </a:t>
            </a:r>
            <a:r>
              <a:rPr lang="ar-SA" sz="310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بها</a:t>
            </a:r>
            <a:r>
              <a:rPr lang="ar-SA" sz="3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حسب التصنيف التالي</a:t>
            </a:r>
            <a:endParaRPr lang="ar-SA" sz="44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32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401050" cy="1785938"/>
          </a:xfrm>
        </p:spPr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3200" b="1" dirty="0" smtClean="0">
                <a:solidFill>
                  <a:srgbClr val="002060"/>
                </a:solidFill>
              </a:rPr>
              <a:t>ترتيب الأولويات 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ورقة العمل 5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3100" dirty="0" smtClean="0"/>
              <a:t>ساعدي </a:t>
            </a:r>
            <a:r>
              <a:rPr lang="ar-SA" sz="3100" dirty="0" err="1" smtClean="0"/>
              <a:t>عدلات</a:t>
            </a:r>
            <a:r>
              <a:rPr lang="ar-SA" sz="3100" dirty="0" smtClean="0"/>
              <a:t> في تصنيف المهام التي عليها القيام </a:t>
            </a:r>
            <a:r>
              <a:rPr lang="ar-SA" sz="3100" dirty="0" err="1" smtClean="0"/>
              <a:t>بها</a:t>
            </a:r>
            <a:r>
              <a:rPr lang="ar-SA" sz="3100" dirty="0" smtClean="0"/>
              <a:t> حسب التصنيف التالي</a:t>
            </a:r>
            <a:endParaRPr lang="ar-SA" dirty="0"/>
          </a:p>
        </p:txBody>
      </p:sp>
      <p:graphicFrame>
        <p:nvGraphicFramePr>
          <p:cNvPr id="48131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2286016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2-10-11-12-13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8136" name="مربع نص 10"/>
          <p:cNvSpPr txBox="1">
            <a:spLocks noChangeArrowheads="1"/>
          </p:cNvSpPr>
          <p:nvPr/>
        </p:nvSpPr>
        <p:spPr bwMode="auto">
          <a:xfrm>
            <a:off x="4576763" y="2071688"/>
            <a:ext cx="4567237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1-مشاهدة التلفاز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2-اختبار رياضيات عامة يوم السبت،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3-تسليم بحث بعد ثلاثة أسابيع،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4-مشاهدة اليوم الحلقة الأخيرة من مسلسلي المفضل،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5-اتصال هاتفي بوالدتي لأطمئن عليها 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6- غسيل ملابسي،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7-الذهاب للسوق للنزهة،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8-حضور حفل مسرحي الليلة،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9-اتصال بجارتي للحديث معها، 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10-اختبار فيزياء الاثنين، 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11-واجب جماعي الأسبوع  القادم،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12-الذهاب للمكتبة لشراء مرجع لمادة الفيزياء، 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13-صلاة الظهر الآن.</a:t>
            </a:r>
          </a:p>
        </p:txBody>
      </p:sp>
    </p:spTree>
    <p:extLst>
      <p:ext uri="{BB962C8B-B14F-4D97-AF65-F5344CB8AC3E}">
        <p14:creationId xmlns:p14="http://schemas.microsoft.com/office/powerpoint/2010/main" val="411094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عنوان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258175" cy="1368425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 نشاط تعليمي 4 </a:t>
            </a:r>
            <a:r>
              <a:rPr lang="ar-SA" smtClean="0"/>
              <a:t/>
            </a:r>
            <a:br>
              <a:rPr lang="ar-SA" smtClean="0"/>
            </a:br>
            <a:r>
              <a:rPr lang="ar-SA" sz="3600" smtClean="0"/>
              <a:t>رتبي الأمور العاجلة والهامة حسب الأولوية </a:t>
            </a:r>
            <a:endParaRPr lang="ar-SA" smtClean="0"/>
          </a:p>
        </p:txBody>
      </p:sp>
      <p:graphicFrame>
        <p:nvGraphicFramePr>
          <p:cNvPr id="49155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171451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214938" y="2143125"/>
            <a:ext cx="34766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2-اختبار رياضيات عامة يوم السبت،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10-اختبار فيزياء الاثنين،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11-واجب جماعي الأسبوع  القادم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12 -الذهاب للمكتبة لشراء مرجع لمادة </a:t>
            </a:r>
          </a:p>
          <a:p>
            <a:pPr eaLnBrk="1" hangingPunct="1"/>
            <a:r>
              <a:rPr lang="ar-SA" sz="2000" b="1">
                <a:solidFill>
                  <a:srgbClr val="002060"/>
                </a:solidFill>
              </a:rPr>
              <a:t>الفيزياء.</a:t>
            </a: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4286250" y="3857625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400" b="1">
                <a:solidFill>
                  <a:srgbClr val="002060"/>
                </a:solidFill>
              </a:rPr>
              <a:t>2-اختبار رياضيات عامة يوم السبت،</a:t>
            </a:r>
          </a:p>
          <a:p>
            <a:r>
              <a:rPr lang="ar-SA" sz="2400" b="1">
                <a:solidFill>
                  <a:srgbClr val="002060"/>
                </a:solidFill>
              </a:rPr>
              <a:t>12 -الذهاب للمكتبة لشراء مرجع لمادة </a:t>
            </a:r>
          </a:p>
          <a:p>
            <a:r>
              <a:rPr lang="ar-SA" sz="2400" b="1">
                <a:solidFill>
                  <a:srgbClr val="002060"/>
                </a:solidFill>
              </a:rPr>
              <a:t>الفيزياء.</a:t>
            </a:r>
          </a:p>
          <a:p>
            <a:r>
              <a:rPr lang="ar-SA" sz="2400" b="1">
                <a:solidFill>
                  <a:srgbClr val="002060"/>
                </a:solidFill>
              </a:rPr>
              <a:t>10-اختبار فيزياء الاثنين،</a:t>
            </a:r>
          </a:p>
          <a:p>
            <a:r>
              <a:rPr lang="ar-SA" sz="2400" b="1">
                <a:solidFill>
                  <a:srgbClr val="002060"/>
                </a:solidFill>
              </a:rPr>
              <a:t>11-واجب جماعي الأسبوع  القادم</a:t>
            </a:r>
          </a:p>
          <a:p>
            <a:endParaRPr lang="ar-SA" sz="24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3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عنوان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258175" cy="1368425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نشاط تعليمي 5</a:t>
            </a:r>
            <a:r>
              <a:rPr lang="ar-SA" sz="3200" smtClean="0"/>
              <a:t/>
            </a:r>
            <a:br>
              <a:rPr lang="ar-SA" sz="3200" smtClean="0"/>
            </a:br>
            <a:r>
              <a:rPr lang="ar-SA" sz="3200" smtClean="0"/>
              <a:t>رتبي الأمور الهامة وغير العاجلة حسب الأولوية </a:t>
            </a:r>
            <a:endParaRPr lang="ar-SA" smtClean="0"/>
          </a:p>
        </p:txBody>
      </p:sp>
      <p:graphicFrame>
        <p:nvGraphicFramePr>
          <p:cNvPr id="50179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171451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50184" name="مربع نص 10"/>
          <p:cNvSpPr txBox="1">
            <a:spLocks noChangeArrowheads="1"/>
          </p:cNvSpPr>
          <p:nvPr/>
        </p:nvSpPr>
        <p:spPr bwMode="auto">
          <a:xfrm>
            <a:off x="4572000" y="2143125"/>
            <a:ext cx="3784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rgbClr val="002060"/>
                </a:solidFill>
              </a:rPr>
              <a:t>3-تسليم بحث بعد ثلاثة أسابيع،</a:t>
            </a:r>
          </a:p>
          <a:p>
            <a:pPr eaLnBrk="1" hangingPunct="1"/>
            <a:r>
              <a:rPr lang="ar-SA" sz="2800" b="1">
                <a:solidFill>
                  <a:srgbClr val="002060"/>
                </a:solidFill>
              </a:rPr>
              <a:t> 5-اتصال هاتفي بوالدتي</a:t>
            </a:r>
          </a:p>
          <a:p>
            <a:pPr eaLnBrk="1" hangingPunct="1"/>
            <a:r>
              <a:rPr lang="ar-SA" sz="2800" b="1">
                <a:solidFill>
                  <a:srgbClr val="002060"/>
                </a:solidFill>
              </a:rPr>
              <a:t> لأطمئن عليها .</a:t>
            </a:r>
          </a:p>
          <a:p>
            <a:pPr eaLnBrk="1" hangingPunct="1"/>
            <a:r>
              <a:rPr lang="ar-SA" sz="2800" b="1">
                <a:solidFill>
                  <a:srgbClr val="002060"/>
                </a:solidFill>
              </a:rPr>
              <a:t>6- غسيل ملابسي.</a:t>
            </a:r>
          </a:p>
        </p:txBody>
      </p:sp>
    </p:spTree>
    <p:extLst>
      <p:ext uri="{BB962C8B-B14F-4D97-AF65-F5344CB8AC3E}">
        <p14:creationId xmlns:p14="http://schemas.microsoft.com/office/powerpoint/2010/main" val="2967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عنوان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258175" cy="1368425"/>
          </a:xfrm>
        </p:spPr>
        <p:txBody>
          <a:bodyPr/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> </a:t>
            </a:r>
            <a:r>
              <a:rPr lang="ar-SA" sz="2800" b="1" smtClean="0">
                <a:solidFill>
                  <a:srgbClr val="FF0000"/>
                </a:solidFill>
              </a:rPr>
              <a:t>نشاط تعليمي 5 </a:t>
            </a:r>
            <a:r>
              <a:rPr lang="ar-SA" sz="3200" smtClean="0"/>
              <a:t/>
            </a:r>
            <a:br>
              <a:rPr lang="ar-SA" sz="3200" smtClean="0"/>
            </a:br>
            <a:r>
              <a:rPr lang="ar-SA" sz="3200" smtClean="0"/>
              <a:t>رتبي الأمور الهامة وغيرالعاجلة حسب الأولوية </a:t>
            </a:r>
            <a:endParaRPr lang="ar-SA" smtClean="0"/>
          </a:p>
        </p:txBody>
      </p:sp>
      <p:graphicFrame>
        <p:nvGraphicFramePr>
          <p:cNvPr id="51203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171451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51208" name="مستطيل 9"/>
          <p:cNvSpPr>
            <a:spLocks noChangeArrowheads="1"/>
          </p:cNvSpPr>
          <p:nvPr/>
        </p:nvSpPr>
        <p:spPr bwMode="auto">
          <a:xfrm>
            <a:off x="4000500" y="2571750"/>
            <a:ext cx="4572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400" b="1">
                <a:solidFill>
                  <a:srgbClr val="002060"/>
                </a:solidFill>
              </a:rPr>
              <a:t>5-اتصال هاتفي بوالدتي</a:t>
            </a:r>
          </a:p>
          <a:p>
            <a:r>
              <a:rPr lang="ar-SA" sz="2400" b="1">
                <a:solidFill>
                  <a:srgbClr val="002060"/>
                </a:solidFill>
              </a:rPr>
              <a:t> لأطمئن عليها .</a:t>
            </a:r>
          </a:p>
          <a:p>
            <a:r>
              <a:rPr lang="ar-SA" sz="2400" b="1">
                <a:solidFill>
                  <a:srgbClr val="002060"/>
                </a:solidFill>
              </a:rPr>
              <a:t>6- غسيل ملابسي.</a:t>
            </a:r>
          </a:p>
          <a:p>
            <a:r>
              <a:rPr lang="ar-SA" sz="2400" b="1">
                <a:solidFill>
                  <a:srgbClr val="002060"/>
                </a:solidFill>
              </a:rPr>
              <a:t>3-تسليم بحث بعد ثلاثة أسابيع،</a:t>
            </a:r>
          </a:p>
          <a:p>
            <a:endParaRPr lang="ar-SA" sz="2400" b="1"/>
          </a:p>
        </p:txBody>
      </p:sp>
    </p:spTree>
    <p:extLst>
      <p:ext uri="{BB962C8B-B14F-4D97-AF65-F5344CB8AC3E}">
        <p14:creationId xmlns:p14="http://schemas.microsoft.com/office/powerpoint/2010/main" val="17567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عنوان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58175" cy="7969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FF0000"/>
                </a:solidFill>
              </a:rPr>
              <a:t> </a:t>
            </a:r>
            <a:r>
              <a:rPr lang="ar-SA" sz="4000" b="1" smtClean="0">
                <a:solidFill>
                  <a:srgbClr val="FF0000"/>
                </a:solidFill>
              </a:rPr>
              <a:t> الخلاصة </a:t>
            </a:r>
            <a:endParaRPr lang="ar-SA" sz="6000" smtClean="0"/>
          </a:p>
        </p:txBody>
      </p:sp>
      <p:graphicFrame>
        <p:nvGraphicFramePr>
          <p:cNvPr id="52227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171451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978803" y="1000108"/>
            <a:ext cx="5165197" cy="59708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rgbClr val="7030A0"/>
                </a:solidFill>
              </a:rPr>
              <a:t>يجب البدء بإنجاز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accent2">
                    <a:lumMod val="75000"/>
                  </a:schemeClr>
                </a:solidFill>
              </a:rPr>
              <a:t>الأمور العاجلة والهامة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rgbClr val="7030A0"/>
                </a:solidFill>
              </a:rPr>
              <a:t>والتخطيط لتنفيذ 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accent2">
                    <a:lumMod val="75000"/>
                  </a:schemeClr>
                </a:solidFill>
              </a:rPr>
              <a:t>الهام غير العاجل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rgbClr val="7030A0"/>
                </a:solidFill>
              </a:rPr>
              <a:t>قبل أن يصبح عاجلا.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accent2">
                    <a:lumMod val="75000"/>
                  </a:schemeClr>
                </a:solidFill>
              </a:rPr>
              <a:t>وعدم الانشغال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rgbClr val="7030A0"/>
                </a:solidFill>
              </a:rPr>
              <a:t>بالأمور غير الهامة</a:t>
            </a:r>
          </a:p>
          <a:p>
            <a:pPr algn="ctr">
              <a:defRPr/>
            </a:pPr>
            <a:endParaRPr lang="ar-SA" sz="5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97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عنوان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58175" cy="7969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FF0000"/>
                </a:solidFill>
              </a:rPr>
              <a:t> </a:t>
            </a:r>
            <a:r>
              <a:rPr lang="ar-SA" sz="4000" b="1" smtClean="0">
                <a:solidFill>
                  <a:srgbClr val="FF0000"/>
                </a:solidFill>
              </a:rPr>
              <a:t> الخلاصة </a:t>
            </a:r>
            <a:endParaRPr lang="ar-SA" sz="6000" smtClean="0"/>
          </a:p>
        </p:txBody>
      </p:sp>
      <p:graphicFrame>
        <p:nvGraphicFramePr>
          <p:cNvPr id="53251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357422" y="2214554"/>
            <a:ext cx="171451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>
              <a:defRPr/>
            </a:pPr>
            <a:r>
              <a:rPr lang="ar-SA" sz="2400" b="1" dirty="0">
                <a:ln w="50800"/>
                <a:solidFill>
                  <a:schemeClr val="bg1">
                    <a:shade val="50000"/>
                  </a:schemeClr>
                </a:solidFill>
              </a:rPr>
              <a:t>2-10-11-12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8" y="2285992"/>
            <a:ext cx="2000264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3-5-6-</a:t>
            </a:r>
            <a:endParaRPr lang="ar-SA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357422" y="4071942"/>
            <a:ext cx="1645002" cy="20005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4-8-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7158" y="4143380"/>
            <a:ext cx="2031325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  <a:p>
            <a:pPr algn="ctr">
              <a:defRPr/>
            </a:pPr>
            <a:r>
              <a:rPr lang="ar-SA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1-7-9</a:t>
            </a:r>
          </a:p>
          <a:p>
            <a:pPr algn="ctr">
              <a:defRPr/>
            </a:pP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627219" y="1000108"/>
            <a:ext cx="3868367" cy="507831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5400" b="1" u="sng" dirty="0">
                <a:ln w="50800"/>
                <a:solidFill>
                  <a:schemeClr val="bg1">
                    <a:shade val="50000"/>
                  </a:schemeClr>
                </a:solidFill>
              </a:rPr>
              <a:t>الناجحون 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دائما يخططون 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مبكرا لإنجاز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الهام غير العاجل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قبل أن يصبح</a:t>
            </a:r>
          </a:p>
          <a:p>
            <a:pPr algn="ctr">
              <a:defRPr/>
            </a:pPr>
            <a:r>
              <a:rPr lang="ar-SA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عاجلا.</a:t>
            </a:r>
          </a:p>
        </p:txBody>
      </p:sp>
      <p:cxnSp>
        <p:nvCxnSpPr>
          <p:cNvPr id="11" name="رابط كسهم مستقيم 10"/>
          <p:cNvCxnSpPr/>
          <p:nvPr/>
        </p:nvCxnSpPr>
        <p:spPr>
          <a:xfrm rot="16200000" flipH="1">
            <a:off x="357188" y="1714500"/>
            <a:ext cx="571500" cy="428625"/>
          </a:xfrm>
          <a:prstGeom prst="straightConnector1">
            <a:avLst/>
          </a:prstGeom>
          <a:ln w="889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4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1111</Words>
  <Application>Microsoft Office PowerPoint</Application>
  <PresentationFormat>عرض على الشاشة (3:4)‏</PresentationFormat>
  <Paragraphs>303</Paragraphs>
  <Slides>45</Slides>
  <Notes>11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7" baseType="lpstr">
      <vt:lpstr>نسق Office</vt:lpstr>
      <vt:lpstr>Microsoft Office Excel Chart</vt:lpstr>
      <vt:lpstr>مهارات الحياة الجامعية تحديد الأهداف والأولويات</vt:lpstr>
      <vt:lpstr>اكتشفي مهارتك في كتابة الأهداف.</vt:lpstr>
      <vt:lpstr> ورقة العمل (1) اكتشفي مهارتك في كتابة الأهداف</vt:lpstr>
      <vt:lpstr>ورقة العمل (1) اكتشفي مهارتك في كتابة الأهداف</vt:lpstr>
      <vt:lpstr>عرض تقديمي في PowerPoint</vt:lpstr>
      <vt:lpstr>ما هي خصائص الأهداف الفاعلة؟</vt:lpstr>
      <vt:lpstr>خصائص الأهداف الفاعلة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في قصة عدلات حددي القصور في هدفها الذي أدى لفشلها:</vt:lpstr>
      <vt:lpstr>خصائص الأهداف الفاعلة  نشاط تعليمي 1 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خصائص الأهداف الفاعلة  نشاط تعليمي 1 في قصة عدلات حددي القصور في هدفها الذي أدى لفشلها:</vt:lpstr>
      <vt:lpstr>خصائص الأهداف الفاعلة  نشاط تعليمي 1  في قصة عدلات حددي القصور في هدفها الذي أدى لفشلها:</vt:lpstr>
      <vt:lpstr> نشاط تعليمي 2 ما مدى مهارة عدلات في كتابة الهدف الأخير</vt:lpstr>
      <vt:lpstr>الخلاصة 1 خصائص الأهداف الفاعلة</vt:lpstr>
      <vt:lpstr> ورقة العمل 2 ضعي صح أمام الأهداف الفاعلة؟</vt:lpstr>
      <vt:lpstr>أنواع الأهداف.</vt:lpstr>
      <vt:lpstr>عرض تقديمي في PowerPoint</vt:lpstr>
      <vt:lpstr>عرض تقديمي في PowerPoint</vt:lpstr>
      <vt:lpstr> نشاط تعليمي 3 اكتبي أهدافك  للفصل الدراسي القادم بناء على هدف المرحلة التالي: </vt:lpstr>
      <vt:lpstr>عرض تقديمي في PowerPoint</vt:lpstr>
      <vt:lpstr>ترتيب الأولويات</vt:lpstr>
      <vt:lpstr>عرض تقديمي في PowerPoint</vt:lpstr>
      <vt:lpstr>ترتيب الأولويات  ورقة العمل 5 ساعدي عدلات في تصنيف المهام التي عليها القيام بها حسب التصنيف التالي</vt:lpstr>
      <vt:lpstr> نشاط تعليمي 4  رتبي الأمور العاجلة والهامة حسب الأولوية </vt:lpstr>
      <vt:lpstr>نشاط تعليمي 5 رتبي الأمور الهامة وغير العاجلة حسب الأولوية </vt:lpstr>
      <vt:lpstr> نشاط تعليمي 5  رتبي الأمور الهامة وغيرالعاجلة حسب الأولوية </vt:lpstr>
      <vt:lpstr>  الخلاصة </vt:lpstr>
      <vt:lpstr>  الخلاصة 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مهارات الحياة الجامعية تحديد الأهداف والأولويات</dc:title>
  <dc:creator>DELL</dc:creator>
  <cp:lastModifiedBy>DELL</cp:lastModifiedBy>
  <cp:revision>1</cp:revision>
  <dcterms:created xsi:type="dcterms:W3CDTF">2011-09-18T19:53:36Z</dcterms:created>
  <dcterms:modified xsi:type="dcterms:W3CDTF">2011-09-18T19:58:46Z</dcterms:modified>
</cp:coreProperties>
</file>