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CBF839D-DD37-45EF-AA48-0330469875CA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69DEF91-55F0-4982-9415-3799CCABC92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824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  <p:sp>
        <p:nvSpPr>
          <p:cNvPr id="6861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1ADEDF-59DB-41C7-AE21-27A01D143DFE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176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405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2991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381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57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789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556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465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3801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202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786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7C7B-8301-4FCE-85EA-6AB2BB639F92}" type="datetimeFigureOut">
              <a:rPr lang="ar-SA" smtClean="0"/>
              <a:t>20/10/32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7A614-0A8A-407E-BACA-F3D81945D76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897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جامعة الملك فيصل-كيف تدير وقتك؟-م.هدى الخالدي-م.فوزيه الهاجري- أ.هند القحطاني</a:t>
            </a:r>
            <a:endParaRPr lang="en-US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500188" y="0"/>
            <a:ext cx="5786437" cy="1214438"/>
          </a:xfrm>
          <a:prstGeom prst="rect">
            <a:avLst/>
          </a:prstGeom>
          <a:solidFill>
            <a:schemeClr val="lt1"/>
          </a:solidFill>
        </p:spPr>
        <p:txBody>
          <a:bodyPr rtlCol="1"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4400" dirty="0">
                <a:latin typeface="+mj-lt"/>
                <a:ea typeface="+mj-ea"/>
                <a:cs typeface="+mj-cs"/>
              </a:rPr>
              <a:t/>
            </a:r>
            <a:br>
              <a:rPr lang="ar-SA" sz="4400" dirty="0">
                <a:latin typeface="+mj-lt"/>
                <a:ea typeface="+mj-ea"/>
                <a:cs typeface="+mj-cs"/>
              </a:rPr>
            </a:br>
            <a:r>
              <a:rPr lang="ar-SA" sz="44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3- وسائل مثلى لاستثمار الوقت</a:t>
            </a:r>
          </a:p>
        </p:txBody>
      </p:sp>
      <p:pic>
        <p:nvPicPr>
          <p:cNvPr id="77828" name="Picture 5" descr="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500188"/>
            <a:ext cx="2619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مستطيل 13"/>
          <p:cNvSpPr/>
          <p:nvPr/>
        </p:nvSpPr>
        <p:spPr>
          <a:xfrm>
            <a:off x="4643438" y="1928802"/>
            <a:ext cx="307183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اجردي وقتك</a:t>
            </a:r>
          </a:p>
        </p:txBody>
      </p:sp>
      <p:pic>
        <p:nvPicPr>
          <p:cNvPr id="77832" name="Picture 2" descr="http://indyjudgment.com/images/waste_of_time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786188"/>
            <a:ext cx="3048000" cy="21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مستطيل 15"/>
          <p:cNvSpPr/>
          <p:nvPr/>
        </p:nvSpPr>
        <p:spPr>
          <a:xfrm>
            <a:off x="3428992" y="4500570"/>
            <a:ext cx="5453812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تجنبي مضيعات الوقت</a:t>
            </a:r>
          </a:p>
        </p:txBody>
      </p:sp>
    </p:spTree>
    <p:extLst>
      <p:ext uri="{BB962C8B-B14F-4D97-AF65-F5344CB8AC3E}">
        <p14:creationId xmlns:p14="http://schemas.microsoft.com/office/powerpoint/2010/main" val="10751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جامعة الملك فيصل-كيف تدير وقتك؟-م.هدى الخالدي-م.فوزيه الهاجري- أ.هند القحطاني</a:t>
            </a:r>
            <a:endParaRPr lang="en-US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500188" y="0"/>
            <a:ext cx="5786437" cy="1214438"/>
          </a:xfrm>
          <a:prstGeom prst="rect">
            <a:avLst/>
          </a:prstGeom>
          <a:solidFill>
            <a:schemeClr val="lt1"/>
          </a:solidFill>
        </p:spPr>
        <p:txBody>
          <a:bodyPr rtlCol="1"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4400" dirty="0">
                <a:latin typeface="+mj-lt"/>
                <a:ea typeface="+mj-ea"/>
                <a:cs typeface="+mj-cs"/>
              </a:rPr>
              <a:t/>
            </a:r>
            <a:br>
              <a:rPr lang="ar-SA" sz="4400" dirty="0">
                <a:latin typeface="+mj-lt"/>
                <a:ea typeface="+mj-ea"/>
                <a:cs typeface="+mj-cs"/>
              </a:rPr>
            </a:br>
            <a:r>
              <a:rPr lang="ar-SA" sz="44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3- وسائل مثلى لاستثمار الوقت</a:t>
            </a:r>
          </a:p>
        </p:txBody>
      </p:sp>
      <p:pic>
        <p:nvPicPr>
          <p:cNvPr id="78852" name="Picture 5" descr="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071688"/>
            <a:ext cx="26193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مستطيل 13"/>
          <p:cNvSpPr/>
          <p:nvPr/>
        </p:nvSpPr>
        <p:spPr>
          <a:xfrm>
            <a:off x="4500562" y="2714620"/>
            <a:ext cx="3073624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8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اجردي وقتك</a:t>
            </a:r>
          </a:p>
        </p:txBody>
      </p:sp>
    </p:spTree>
    <p:extLst>
      <p:ext uri="{BB962C8B-B14F-4D97-AF65-F5344CB8AC3E}">
        <p14:creationId xmlns:p14="http://schemas.microsoft.com/office/powerpoint/2010/main" val="407978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73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عنوان 1"/>
          <p:cNvSpPr txBox="1">
            <a:spLocks/>
          </p:cNvSpPr>
          <p:nvPr/>
        </p:nvSpPr>
        <p:spPr>
          <a:xfrm>
            <a:off x="1928813" y="0"/>
            <a:ext cx="5500687" cy="1214438"/>
          </a:xfrm>
          <a:prstGeom prst="rect">
            <a:avLst/>
          </a:prstGeom>
          <a:solidFill>
            <a:schemeClr val="lt1"/>
          </a:solidFill>
        </p:spPr>
        <p:txBody>
          <a:bodyPr rtlCol="1"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ورقة العمل (7)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3-اجردي وقتك (أين يذهب وقتي)</a:t>
            </a:r>
          </a:p>
        </p:txBody>
      </p:sp>
      <p:pic>
        <p:nvPicPr>
          <p:cNvPr id="79876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8640763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2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Oval 2"/>
          <p:cNvSpPr>
            <a:spLocks noChangeArrowheads="1"/>
          </p:cNvSpPr>
          <p:nvPr/>
        </p:nvSpPr>
        <p:spPr bwMode="auto">
          <a:xfrm>
            <a:off x="1643063" y="357188"/>
            <a:ext cx="5832475" cy="1008062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0"/>
            <a:r>
              <a:rPr lang="ar-SA" sz="6600" b="1">
                <a:solidFill>
                  <a:srgbClr val="0000FF"/>
                </a:solidFill>
                <a:latin typeface="Calibri" pitchFamily="34" charset="0"/>
              </a:rPr>
              <a:t>إحصائيات </a:t>
            </a:r>
            <a:endParaRPr lang="en-US" sz="6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428625" y="1500188"/>
            <a:ext cx="8137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ar-SA" sz="2800" b="1">
                <a:solidFill>
                  <a:srgbClr val="FFFF00"/>
                </a:solidFill>
                <a:latin typeface="Calibri" pitchFamily="34" charset="0"/>
              </a:rPr>
              <a:t>الأوقات التي يقضيها الإنسان الذي يعيش (80) سنة على النحو التالي</a:t>
            </a:r>
            <a:r>
              <a:rPr lang="ar-SA" sz="280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n-US" sz="280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57348" name="Group 4"/>
          <p:cNvGraphicFramePr>
            <a:graphicFrameLocks noGrp="1"/>
          </p:cNvGraphicFramePr>
          <p:nvPr/>
        </p:nvGraphicFramePr>
        <p:xfrm>
          <a:off x="1357313" y="2143125"/>
          <a:ext cx="6840537" cy="4064001"/>
        </p:xfrm>
        <a:graphic>
          <a:graphicData uri="http://schemas.openxmlformats.org/drawingml/2006/table">
            <a:tbl>
              <a:tblPr rtl="1"/>
              <a:tblGrid>
                <a:gridCol w="3311525"/>
                <a:gridCol w="3529012"/>
              </a:tblGrid>
              <a:tr h="5810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الوقت الذي يقضيه </a:t>
                      </a:r>
                      <a:r>
                        <a:rPr kumimoji="0" lang="ar-SA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الانسان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المهام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 سنوات 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أداء الصلاة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22سنة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النوم 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6 سنوات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تناول الطعام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18 سنة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العمل أو الدراسة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 سنوات  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دورات المياه 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 سنة (</a:t>
                      </a: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ربع عمره )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أعمال أخرى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pic>
        <p:nvPicPr>
          <p:cNvPr id="80926" name="صورة 4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27" name="Picture 5" descr="tim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145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63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ChangeArrowheads="1"/>
          </p:cNvSpPr>
          <p:nvPr/>
        </p:nvSpPr>
        <p:spPr bwMode="auto">
          <a:xfrm>
            <a:off x="1331913" y="188913"/>
            <a:ext cx="6913562" cy="252095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0"/>
            <a:r>
              <a:rPr lang="ar-SA" sz="4000" b="1">
                <a:solidFill>
                  <a:srgbClr val="0000FF"/>
                </a:solidFill>
                <a:latin typeface="Calibri" pitchFamily="34" charset="0"/>
              </a:rPr>
              <a:t>وقت الطالب خلال دراسته </a:t>
            </a:r>
          </a:p>
          <a:p>
            <a:pPr algn="ctr" rtl="0"/>
            <a:r>
              <a:rPr lang="ar-SA" sz="4000" b="1">
                <a:solidFill>
                  <a:srgbClr val="0000FF"/>
                </a:solidFill>
                <a:latin typeface="Calibri" pitchFamily="34" charset="0"/>
              </a:rPr>
              <a:t>خمس سنوات في الجامعة </a:t>
            </a:r>
            <a:endParaRPr lang="en-US" sz="4000" b="1">
              <a:solidFill>
                <a:srgbClr val="0000FF"/>
              </a:solidFill>
              <a:latin typeface="Calibri" pitchFamily="34" charset="0"/>
            </a:endParaRPr>
          </a:p>
        </p:txBody>
      </p:sp>
      <p:graphicFrame>
        <p:nvGraphicFramePr>
          <p:cNvPr id="58371" name="Group 3"/>
          <p:cNvGraphicFramePr>
            <a:graphicFrameLocks noGrp="1"/>
          </p:cNvGraphicFramePr>
          <p:nvPr/>
        </p:nvGraphicFramePr>
        <p:xfrm>
          <a:off x="1331913" y="2794000"/>
          <a:ext cx="6840537" cy="3829053"/>
        </p:xfrm>
        <a:graphic>
          <a:graphicData uri="http://schemas.openxmlformats.org/drawingml/2006/table">
            <a:tbl>
              <a:tblPr rtl="1"/>
              <a:tblGrid>
                <a:gridCol w="3311525"/>
                <a:gridCol w="3529012"/>
              </a:tblGrid>
              <a:tr h="53176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الوقت الذي يقضيه الانسان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المهام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6 شهور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أداء صلاة وعبادة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76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4.5 شهور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في الفصول الدراسية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4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4.5 شهور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المذاكرة وأداء الواجب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76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18 شهراً 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النوم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شهور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تناول الطعام 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سنتان</a:t>
                      </a: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؟؟؟؟؟؟؟؟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  <p:pic>
        <p:nvPicPr>
          <p:cNvPr id="81949" name="صورة 3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0"/>
            <a:ext cx="192881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0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3063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2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جامعة الملك فيصل-كيف تدير وقتك؟-م.هدى الخالدي-م.فوزيه الهاجري- أ.هند القحطاني</a:t>
            </a:r>
            <a:endParaRPr lang="en-US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500188" y="0"/>
            <a:ext cx="5786437" cy="1214438"/>
          </a:xfrm>
          <a:prstGeom prst="rect">
            <a:avLst/>
          </a:prstGeom>
          <a:solidFill>
            <a:schemeClr val="lt1"/>
          </a:solidFill>
        </p:spPr>
        <p:txBody>
          <a:bodyPr rtlCol="1"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4400" dirty="0">
                <a:latin typeface="+mj-lt"/>
                <a:ea typeface="+mj-ea"/>
                <a:cs typeface="+mj-cs"/>
              </a:rPr>
              <a:t/>
            </a:r>
            <a:br>
              <a:rPr lang="ar-SA" sz="4400" dirty="0">
                <a:latin typeface="+mj-lt"/>
                <a:ea typeface="+mj-ea"/>
                <a:cs typeface="+mj-cs"/>
              </a:rPr>
            </a:br>
            <a:r>
              <a:rPr lang="ar-SA" sz="44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3- وسائل مثلى لاستثمار الوقت</a:t>
            </a:r>
          </a:p>
        </p:txBody>
      </p:sp>
      <p:pic>
        <p:nvPicPr>
          <p:cNvPr id="82948" name="Picture 5" descr="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Picture 2" descr="http://indyjudgment.com/images/waste_of_tim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286000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3929058" y="3143248"/>
            <a:ext cx="505138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تجنبي مضيعات الوقت</a:t>
            </a:r>
          </a:p>
        </p:txBody>
      </p:sp>
    </p:spTree>
    <p:extLst>
      <p:ext uri="{BB962C8B-B14F-4D97-AF65-F5344CB8AC3E}">
        <p14:creationId xmlns:p14="http://schemas.microsoft.com/office/powerpoint/2010/main" val="37102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عنوان 1"/>
          <p:cNvSpPr txBox="1">
            <a:spLocks/>
          </p:cNvSpPr>
          <p:nvPr/>
        </p:nvSpPr>
        <p:spPr bwMode="auto">
          <a:xfrm>
            <a:off x="1500188" y="0"/>
            <a:ext cx="5786437" cy="1214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ar-SA" sz="4100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 </a:t>
            </a:r>
            <a:br>
              <a:rPr lang="ar-SA" sz="4100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4100" dirty="0">
                <a:latin typeface="Calibri" pitchFamily="34" charset="0"/>
                <a:cs typeface="Times New Roman" pitchFamily="18" charset="0"/>
              </a:rPr>
              <a:t>4- </a:t>
            </a:r>
            <a:r>
              <a:rPr lang="ar-SA" sz="41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حددي مضيعات وقتك</a:t>
            </a:r>
          </a:p>
        </p:txBody>
      </p:sp>
      <p:pic>
        <p:nvPicPr>
          <p:cNvPr id="83971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428750"/>
            <a:ext cx="638968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عنوان 1"/>
          <p:cNvSpPr txBox="1">
            <a:spLocks/>
          </p:cNvSpPr>
          <p:nvPr/>
        </p:nvSpPr>
        <p:spPr bwMode="auto">
          <a:xfrm>
            <a:off x="1500188" y="0"/>
            <a:ext cx="5786437" cy="1214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ar-SA" sz="4100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 </a:t>
            </a:r>
            <a:br>
              <a:rPr lang="ar-SA" sz="4100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4100" dirty="0">
                <a:latin typeface="Calibri" pitchFamily="34" charset="0"/>
                <a:cs typeface="Times New Roman" pitchFamily="18" charset="0"/>
              </a:rPr>
              <a:t>4- </a:t>
            </a:r>
            <a:r>
              <a:rPr lang="ar-SA" sz="41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حددي مضيعات وقتك</a:t>
            </a:r>
          </a:p>
        </p:txBody>
      </p:sp>
      <p:pic>
        <p:nvPicPr>
          <p:cNvPr id="84995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253360" y="2967335"/>
            <a:ext cx="8637300" cy="230832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تم توزيع الاستبيان السابق </a:t>
            </a:r>
          </a:p>
          <a:p>
            <a:pPr algn="ctr">
              <a:defRPr/>
            </a:pPr>
            <a:r>
              <a:rPr lang="ar-SA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على مجموعة من طالبات السنة التحضيرية</a:t>
            </a:r>
          </a:p>
          <a:p>
            <a:pPr algn="ctr">
              <a:defRPr/>
            </a:pPr>
            <a:r>
              <a:rPr lang="ar-SA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وكانت نتائج الاستبيان كالتالي:</a:t>
            </a:r>
          </a:p>
        </p:txBody>
      </p:sp>
    </p:spTree>
    <p:extLst>
      <p:ext uri="{BB962C8B-B14F-4D97-AF65-F5344CB8AC3E}">
        <p14:creationId xmlns:p14="http://schemas.microsoft.com/office/powerpoint/2010/main" val="32547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عنوان 1"/>
          <p:cNvSpPr txBox="1">
            <a:spLocks/>
          </p:cNvSpPr>
          <p:nvPr/>
        </p:nvSpPr>
        <p:spPr bwMode="auto">
          <a:xfrm>
            <a:off x="1500188" y="0"/>
            <a:ext cx="5786437" cy="1214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ar-SA" sz="4100" dirty="0">
                <a:solidFill>
                  <a:srgbClr val="CC0000"/>
                </a:solidFill>
                <a:latin typeface="Calibri" pitchFamily="34" charset="0"/>
                <a:cs typeface="Times New Roman" pitchFamily="18" charset="0"/>
              </a:rPr>
              <a:t>نتائج الاستبيان</a:t>
            </a:r>
            <a:r>
              <a:rPr lang="ar-SA" sz="4100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SA" sz="4100" dirty="0">
                <a:latin typeface="Calibri" pitchFamily="34" charset="0"/>
                <a:cs typeface="Times New Roman" pitchFamily="18" charset="0"/>
              </a:rPr>
            </a:br>
            <a:r>
              <a:rPr lang="ar-SA" sz="41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حددي مضيعات وقتك</a:t>
            </a:r>
          </a:p>
        </p:txBody>
      </p:sp>
      <p:pic>
        <p:nvPicPr>
          <p:cNvPr id="86019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285875"/>
            <a:ext cx="4643437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4606925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4522221" y="1357298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التنقل من عمل لأخر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0" y="3857628"/>
            <a:ext cx="6703005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مواعيد الأسرة وارتباطاتها</a:t>
            </a:r>
          </a:p>
        </p:txBody>
      </p:sp>
      <p:pic>
        <p:nvPicPr>
          <p:cNvPr id="8602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214438"/>
            <a:ext cx="1919288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4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عنوان 1"/>
          <p:cNvSpPr txBox="1">
            <a:spLocks/>
          </p:cNvSpPr>
          <p:nvPr/>
        </p:nvSpPr>
        <p:spPr bwMode="auto">
          <a:xfrm>
            <a:off x="1500188" y="0"/>
            <a:ext cx="5786437" cy="1214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ar-SA" sz="4100">
                <a:solidFill>
                  <a:srgbClr val="CC0000"/>
                </a:solidFill>
                <a:latin typeface="Calibri" pitchFamily="34" charset="0"/>
                <a:cs typeface="Times New Roman" pitchFamily="18" charset="0"/>
              </a:rPr>
              <a:t>نتائج الاستبيان</a:t>
            </a:r>
            <a:r>
              <a:rPr lang="ar-SA" sz="4100">
                <a:latin typeface="Calibri" pitchFamily="34" charset="0"/>
                <a:cs typeface="Times New Roman" pitchFamily="18" charset="0"/>
              </a:rPr>
              <a:t/>
            </a:r>
            <a:br>
              <a:rPr lang="ar-SA" sz="4100">
                <a:latin typeface="Calibri" pitchFamily="34" charset="0"/>
                <a:cs typeface="Times New Roman" pitchFamily="18" charset="0"/>
              </a:rPr>
            </a:br>
            <a:r>
              <a:rPr lang="ar-SA" sz="4100">
                <a:latin typeface="Calibri" pitchFamily="34" charset="0"/>
                <a:cs typeface="Times New Roman" pitchFamily="18" charset="0"/>
              </a:rPr>
              <a:t>4- حددي مضيعات وقتك</a:t>
            </a:r>
          </a:p>
        </p:txBody>
      </p:sp>
      <p:pic>
        <p:nvPicPr>
          <p:cNvPr id="87043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4716463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3689350"/>
            <a:ext cx="45370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214282" y="1500174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المقاطعة الهاتفية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4357686" y="3714752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مقاطعات الأطفال</a:t>
            </a:r>
          </a:p>
        </p:txBody>
      </p:sp>
      <p:pic>
        <p:nvPicPr>
          <p:cNvPr id="8704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214438"/>
            <a:ext cx="1919287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48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عنوان 1"/>
          <p:cNvSpPr txBox="1">
            <a:spLocks/>
          </p:cNvSpPr>
          <p:nvPr/>
        </p:nvSpPr>
        <p:spPr bwMode="auto">
          <a:xfrm>
            <a:off x="1500188" y="0"/>
            <a:ext cx="5786437" cy="1214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ar-SA" sz="4100">
                <a:solidFill>
                  <a:srgbClr val="CC0000"/>
                </a:solidFill>
                <a:latin typeface="Calibri" pitchFamily="34" charset="0"/>
                <a:cs typeface="Times New Roman" pitchFamily="18" charset="0"/>
              </a:rPr>
              <a:t>نتائج الاستبيان</a:t>
            </a:r>
            <a:r>
              <a:rPr lang="ar-SA" sz="4100">
                <a:latin typeface="Calibri" pitchFamily="34" charset="0"/>
                <a:cs typeface="Times New Roman" pitchFamily="18" charset="0"/>
              </a:rPr>
              <a:t/>
            </a:r>
            <a:br>
              <a:rPr lang="ar-SA" sz="4100">
                <a:latin typeface="Calibri" pitchFamily="34" charset="0"/>
                <a:cs typeface="Times New Roman" pitchFamily="18" charset="0"/>
              </a:rPr>
            </a:br>
            <a:r>
              <a:rPr lang="ar-SA" sz="4100">
                <a:latin typeface="Calibri" pitchFamily="34" charset="0"/>
                <a:cs typeface="Times New Roman" pitchFamily="18" charset="0"/>
              </a:rPr>
              <a:t>4- حددي مضيعات وقتك</a:t>
            </a:r>
          </a:p>
        </p:txBody>
      </p:sp>
      <p:pic>
        <p:nvPicPr>
          <p:cNvPr id="88067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628775"/>
            <a:ext cx="4500562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7164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4357686" y="1643050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ممارسة الهوايات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0" y="3429000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الصحف والمجلات</a:t>
            </a:r>
          </a:p>
        </p:txBody>
      </p:sp>
      <p:pic>
        <p:nvPicPr>
          <p:cNvPr id="880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000125"/>
            <a:ext cx="1919288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56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عنوان 1"/>
          <p:cNvSpPr txBox="1">
            <a:spLocks/>
          </p:cNvSpPr>
          <p:nvPr/>
        </p:nvSpPr>
        <p:spPr bwMode="auto">
          <a:xfrm>
            <a:off x="1500188" y="0"/>
            <a:ext cx="5786437" cy="1214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ar-SA" sz="4100">
                <a:solidFill>
                  <a:srgbClr val="CC0000"/>
                </a:solidFill>
                <a:latin typeface="Calibri" pitchFamily="34" charset="0"/>
                <a:cs typeface="Times New Roman" pitchFamily="18" charset="0"/>
              </a:rPr>
              <a:t>نتائج الاستبيان</a:t>
            </a:r>
            <a:r>
              <a:rPr lang="ar-SA" sz="4100">
                <a:latin typeface="Calibri" pitchFamily="34" charset="0"/>
                <a:cs typeface="Times New Roman" pitchFamily="18" charset="0"/>
              </a:rPr>
              <a:t/>
            </a:r>
            <a:br>
              <a:rPr lang="ar-SA" sz="4100">
                <a:latin typeface="Calibri" pitchFamily="34" charset="0"/>
                <a:cs typeface="Times New Roman" pitchFamily="18" charset="0"/>
              </a:rPr>
            </a:br>
            <a:r>
              <a:rPr lang="ar-SA" sz="4100">
                <a:latin typeface="Calibri" pitchFamily="34" charset="0"/>
                <a:cs typeface="Times New Roman" pitchFamily="18" charset="0"/>
              </a:rPr>
              <a:t>4- حددي مضيعات وقتك</a:t>
            </a:r>
          </a:p>
        </p:txBody>
      </p:sp>
      <p:pic>
        <p:nvPicPr>
          <p:cNvPr id="89091" name="صورة 6" descr="CAKZERZ1CA7GHUZBCAX7GSCBCAAH5P9XCA9MAM8QCADEUFZFCAO5HLTBCANXW0D3CA831UPICAL8BKCHCAZC4JWNCAD2DYT4CAOBQV8RCAYDBH6LCAG4CYEDCALGDWHPCAKWHEOQCADDXLJ6CAMV5I9TCAV21Y1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5" descr="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01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4643438" cy="344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4522221" y="3500438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البريد الالكتروني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142844" y="1643050"/>
            <a:ext cx="4621779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العلاقات الاجتماعية</a:t>
            </a:r>
          </a:p>
        </p:txBody>
      </p:sp>
      <p:pic>
        <p:nvPicPr>
          <p:cNvPr id="8909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28688"/>
            <a:ext cx="1919288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73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WordArt 3" descr="غرانيت"/>
          <p:cNvSpPr>
            <a:spLocks noChangeArrowheads="1" noChangeShapeType="1" noTextEdit="1"/>
          </p:cNvSpPr>
          <p:nvPr/>
        </p:nvSpPr>
        <p:spPr bwMode="auto">
          <a:xfrm>
            <a:off x="5357813" y="260350"/>
            <a:ext cx="3392487" cy="1025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5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لحظات ..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72188" y="1571625"/>
            <a:ext cx="2786062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bg2">
                    <a:lumMod val="25000"/>
                  </a:schemeClr>
                </a:solidFill>
                <a:latin typeface="Arabic Typesetting" pitchFamily="66" charset="-78"/>
                <a:cs typeface="PT Bold Broken" pitchFamily="2" charset="-78"/>
              </a:rPr>
              <a:t>أعيدي شريط ذاكرتك في ختام اليوم..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bg2">
                    <a:lumMod val="25000"/>
                  </a:schemeClr>
                </a:solidFill>
                <a:latin typeface="Arabic Typesetting" pitchFamily="66" charset="-78"/>
                <a:cs typeface="PT Bold Broken" pitchFamily="2" charset="-78"/>
              </a:rPr>
              <a:t>ثم حاسبي نفسك لتقييم أدائك بالأسئلة التالية:</a:t>
            </a:r>
            <a:endParaRPr lang="en-US" sz="3600" b="1" dirty="0">
              <a:solidFill>
                <a:schemeClr val="bg2">
                  <a:lumMod val="25000"/>
                </a:schemeClr>
              </a:solidFill>
              <a:latin typeface="Arabic Typesetting" pitchFamily="66" charset="-78"/>
              <a:cs typeface="PT Bold Broken" pitchFamily="2" charset="-7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553200" y="6356350"/>
            <a:ext cx="2133600" cy="365125"/>
          </a:xfrm>
          <a:noFill/>
          <a:ln w="9525">
            <a:noFill/>
          </a:ln>
        </p:spPr>
        <p:txBody>
          <a:bodyPr/>
          <a:lstStyle/>
          <a:p>
            <a:pPr>
              <a:defRPr/>
            </a:pPr>
            <a:r>
              <a:rPr lang="ar-SA" b="0">
                <a:solidFill>
                  <a:schemeClr val="tx1">
                    <a:tint val="75000"/>
                  </a:schemeClr>
                </a:solidFill>
              </a:rPr>
              <a:t>جامعة الملك فيصل- كلية التربية بالجبيل- مهارات الدراسة الجامعية- م.ع هند معيض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106674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repeatCount="5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nimBg="1"/>
      <p:bldP spid="44035" grpId="1" animBg="1"/>
      <p:bldP spid="4403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5500726" y="214290"/>
            <a:ext cx="3571868" cy="19288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0" dirty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33"/>
                </a:solidFill>
                <a:latin typeface="+mn-lt"/>
                <a:cs typeface="Simplified Arabic"/>
              </a:rPr>
              <a:t>رغم أن الكثير من الأمور تبدأ بشعارٍ 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0" dirty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33"/>
                </a:solidFill>
                <a:latin typeface="+mn-lt"/>
                <a:cs typeface="Simplified Arabic"/>
              </a:rPr>
              <a:t> غير أن الحياة ليست شعاراً فقط ..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0" dirty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33"/>
                </a:solidFill>
                <a:latin typeface="+mn-lt"/>
                <a:cs typeface="Simplified Arabic"/>
              </a:rPr>
              <a:t>فما أجمل أن تكوني معنا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0" dirty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33"/>
                </a:solidFill>
                <a:latin typeface="+mn-lt"/>
                <a:cs typeface="Simplified Arabic"/>
              </a:rPr>
              <a:t>حين نبدأ عملاً .. و نرفع شعاراً ..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10" dirty="0">
              <a:ln w="9525">
                <a:solidFill>
                  <a:srgbClr val="660066"/>
                </a:solidFill>
                <a:round/>
                <a:headEnd/>
                <a:tailEnd/>
              </a:ln>
              <a:solidFill>
                <a:srgbClr val="000000"/>
              </a:solidFill>
              <a:latin typeface="+mn-lt"/>
              <a:cs typeface="Simplified Arabic"/>
            </a:endParaRPr>
          </a:p>
        </p:txBody>
      </p:sp>
      <p:sp>
        <p:nvSpPr>
          <p:cNvPr id="91139" name="WordArt 3"/>
          <p:cNvSpPr>
            <a:spLocks noChangeArrowheads="1" noChangeShapeType="1" noTextEdit="1"/>
          </p:cNvSpPr>
          <p:nvPr/>
        </p:nvSpPr>
        <p:spPr bwMode="auto">
          <a:xfrm>
            <a:off x="785813" y="1571625"/>
            <a:ext cx="4857750" cy="1543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1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raditional Arabic"/>
                <a:cs typeface="Traditional Arabic"/>
              </a:rPr>
              <a:t>" نفْسكِ .. إن لم تشغليها بالحق</a:t>
            </a:r>
          </a:p>
          <a:p>
            <a:pPr algn="ctr"/>
            <a:r>
              <a:rPr lang="ar-SA" sz="1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raditional Arabic"/>
                <a:cs typeface="Traditional Arabic"/>
              </a:rPr>
              <a:t>شغلتـكِ بالبـاطــل " ....</a:t>
            </a:r>
          </a:p>
        </p:txBody>
      </p:sp>
      <p:sp>
        <p:nvSpPr>
          <p:cNvPr id="91140" name="WordArt 4"/>
          <p:cNvSpPr>
            <a:spLocks noChangeArrowheads="1" noChangeShapeType="1" noTextEdit="1"/>
          </p:cNvSpPr>
          <p:nvPr/>
        </p:nvSpPr>
        <p:spPr bwMode="auto">
          <a:xfrm>
            <a:off x="785813" y="5286375"/>
            <a:ext cx="6786562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- سأدرب نفسي على تقنية التعامل مع الدنيا فآخذ منها المحمود</a:t>
            </a:r>
          </a:p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الذي يفيدني في حياتي العاجلة و الآجلة و أترك منها ما سوى ذلك..</a:t>
            </a:r>
          </a:p>
        </p:txBody>
      </p:sp>
      <p:sp>
        <p:nvSpPr>
          <p:cNvPr id="91141" name="WordArt 5"/>
          <p:cNvSpPr>
            <a:spLocks noChangeArrowheads="1" noChangeShapeType="1" noTextEdit="1"/>
          </p:cNvSpPr>
          <p:nvPr/>
        </p:nvSpPr>
        <p:spPr bwMode="auto">
          <a:xfrm>
            <a:off x="571500" y="3286125"/>
            <a:ext cx="6000750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-سأتعلم كيف أقود ذاتي بمعرفة الأولويات و التمييز بين</a:t>
            </a:r>
          </a:p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الأهداف و الوسائل ، و وضع الخطط المناسبة لذلك ..</a:t>
            </a:r>
          </a:p>
        </p:txBody>
      </p:sp>
      <p:sp>
        <p:nvSpPr>
          <p:cNvPr id="91142" name="WordArt 6"/>
          <p:cNvSpPr>
            <a:spLocks noChangeArrowheads="1" noChangeShapeType="1" noTextEdit="1"/>
          </p:cNvSpPr>
          <p:nvPr/>
        </p:nvSpPr>
        <p:spPr bwMode="auto">
          <a:xfrm>
            <a:off x="642938" y="4143375"/>
            <a:ext cx="600075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-سأشغل نفسي باكتشاف مواهبها.. إمكاناتها .. طاقاتها .. فأنا حتماً أملك الكثير ..</a:t>
            </a:r>
          </a:p>
        </p:txBody>
      </p:sp>
      <p:sp>
        <p:nvSpPr>
          <p:cNvPr id="91143" name="WordArt 7"/>
          <p:cNvSpPr>
            <a:spLocks noChangeArrowheads="1" noChangeShapeType="1" noTextEdit="1"/>
          </p:cNvSpPr>
          <p:nvPr/>
        </p:nvSpPr>
        <p:spPr bwMode="auto">
          <a:xfrm>
            <a:off x="742950" y="4643438"/>
            <a:ext cx="60436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- سأركز على استثمار المساحة التي يمكن أن يبرز من خلالها</a:t>
            </a:r>
          </a:p>
          <a:p>
            <a:pPr algn="ctr"/>
            <a:r>
              <a:rPr lang="ar-SA" sz="1600" b="1" kern="10">
                <a:ln w="9525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ahoma"/>
                <a:ea typeface="Tahoma"/>
                <a:cs typeface="Tahoma"/>
              </a:rPr>
              <a:t>إبداعي و يظهر إنتاجي ، فكلٌ ميسرٌ لما خلق له ..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 rot="-5400000">
            <a:off x="1087438" y="7826375"/>
            <a:ext cx="5486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spcAft>
                <a:spcPts val="1000"/>
              </a:spcAft>
            </a:pPr>
            <a:r>
              <a:rPr lang="en-US" sz="1100"/>
              <a:t>										</a:t>
            </a:r>
          </a:p>
          <a:p>
            <a:pPr algn="l" rtl="0"/>
            <a:endParaRPr lang="en-US"/>
          </a:p>
        </p:txBody>
      </p:sp>
      <p:pic>
        <p:nvPicPr>
          <p:cNvPr id="91145" name="Picture 32" descr="ورد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428875"/>
            <a:ext cx="1933575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Footer Placeholder 30"/>
          <p:cNvSpPr>
            <a:spLocks noGrp="1"/>
          </p:cNvSpPr>
          <p:nvPr>
            <p:ph type="ftr" sz="quarter" idx="10"/>
          </p:nvPr>
        </p:nvSpPr>
        <p:spPr>
          <a:xfrm>
            <a:off x="6553200" y="6356350"/>
            <a:ext cx="2133600" cy="365125"/>
          </a:xfrm>
          <a:noFill/>
          <a:ln w="9525">
            <a:noFill/>
          </a:ln>
        </p:spPr>
        <p:txBody>
          <a:bodyPr/>
          <a:lstStyle/>
          <a:p>
            <a:pPr>
              <a:defRPr/>
            </a:pPr>
            <a:r>
              <a:rPr lang="ar-SA" b="0">
                <a:solidFill>
                  <a:schemeClr val="tx1">
                    <a:tint val="75000"/>
                  </a:schemeClr>
                </a:solidFill>
              </a:rPr>
              <a:t>جامعة الملك فيصل- كلية التربية بالجبيل- مهارات الدراسة الجامعية- م.ع هند معيض القحطاني</a:t>
            </a:r>
          </a:p>
        </p:txBody>
      </p:sp>
    </p:spTree>
    <p:extLst>
      <p:ext uri="{BB962C8B-B14F-4D97-AF65-F5344CB8AC3E}">
        <p14:creationId xmlns:p14="http://schemas.microsoft.com/office/powerpoint/2010/main" val="186139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351</Words>
  <Application>Microsoft Office PowerPoint</Application>
  <PresentationFormat>عرض على الشاشة (3:4)‏</PresentationFormat>
  <Paragraphs>81</Paragraphs>
  <Slides>14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</cp:revision>
  <dcterms:created xsi:type="dcterms:W3CDTF">2011-09-18T20:17:45Z</dcterms:created>
  <dcterms:modified xsi:type="dcterms:W3CDTF">2011-09-18T20:23:10Z</dcterms:modified>
</cp:coreProperties>
</file>