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364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299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3845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0150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259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045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075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801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652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29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957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5CB31-0BC1-4975-B739-D258986BA31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C2F82-47A7-4F69-B263-68AD9428C19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169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مربع نص 4"/>
          <p:cNvSpPr txBox="1">
            <a:spLocks noChangeArrowheads="1"/>
          </p:cNvSpPr>
          <p:nvPr/>
        </p:nvSpPr>
        <p:spPr bwMode="auto">
          <a:xfrm>
            <a:off x="2286000" y="1714500"/>
            <a:ext cx="4857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>
                <a:latin typeface="Constantia" pitchFamily="18" charset="0"/>
              </a:rPr>
              <a:t>J</a:t>
            </a:r>
            <a:endParaRPr lang="ar-SA" sz="7200">
              <a:solidFill>
                <a:schemeClr val="bg1"/>
              </a:solidFill>
              <a:latin typeface="Constantia" pitchFamily="18" charset="0"/>
              <a:cs typeface="Diwani Outline Shaded" pitchFamily="2" charset="-78"/>
            </a:endParaRPr>
          </a:p>
        </p:txBody>
      </p:sp>
      <p:sp>
        <p:nvSpPr>
          <p:cNvPr id="21507" name="عنوان 4"/>
          <p:cNvSpPr>
            <a:spLocks noGrp="1"/>
          </p:cNvSpPr>
          <p:nvPr>
            <p:ph type="ctrTitle"/>
          </p:nvPr>
        </p:nvSpPr>
        <p:spPr>
          <a:xfrm>
            <a:off x="642938" y="2071688"/>
            <a:ext cx="7772400" cy="1470025"/>
          </a:xfrm>
        </p:spPr>
        <p:txBody>
          <a:bodyPr/>
          <a:lstStyle/>
          <a:p>
            <a:r>
              <a:rPr lang="ar-SA" smtClean="0"/>
              <a:t>قراءة الكتب والمراجع الدراسية</a:t>
            </a:r>
          </a:p>
        </p:txBody>
      </p:sp>
      <p:sp>
        <p:nvSpPr>
          <p:cNvPr id="21508" name="عنوان فرعي 5"/>
          <p:cNvSpPr>
            <a:spLocks noGrp="1"/>
          </p:cNvSpPr>
          <p:nvPr>
            <p:ph type="subTitle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ar-SA" smtClean="0"/>
              <a:t>إعداد:</a:t>
            </a:r>
          </a:p>
          <a:p>
            <a:r>
              <a:rPr lang="ar-SA" smtClean="0"/>
              <a:t>أ معالي  </a:t>
            </a:r>
          </a:p>
          <a:p>
            <a:r>
              <a:rPr lang="ar-SA" smtClean="0"/>
              <a:t>أ.ريم العمير            أ.منال العامودي </a:t>
            </a:r>
          </a:p>
          <a:p>
            <a:endParaRPr lang="ar-SA" smtClean="0"/>
          </a:p>
        </p:txBody>
      </p:sp>
    </p:spTree>
    <p:extLst>
      <p:ext uri="{BB962C8B-B14F-4D97-AF65-F5344CB8AC3E}">
        <p14:creationId xmlns:p14="http://schemas.microsoft.com/office/powerpoint/2010/main" val="178196032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مربع نص 1"/>
          <p:cNvSpPr txBox="1">
            <a:spLocks noChangeArrowheads="1"/>
          </p:cNvSpPr>
          <p:nvPr/>
        </p:nvSpPr>
        <p:spPr bwMode="auto">
          <a:xfrm>
            <a:off x="500063" y="301625"/>
            <a:ext cx="7929562" cy="48942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400" b="1" dirty="0">
                <a:solidFill>
                  <a:srgbClr val="FF0000"/>
                </a:solidFill>
                <a:latin typeface="Constantia" pitchFamily="18" charset="0"/>
              </a:rPr>
              <a:t>                          </a:t>
            </a:r>
            <a:r>
              <a:rPr lang="ar-SA" sz="3000" b="1" dirty="0">
                <a:solidFill>
                  <a:srgbClr val="FF0000"/>
                </a:solidFill>
                <a:latin typeface="Constantia" pitchFamily="18" charset="0"/>
              </a:rPr>
              <a:t>الخطوة الأولى: اكتشفي كتابك.</a:t>
            </a:r>
            <a:endParaRPr lang="en-US" sz="3000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800" b="1" dirty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استكشفي</a:t>
            </a:r>
            <a:r>
              <a:rPr lang="ar-SA" sz="2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 كتابك وألقيِ نظرة سريعة (10 دقائق) على الأجزاء الأساسية  </a:t>
            </a:r>
            <a:endParaRPr lang="en-US" sz="2600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dirty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- </a:t>
            </a: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العنوان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معلومات الغطاء الخلفيّة والأماميّة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سيرة المؤلّف الشخصية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تاريخ النّشر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قائمة المحتويات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المدخل أو المقدّمة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الفهرس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ar-SA" sz="2600" b="1" dirty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</a:rPr>
              <a:t>- القاموس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onstantia" pitchFamily="18" charset="0"/>
            </a:endParaRPr>
          </a:p>
          <a:p>
            <a:pPr>
              <a:defRPr/>
            </a:pPr>
            <a:endParaRPr lang="ar-SA" dirty="0">
              <a:latin typeface="Constantia" pitchFamily="18" charset="0"/>
            </a:endParaRPr>
          </a:p>
        </p:txBody>
      </p:sp>
      <p:pic>
        <p:nvPicPr>
          <p:cNvPr id="18435" name="صورة 2" descr="كتب2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428868"/>
            <a:ext cx="3429024" cy="35480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579257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صورة 5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81" b="20000"/>
          <a:stretch>
            <a:fillRect/>
          </a:stretch>
        </p:blipFill>
        <p:spPr bwMode="auto">
          <a:xfrm>
            <a:off x="1643063" y="1000125"/>
            <a:ext cx="600075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000100" y="0"/>
            <a:ext cx="164660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الغلاف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0" y="2000240"/>
            <a:ext cx="175561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النسخة</a:t>
            </a:r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2000250" y="2428875"/>
            <a:ext cx="1500188" cy="71438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-13624" y="5357826"/>
            <a:ext cx="1782860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المؤلف</a:t>
            </a:r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2000250" y="5786438"/>
            <a:ext cx="1500188" cy="7143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9"/>
          <p:cNvSpPr/>
          <p:nvPr/>
        </p:nvSpPr>
        <p:spPr>
          <a:xfrm>
            <a:off x="-8815" y="928670"/>
            <a:ext cx="1773242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العنوان</a:t>
            </a: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000250" y="1428750"/>
            <a:ext cx="1500188" cy="500063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4847631" y="0"/>
            <a:ext cx="4395755" cy="92333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أولا :أكتشفي كتابك</a:t>
            </a:r>
          </a:p>
        </p:txBody>
      </p:sp>
    </p:spTree>
    <p:extLst>
      <p:ext uri="{BB962C8B-B14F-4D97-AF65-F5344CB8AC3E}">
        <p14:creationId xmlns:p14="http://schemas.microsoft.com/office/powerpoint/2010/main" val="1836572940"/>
      </p:ext>
    </p:extLst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صورة 2" descr="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 t="19791" r="11494" b="3125"/>
          <a:stretch>
            <a:fillRect/>
          </a:stretch>
        </p:blipFill>
        <p:spPr bwMode="auto">
          <a:xfrm>
            <a:off x="1285875" y="1357313"/>
            <a:ext cx="585787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071538" y="0"/>
            <a:ext cx="6864380" cy="135421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ورقة عمل( 9)</a:t>
            </a:r>
          </a:p>
          <a:p>
            <a:pPr algn="ctr"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ما هي أهم المعلومات التي تستخلصينها من الغلاف التالي؟</a:t>
            </a:r>
            <a:endParaRPr lang="ar-S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945622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81</Words>
  <Application>Microsoft Office PowerPoint</Application>
  <PresentationFormat>عرض على الشاشة (3:4)‏</PresentationFormat>
  <Paragraphs>23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قراءة الكتب والمراجع الدراسية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قراءة الكتب والمراجع الدراسية</dc:title>
  <dc:creator>DELL</dc:creator>
  <cp:lastModifiedBy>DELL</cp:lastModifiedBy>
  <cp:revision>4</cp:revision>
  <dcterms:created xsi:type="dcterms:W3CDTF">2011-09-19T11:40:24Z</dcterms:created>
  <dcterms:modified xsi:type="dcterms:W3CDTF">2011-09-19T11:47:48Z</dcterms:modified>
</cp:coreProperties>
</file>