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533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25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757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103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759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590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09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698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784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030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227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C2BCE-1E09-4D8A-8515-A5C39614510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B9A47-037B-4740-96E1-AFAACA8BE1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563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صورة 2" descr="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0" t="4166" r="14346" b="21875"/>
          <a:stretch>
            <a:fillRect/>
          </a:stretch>
        </p:blipFill>
        <p:spPr bwMode="auto">
          <a:xfrm>
            <a:off x="2000250" y="1500188"/>
            <a:ext cx="5500688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071538" y="0"/>
            <a:ext cx="6864380" cy="135421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أختبار</a:t>
            </a: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 )</a:t>
            </a:r>
          </a:p>
          <a:p>
            <a:pPr algn="ctr"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ما هي أهم المعلومات التي تستخلصينها من الغلاف التالي؟</a:t>
            </a:r>
            <a:endParaRPr lang="ar-S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797248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صورة 4" descr="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1" t="26128" r="23618"/>
          <a:stretch>
            <a:fillRect/>
          </a:stretch>
        </p:blipFill>
        <p:spPr bwMode="auto">
          <a:xfrm>
            <a:off x="1357313" y="0"/>
            <a:ext cx="6500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428728" y="857232"/>
            <a:ext cx="6452407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الفهرس</a:t>
            </a:r>
          </a:p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تعرفي على ترتيب المواضيع</a:t>
            </a:r>
          </a:p>
        </p:txBody>
      </p:sp>
      <p:sp>
        <p:nvSpPr>
          <p:cNvPr id="5" name="سهم إلى اليمين 4"/>
          <p:cNvSpPr/>
          <p:nvPr/>
        </p:nvSpPr>
        <p:spPr>
          <a:xfrm>
            <a:off x="714375" y="2857500"/>
            <a:ext cx="92868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1214438" y="3214688"/>
            <a:ext cx="785812" cy="21431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>
            <a:off x="2071688" y="3571875"/>
            <a:ext cx="500062" cy="21431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847631" y="0"/>
            <a:ext cx="439575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 :أكتشفي كتابك</a:t>
            </a:r>
          </a:p>
        </p:txBody>
      </p:sp>
    </p:spTree>
    <p:extLst>
      <p:ext uri="{BB962C8B-B14F-4D97-AF65-F5344CB8AC3E}">
        <p14:creationId xmlns:p14="http://schemas.microsoft.com/office/powerpoint/2010/main" val="3564012136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صورة 2" descr="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8" t="5208" r="12921" b="23958"/>
          <a:stretch>
            <a:fillRect/>
          </a:stretch>
        </p:blipFill>
        <p:spPr bwMode="auto">
          <a:xfrm>
            <a:off x="928688" y="0"/>
            <a:ext cx="7000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2778155" y="0"/>
            <a:ext cx="6452407" cy="175432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الفهرس</a:t>
            </a:r>
          </a:p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تعرفي على ترتيب المواضيع</a:t>
            </a:r>
          </a:p>
        </p:txBody>
      </p:sp>
      <p:sp>
        <p:nvSpPr>
          <p:cNvPr id="5" name="سهم إلى اليمين 4"/>
          <p:cNvSpPr/>
          <p:nvPr/>
        </p:nvSpPr>
        <p:spPr>
          <a:xfrm>
            <a:off x="1214438" y="2500313"/>
            <a:ext cx="121443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4214813" y="3357563"/>
            <a:ext cx="357187" cy="2857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3357563" y="2857500"/>
            <a:ext cx="714375" cy="2857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794982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عرض على الشاشة (3:4)‏</PresentationFormat>
  <Paragraphs>7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3</cp:revision>
  <dcterms:created xsi:type="dcterms:W3CDTF">2011-09-19T11:48:30Z</dcterms:created>
  <dcterms:modified xsi:type="dcterms:W3CDTF">2011-09-19T11:55:22Z</dcterms:modified>
</cp:coreProperties>
</file>