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7F3C69A-27F6-46FE-8F96-265D28DD0A93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8FB5D48-3BA3-4F62-B131-2083C6B315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237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578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954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760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56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833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813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46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126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596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324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100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758F3-CC0E-4381-9E6A-5006643874B2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FF70E-9A89-439D-9EC1-8B7A099813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444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صورة 4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25000" r="17236"/>
          <a:stretch>
            <a:fillRect/>
          </a:stretch>
        </p:blipFill>
        <p:spPr bwMode="auto">
          <a:xfrm>
            <a:off x="928688" y="1428750"/>
            <a:ext cx="70008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714348" y="1071546"/>
            <a:ext cx="7572428" cy="1354217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مقدمة الكتاب</a:t>
            </a:r>
          </a:p>
          <a:p>
            <a:pPr algn="ctr"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تعرفك على أسلوب الكاتب،والطريقة المثلى لقراءة الكتاب</a:t>
            </a:r>
            <a:endParaRPr lang="ar-S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3252656799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صورة 2" descr="2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5" t="3125" r="15773" b="25000"/>
          <a:stretch>
            <a:fillRect/>
          </a:stretch>
        </p:blipFill>
        <p:spPr bwMode="auto">
          <a:xfrm>
            <a:off x="1071563" y="0"/>
            <a:ext cx="6929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571472" y="5072074"/>
            <a:ext cx="8180445" cy="1477328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صفحة المحتويات الخاصة بكل وحدة</a:t>
            </a:r>
          </a:p>
          <a:p>
            <a:pPr algn="ctr">
              <a:defRPr/>
            </a:pPr>
            <a:r>
              <a:rPr lang="ar-SA" sz="3600" b="1" dirty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تلخص أهم أفكار الوحدة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156517686"/>
      </p:ext>
    </p:extLst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142852"/>
            <a:ext cx="4110420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لتعريفك على الرموز والثوابت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571625"/>
            <a:ext cx="8215313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331443853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071670" y="0"/>
            <a:ext cx="4110420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لتعريفك على الرموز والثوابت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14500"/>
            <a:ext cx="8143875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68460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928813"/>
            <a:ext cx="777557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809852" y="0"/>
            <a:ext cx="2634055" cy="141577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الملاحق</a:t>
            </a:r>
          </a:p>
          <a:p>
            <a:pPr algn="ctr">
              <a:defRPr/>
            </a:pPr>
            <a:r>
              <a:rPr lang="ar-S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حل الأسئلة الفردية</a:t>
            </a:r>
          </a:p>
        </p:txBody>
      </p:sp>
    </p:spTree>
    <p:extLst>
      <p:ext uri="{BB962C8B-B14F-4D97-AF65-F5344CB8AC3E}">
        <p14:creationId xmlns:p14="http://schemas.microsoft.com/office/powerpoint/2010/main" val="176678382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</Words>
  <Application>Microsoft Office PowerPoint</Application>
  <PresentationFormat>عرض على الشاشة (3:4)‏</PresentationFormat>
  <Paragraphs>13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</cp:revision>
  <dcterms:created xsi:type="dcterms:W3CDTF">2011-09-19T11:57:06Z</dcterms:created>
  <dcterms:modified xsi:type="dcterms:W3CDTF">2011-09-19T11:58:09Z</dcterms:modified>
</cp:coreProperties>
</file>