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100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83600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666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068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3446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66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3102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466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669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953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520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48633-E089-4835-A440-4BD89FC9C049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B54D-7E24-45BE-9963-D59A5CB669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7874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1200"/>
            <a:ext cx="864393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1753477" y="0"/>
            <a:ext cx="4746812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فهرس المصطلحات ومكان ورودها</a:t>
            </a:r>
          </a:p>
        </p:txBody>
      </p:sp>
    </p:spTree>
    <p:extLst>
      <p:ext uri="{BB962C8B-B14F-4D97-AF65-F5344CB8AC3E}">
        <p14:creationId xmlns:p14="http://schemas.microsoft.com/office/powerpoint/2010/main" val="145326630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500313"/>
            <a:ext cx="67056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1753477" y="0"/>
            <a:ext cx="4746812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فهرس المصطلحات ومكان ورودها</a:t>
            </a:r>
          </a:p>
        </p:txBody>
      </p:sp>
    </p:spTree>
    <p:extLst>
      <p:ext uri="{BB962C8B-B14F-4D97-AF65-F5344CB8AC3E}">
        <p14:creationId xmlns:p14="http://schemas.microsoft.com/office/powerpoint/2010/main" val="161928292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595438"/>
            <a:ext cx="6829425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509294" y="0"/>
            <a:ext cx="3235181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القوانين الجبرية الهامة</a:t>
            </a:r>
          </a:p>
        </p:txBody>
      </p:sp>
    </p:spTree>
    <p:extLst>
      <p:ext uri="{BB962C8B-B14F-4D97-AF65-F5344CB8AC3E}">
        <p14:creationId xmlns:p14="http://schemas.microsoft.com/office/powerpoint/2010/main" val="2292736922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409700"/>
            <a:ext cx="71247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417124" y="0"/>
            <a:ext cx="3419526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القوانين الهندسية الهامة</a:t>
            </a:r>
          </a:p>
        </p:txBody>
      </p:sp>
    </p:spTree>
    <p:extLst>
      <p:ext uri="{BB962C8B-B14F-4D97-AF65-F5344CB8AC3E}">
        <p14:creationId xmlns:p14="http://schemas.microsoft.com/office/powerpoint/2010/main" val="154702248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صورة 2" descr="3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" t="17912" r="23438" b="16843"/>
          <a:stretch>
            <a:fillRect/>
          </a:stretch>
        </p:blipFill>
        <p:spPr bwMode="auto">
          <a:xfrm>
            <a:off x="1285875" y="857250"/>
            <a:ext cx="692943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3113628" y="0"/>
            <a:ext cx="2026517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الجدول </a:t>
            </a:r>
            <a:r>
              <a:rPr lang="ar-SA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الوري</a:t>
            </a:r>
            <a:endParaRPr lang="ar-SA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7550265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</Words>
  <Application>Microsoft Office PowerPoint</Application>
  <PresentationFormat>عرض على الشاشة (3:4)‏</PresentationFormat>
  <Paragraphs>10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4</cp:revision>
  <dcterms:created xsi:type="dcterms:W3CDTF">2011-09-19T12:02:46Z</dcterms:created>
  <dcterms:modified xsi:type="dcterms:W3CDTF">2011-09-19T12:04:22Z</dcterms:modified>
</cp:coreProperties>
</file>