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0FF8DC5-8526-4585-8377-225C269E553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B6AF8BF-F56D-4AA4-9659-1FEF2719752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672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B2B16B-50C8-412E-96CF-F26631D4EDA3}" type="slidenum">
              <a:rPr lang="ar-SA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0EA288-690A-4150-9FDC-2425392FB9C4}" type="slidenum">
              <a:rPr lang="ar-SA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D6D27E26-7B4A-43A2-87C7-4BE30D94381E}" type="slidenum">
              <a:rPr lang="ar-SA" sz="1200"/>
              <a:pPr algn="l" eaLnBrk="1" hangingPunct="1"/>
              <a:t>3</a:t>
            </a:fld>
            <a:endParaRPr 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739DC0BA-2822-4DC2-AD41-30B2380DB93B}" type="slidenum">
              <a:rPr lang="ar-SA" sz="1200"/>
              <a:pPr algn="l" eaLnBrk="1" hangingPunct="1"/>
              <a:t>4</a:t>
            </a:fld>
            <a:endParaRPr 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BA07ED89-9E23-4A88-99F4-F1F989CCCE97}" type="slidenum">
              <a:rPr lang="ar-SA" sz="1200"/>
              <a:pPr algn="l" eaLnBrk="1" hangingPunct="1"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4452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67B96B99-B6F1-4835-A1CA-D65DCB68FA9D}" type="slidenum">
              <a:rPr lang="ar-SA" sz="1200"/>
              <a:pPr algn="l" eaLnBrk="1" hangingPunct="1"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5476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1BA458C9-5314-4904-9C28-6CD032D3C59A}" type="slidenum">
              <a:rPr lang="ar-SA" sz="1200"/>
              <a:pPr algn="l" eaLnBrk="1" hangingPunct="1"/>
              <a:t>7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ADC2C1FA-97D6-4562-BBF6-6F96A8F66960}" type="slidenum">
              <a:rPr lang="ar-SA" sz="1200"/>
              <a:pPr algn="l" eaLnBrk="1" hangingPunct="1"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7524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BCDAE745-CC28-4123-98BC-BBA4CE7B6B44}" type="slidenum">
              <a:rPr lang="ar-SA" sz="1200"/>
              <a:pPr algn="l" eaLnBrk="1" hangingPunct="1"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8548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1BD8B5C1-B78A-43CA-8D29-D96B44BDB0FB}" type="slidenum">
              <a:rPr lang="ar-SA" sz="1200"/>
              <a:pPr algn="l" eaLnBrk="1" hangingPunct="1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8AF022-30CC-4983-8700-5968675A2023}" type="slidenum">
              <a:rPr lang="ar-SA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smtClean="0"/>
              <a:t>الرجاء عدم الضغط على الماوس حتى ينتهي الفيلم تماما ثم يتم الضغط </a:t>
            </a:r>
            <a:r>
              <a:rPr lang="en-US" smtClean="0">
                <a:cs typeface="Arial" pitchFamily="34" charset="0"/>
              </a:rPr>
              <a:t>CLICK</a:t>
            </a:r>
            <a:r>
              <a:rPr lang="ar-SA" smtClean="0"/>
              <a:t> على الشريحة نفسها للانتقال الى الشريحة التالية و لا يتم يتم الضغط على الفيلم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10596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D36007E8-229A-4D93-929B-C619B3C8BC62}" type="slidenum">
              <a:rPr lang="ar-SA" sz="1200"/>
              <a:pPr algn="l" eaLnBrk="1" hangingPunct="1"/>
              <a:t>12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2644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581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107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481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460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133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1375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056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128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360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779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7CA3A-3239-4B76-868F-107F275F91A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2C438-BD33-4A0E-B43C-C00CCF6920F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656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.wav"/><Relationship Id="rId1" Type="http://schemas.openxmlformats.org/officeDocument/2006/relationships/video" Target="file:///C:\Documents%20and%20Settings\user\Desktop\new%20student\&#1575;&#1604;&#1576;&#1585;&#1606;&#1575;&#1605;&#1580;%20&#1575;&#1604;&#1578;&#1571;&#1607;&#1604;&#1610;%20&#1575;&#1604;&#1606;&#1607;&#1575;&#1574;&#1610;\Movie_0002.wmv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0"/>
            <a:ext cx="3455987" cy="2879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3" name="WordArt 9"/>
          <p:cNvSpPr>
            <a:spLocks noChangeArrowheads="1" noChangeShapeType="1" noTextEdit="1"/>
          </p:cNvSpPr>
          <p:nvPr/>
        </p:nvSpPr>
        <p:spPr bwMode="auto">
          <a:xfrm>
            <a:off x="2124075" y="404813"/>
            <a:ext cx="4608513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ar-SA" sz="3600" kern="1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244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357438" y="3714750"/>
            <a:ext cx="4751387" cy="2384425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</a:ln>
        </p:spPr>
        <p:txBody>
          <a:bodyPr rtlCol="1">
            <a:normAutofit fontScale="92500" lnSpcReduction="20000"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إعداد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أ.أميرة فؤاد داغستاني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م.ع.وضحى عبد الله الخاطر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م.ع.سلمى عبد المحسن </a:t>
            </a:r>
            <a:r>
              <a:rPr lang="ar-SA" sz="3200" b="1" dirty="0" err="1">
                <a:solidFill>
                  <a:schemeClr val="bg2">
                    <a:lumMod val="7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البلالي</a:t>
            </a:r>
            <a:endParaRPr lang="ar-SA" sz="3200" b="1" dirty="0">
              <a:solidFill>
                <a:schemeClr val="bg2">
                  <a:lumMod val="75000"/>
                </a:schemeClr>
              </a:solidFill>
              <a:latin typeface="Microsoft Uighur" pitchFamily="2" charset="-78"/>
              <a:cs typeface="Microsoft Uighur" pitchFamily="2" charset="-78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قسم الحاسب الآلي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en-US" sz="3200" dirty="0">
              <a:solidFill>
                <a:schemeClr val="bg2">
                  <a:lumMod val="75000"/>
                </a:schemeClr>
              </a:solidFill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ctrTitle"/>
          </p:nvPr>
        </p:nvSpPr>
        <p:spPr>
          <a:xfrm>
            <a:off x="642938" y="2214563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ar-SA" sz="60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>
                    <a:lumMod val="75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Microsoft Uighur"/>
              </a:rPr>
              <a:t>مهارات المذاكرة الناجحة</a:t>
            </a:r>
            <a:endParaRPr lang="ar-SA" sz="6000" b="1" kern="10" dirty="0">
              <a:ln w="9525">
                <a:noFill/>
                <a:round/>
                <a:headEnd/>
                <a:tailEnd/>
              </a:ln>
              <a:solidFill>
                <a:schemeClr val="bg2">
                  <a:lumMod val="75000"/>
                </a:schemeClr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Microsoft Uighur"/>
            </a:endParaRPr>
          </a:p>
        </p:txBody>
      </p:sp>
    </p:spTree>
    <p:extLst>
      <p:ext uri="{BB962C8B-B14F-4D97-AF65-F5344CB8AC3E}">
        <p14:creationId xmlns:p14="http://schemas.microsoft.com/office/powerpoint/2010/main" val="183327073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15888"/>
            <a:ext cx="8705850" cy="660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62032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6"/>
          <p:cNvSpPr>
            <a:spLocks noGrp="1"/>
          </p:cNvSpPr>
          <p:nvPr>
            <p:ph idx="4294967295"/>
          </p:nvPr>
        </p:nvSpPr>
        <p:spPr>
          <a:xfrm>
            <a:off x="3357563" y="1643063"/>
            <a:ext cx="5165725" cy="4071937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Tx/>
              <a:buNone/>
              <a:defRPr/>
            </a:pPr>
            <a:r>
              <a:rPr lang="ar-SA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icrosoft Uighur" pitchFamily="2" charset="-78"/>
                <a:cs typeface="Microsoft Uighur" pitchFamily="2" charset="-78"/>
              </a:rPr>
              <a:t>   نادين طالبة ذكية في السنة الأولى من المرحلة الجامعية تطمح إلى أن تكون طالبة متفوقة </a:t>
            </a:r>
            <a:r>
              <a:rPr lang="ar-SA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icrosoft Uighur" pitchFamily="2" charset="-78"/>
                <a:cs typeface="Microsoft Uighur" pitchFamily="2" charset="-78"/>
              </a:rPr>
              <a:t>و</a:t>
            </a:r>
            <a:r>
              <a:rPr lang="ar-SA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icrosoft Uighur" pitchFamily="2" charset="-78"/>
                <a:cs typeface="Microsoft Uighur" pitchFamily="2" charset="-78"/>
              </a:rPr>
              <a:t> ناجحة أثناء دراستها في الجامعة... و لكنها في وقت المذاكرة لأي مادة من موادها الدراسية أصبحت في حيرة من أمرها... </a:t>
            </a:r>
          </a:p>
          <a:p>
            <a:pPr algn="just">
              <a:buFontTx/>
              <a:buNone/>
              <a:defRPr/>
            </a:pPr>
            <a:r>
              <a:rPr lang="ar-SA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icrosoft Uighur" pitchFamily="2" charset="-78"/>
                <a:cs typeface="Microsoft Uighur" pitchFamily="2" charset="-78"/>
              </a:rPr>
              <a:t>    كيف ستذاكر؟؟؟</a:t>
            </a:r>
          </a:p>
          <a:p>
            <a:pPr algn="just">
              <a:buFontTx/>
              <a:buNone/>
              <a:defRPr/>
            </a:pPr>
            <a:r>
              <a:rPr lang="ar-SA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icrosoft Uighur" pitchFamily="2" charset="-78"/>
                <a:cs typeface="Microsoft Uighur" pitchFamily="2" charset="-78"/>
              </a:rPr>
              <a:t>    ومن أين ستبدأ بدراسة المقرر؟؟؟</a:t>
            </a:r>
          </a:p>
          <a:p>
            <a:pPr algn="just">
              <a:buFontTx/>
              <a:buNone/>
              <a:defRPr/>
            </a:pPr>
            <a:r>
              <a:rPr lang="ar-SA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icrosoft Uighur" pitchFamily="2" charset="-78"/>
                <a:cs typeface="Microsoft Uighur" pitchFamily="2" charset="-78"/>
              </a:rPr>
              <a:t>    وهل الوقت كاف للمذاكرة ؟؟؟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pic>
        <p:nvPicPr>
          <p:cNvPr id="4102" name="Picture 7" descr="نادي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557338"/>
            <a:ext cx="2663825" cy="3240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684213" y="333375"/>
            <a:ext cx="7820025" cy="10080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هل من الممكن أن تساعدي نادين لمعرفة كيف تذاكر؟؟؟</a:t>
            </a:r>
          </a:p>
        </p:txBody>
      </p:sp>
      <p:sp>
        <p:nvSpPr>
          <p:cNvPr id="12293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5035303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2" name="Picture 7" descr="نادي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773238"/>
            <a:ext cx="2663825" cy="3240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3708400" y="2060575"/>
            <a:ext cx="388937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ظلت </a:t>
            </a:r>
            <a:r>
              <a:rPr lang="ar-SA" sz="5400" dirty="0">
                <a:solidFill>
                  <a:srgbClr val="6B03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نادين</a:t>
            </a:r>
            <a:r>
              <a:rPr lang="ar-SA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تفكر وتفكر... إلى أن تذكرت صديقاتها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121864" name="WordArt 8"/>
          <p:cNvSpPr>
            <a:spLocks noChangeArrowheads="1" noChangeShapeType="1" noTextEdit="1"/>
          </p:cNvSpPr>
          <p:nvPr/>
        </p:nvSpPr>
        <p:spPr bwMode="auto">
          <a:xfrm>
            <a:off x="684213" y="188913"/>
            <a:ext cx="7820025" cy="10080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هل من الممكن أن تساعدي نادين لمعرفة كيف تذاكر؟؟؟</a:t>
            </a:r>
          </a:p>
        </p:txBody>
      </p:sp>
      <p:sp>
        <p:nvSpPr>
          <p:cNvPr id="13317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9021383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/>
      <p:bldP spid="1218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3" name="Picture 13" descr="headache"/>
          <p:cNvPicPr>
            <a:picLocks noChangeAspect="1" noChangeArrowheads="1"/>
          </p:cNvPicPr>
          <p:nvPr/>
        </p:nvPicPr>
        <p:blipFill>
          <a:blip r:embed="rId3" cstate="print"/>
          <a:srcRect l="6306" r="32924"/>
          <a:stretch>
            <a:fillRect/>
          </a:stretch>
        </p:blipFill>
        <p:spPr bwMode="auto">
          <a:xfrm>
            <a:off x="1187450" y="1341438"/>
            <a:ext cx="3455988" cy="2625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WordArt 14"/>
          <p:cNvSpPr>
            <a:spLocks noChangeArrowheads="1" noChangeShapeType="1" noTextEdit="1"/>
          </p:cNvSpPr>
          <p:nvPr/>
        </p:nvSpPr>
        <p:spPr bwMode="auto">
          <a:xfrm>
            <a:off x="4356100" y="3789363"/>
            <a:ext cx="2160588" cy="1584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رزان </a:t>
            </a:r>
          </a:p>
          <a:p>
            <a:pPr algn="ctr"/>
            <a:endParaRPr lang="ar-SA" sz="3600" kern="10"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340" name="WordArt 18"/>
          <p:cNvSpPr>
            <a:spLocks noChangeArrowheads="1" noChangeShapeType="1" noTextEdit="1"/>
          </p:cNvSpPr>
          <p:nvPr/>
        </p:nvSpPr>
        <p:spPr bwMode="auto">
          <a:xfrm>
            <a:off x="2916238" y="333375"/>
            <a:ext cx="3167062" cy="7921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صديقات نادين</a:t>
            </a:r>
          </a:p>
        </p:txBody>
      </p:sp>
      <p:sp>
        <p:nvSpPr>
          <p:cNvPr id="14341" name="Footer Placeholder 3"/>
          <p:cNvSpPr txBox="1">
            <a:spLocks noGrp="1"/>
          </p:cNvSpPr>
          <p:nvPr/>
        </p:nvSpPr>
        <p:spPr bwMode="auto">
          <a:xfrm>
            <a:off x="3124200" y="6237288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7308982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4" name="Picture 8" descr="نورا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268413"/>
            <a:ext cx="3744912" cy="27511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3" name="WordArt 11"/>
          <p:cNvSpPr>
            <a:spLocks noChangeArrowheads="1" noChangeShapeType="1" noTextEdit="1"/>
          </p:cNvSpPr>
          <p:nvPr/>
        </p:nvSpPr>
        <p:spPr bwMode="auto">
          <a:xfrm>
            <a:off x="5219700" y="3716338"/>
            <a:ext cx="1011238" cy="10747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نوران</a:t>
            </a:r>
          </a:p>
        </p:txBody>
      </p:sp>
      <p:sp>
        <p:nvSpPr>
          <p:cNvPr id="15364" name="WordArt 13"/>
          <p:cNvSpPr>
            <a:spLocks noChangeArrowheads="1" noChangeShapeType="1" noTextEdit="1"/>
          </p:cNvSpPr>
          <p:nvPr/>
        </p:nvSpPr>
        <p:spPr bwMode="auto">
          <a:xfrm>
            <a:off x="3059113" y="333375"/>
            <a:ext cx="3276600" cy="7921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صديقات نادين</a:t>
            </a:r>
          </a:p>
        </p:txBody>
      </p:sp>
      <p:sp>
        <p:nvSpPr>
          <p:cNvPr id="15365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32542450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2" name="Picture 6" descr="إيلا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125538"/>
            <a:ext cx="3816350" cy="2805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7" name="WordArt 11"/>
          <p:cNvSpPr>
            <a:spLocks noChangeArrowheads="1" noChangeShapeType="1" noTextEdit="1"/>
          </p:cNvSpPr>
          <p:nvPr/>
        </p:nvSpPr>
        <p:spPr bwMode="auto">
          <a:xfrm>
            <a:off x="5076825" y="3644900"/>
            <a:ext cx="1152525" cy="1079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إيلان</a:t>
            </a:r>
          </a:p>
        </p:txBody>
      </p:sp>
      <p:sp>
        <p:nvSpPr>
          <p:cNvPr id="16388" name="WordArt 13"/>
          <p:cNvSpPr>
            <a:spLocks noChangeArrowheads="1" noChangeShapeType="1" noTextEdit="1"/>
          </p:cNvSpPr>
          <p:nvPr/>
        </p:nvSpPr>
        <p:spPr bwMode="auto">
          <a:xfrm>
            <a:off x="3635375" y="333375"/>
            <a:ext cx="2700338" cy="6429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صديقات نادين</a:t>
            </a:r>
          </a:p>
        </p:txBody>
      </p:sp>
      <p:sp>
        <p:nvSpPr>
          <p:cNvPr id="16389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2667910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 descr="فقرة 8_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268413"/>
            <a:ext cx="3744912" cy="2774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1" name="WordArt 11"/>
          <p:cNvSpPr>
            <a:spLocks noChangeArrowheads="1" noChangeShapeType="1" noTextEdit="1"/>
          </p:cNvSpPr>
          <p:nvPr/>
        </p:nvSpPr>
        <p:spPr bwMode="auto">
          <a:xfrm rot="-239363">
            <a:off x="5003800" y="3644900"/>
            <a:ext cx="1152525" cy="1079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ياسمين</a:t>
            </a:r>
          </a:p>
        </p:txBody>
      </p:sp>
      <p:sp>
        <p:nvSpPr>
          <p:cNvPr id="17412" name="WordArt 13"/>
          <p:cNvSpPr>
            <a:spLocks noChangeArrowheads="1" noChangeShapeType="1" noTextEdit="1"/>
          </p:cNvSpPr>
          <p:nvPr/>
        </p:nvSpPr>
        <p:spPr bwMode="auto">
          <a:xfrm>
            <a:off x="3635375" y="333375"/>
            <a:ext cx="2700338" cy="6429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صديقات نادين</a:t>
            </a:r>
          </a:p>
        </p:txBody>
      </p:sp>
      <p:sp>
        <p:nvSpPr>
          <p:cNvPr id="17413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28429585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3" name="Picture 7" descr="تولي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125538"/>
            <a:ext cx="3816350" cy="289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WordArt 11"/>
          <p:cNvSpPr>
            <a:spLocks noChangeArrowheads="1" noChangeShapeType="1" noTextEdit="1"/>
          </p:cNvSpPr>
          <p:nvPr/>
        </p:nvSpPr>
        <p:spPr bwMode="auto">
          <a:xfrm>
            <a:off x="3635375" y="333375"/>
            <a:ext cx="2700338" cy="6429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صديقات نادين</a:t>
            </a:r>
          </a:p>
        </p:txBody>
      </p:sp>
      <p:sp>
        <p:nvSpPr>
          <p:cNvPr id="18436" name="WordArt 12"/>
          <p:cNvSpPr>
            <a:spLocks noChangeArrowheads="1" noChangeShapeType="1" noTextEdit="1"/>
          </p:cNvSpPr>
          <p:nvPr/>
        </p:nvSpPr>
        <p:spPr bwMode="auto">
          <a:xfrm>
            <a:off x="4643438" y="4005263"/>
            <a:ext cx="2051050" cy="6429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تولين</a:t>
            </a:r>
          </a:p>
        </p:txBody>
      </p:sp>
      <p:sp>
        <p:nvSpPr>
          <p:cNvPr id="18437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96845573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250825" y="1700213"/>
            <a:ext cx="7850188" cy="381635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>
              <a:buFontTx/>
              <a:buNone/>
              <a:defRPr/>
            </a:pPr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</a:t>
            </a:r>
          </a:p>
          <a:p>
            <a:pPr algn="ctr">
              <a:buFontTx/>
              <a:buNone/>
              <a:defRPr/>
            </a:pPr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 أصبحت تتساءل هل هن </a:t>
            </a:r>
            <a:r>
              <a:rPr lang="ar-SA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يعانين</a:t>
            </a:r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من نفس المشكلة ؟؟ !! هيا بنا لنر  ذلك: </a:t>
            </a:r>
          </a:p>
        </p:txBody>
      </p:sp>
      <p:sp>
        <p:nvSpPr>
          <p:cNvPr id="6152" name="WordArt 8"/>
          <p:cNvSpPr>
            <a:spLocks noChangeArrowheads="1" noChangeShapeType="1" noTextEdit="1"/>
          </p:cNvSpPr>
          <p:nvPr/>
        </p:nvSpPr>
        <p:spPr bwMode="auto">
          <a:xfrm>
            <a:off x="684213" y="692150"/>
            <a:ext cx="7127875" cy="10080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هل من الممكن أن تساعدي نادين لمعرفة كيف تذاكر؟؟؟</a:t>
            </a:r>
          </a:p>
        </p:txBody>
      </p:sp>
      <p:sp>
        <p:nvSpPr>
          <p:cNvPr id="19460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27601273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Movie_0002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80645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pic>
        <p:nvPicPr>
          <p:cNvPr id="7178" name="Ghos2651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Ghost Wind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6308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391017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0" fill="hold"/>
                                        <p:tgtEl>
                                          <p:spTgt spid="7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4645" fill="hold"/>
                                        <p:tgtEl>
                                          <p:spTgt spid="71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1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174"/>
                </p:tgtEl>
              </p:cMediaNode>
            </p:video>
            <p:audi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17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WordArt 7"/>
          <p:cNvSpPr>
            <a:spLocks noChangeArrowheads="1" noChangeShapeType="1" noTextEdit="1"/>
          </p:cNvSpPr>
          <p:nvPr/>
        </p:nvSpPr>
        <p:spPr bwMode="auto">
          <a:xfrm>
            <a:off x="468313" y="1844675"/>
            <a:ext cx="8066087" cy="18716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كيف يمكنك مساعدة صديقات نادين</a:t>
            </a:r>
          </a:p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 لحل مشاكلهن في المذاكرة </a:t>
            </a:r>
          </a:p>
        </p:txBody>
      </p:sp>
      <p:sp>
        <p:nvSpPr>
          <p:cNvPr id="21507" name="Footer Placeholder 3"/>
          <p:cNvSpPr txBox="1">
            <a:spLocks noGrp="1"/>
          </p:cNvSpPr>
          <p:nvPr/>
        </p:nvSpPr>
        <p:spPr bwMode="auto">
          <a:xfrm>
            <a:off x="3124200" y="6237288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67782775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326</Words>
  <Application>Microsoft Office PowerPoint</Application>
  <PresentationFormat>عرض على الشاشة (3:4)‏</PresentationFormat>
  <Paragraphs>53</Paragraphs>
  <Slides>12</Slides>
  <Notes>12</Notes>
  <HiddenSlides>0</HiddenSlides>
  <MMClips>2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مهارات المذاكرة الناجحة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مهارات المذاكرة الناجحة</dc:title>
  <dc:creator>DELL</dc:creator>
  <cp:lastModifiedBy>DELL</cp:lastModifiedBy>
  <cp:revision>2</cp:revision>
  <dcterms:created xsi:type="dcterms:W3CDTF">2011-09-19T12:21:14Z</dcterms:created>
  <dcterms:modified xsi:type="dcterms:W3CDTF">2011-09-19T12:22:44Z</dcterms:modified>
</cp:coreProperties>
</file>