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166F1E3-F721-4CB9-B9BF-6155F1A64DF7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5786E70-EA3E-432E-95F9-5B6B6A10A69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296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EF2363-B156-435C-A151-D9025BB11190}" type="slidenum">
              <a:rPr lang="ar-SA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87832-8686-4092-94A6-B5EBABBA9041}" type="slidenum">
              <a:rPr lang="ar-SA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C52C70-A45F-4CAD-A131-220D50E49F4E}" type="slidenum">
              <a:rPr lang="ar-SA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14692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FDB0C771-BD0C-43EC-9A66-345EFFA08DD0}" type="slidenum">
              <a:rPr lang="ar-SA" sz="1200"/>
              <a:pPr algn="l"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414351-E75F-42D9-B6D0-D4E3DC752C0C}" type="slidenum">
              <a:rPr lang="ar-SA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16740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A575BB4D-D825-4C7B-9DC4-8DA74B15C0B2}" type="slidenum">
              <a:rPr lang="ar-SA" sz="1200"/>
              <a:pPr algn="l" eaLnBrk="1" hangingPunct="1"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17764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78F5447F-0CB4-426D-9685-24263811D985}" type="slidenum">
              <a:rPr lang="ar-SA" sz="1200"/>
              <a:pPr algn="l" eaLnBrk="1" hangingPunct="1"/>
              <a:t>7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1F9AF9-D59F-4543-9EFA-41BD5D0AA366}" type="slidenum">
              <a:rPr lang="ar-SA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491177-CB35-4816-A48A-B46C8C7A56F8}" type="slidenum">
              <a:rPr lang="ar-SA" smtClean="0"/>
              <a:pPr>
                <a:defRPr/>
              </a:pPr>
              <a:t>9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034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7173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825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04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180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9787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1136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077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991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612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6731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جامعة الملك فيصل - كلية التربية للبنات بالجبيل - قسم الحاسب الآلي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46FE1-DE0C-49AC-8147-0082326A0EA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11F19-141F-40CB-AB4B-473A1F0D14CC}" type="datetimeFigureOut">
              <a:rPr lang="ar-SA" smtClean="0"/>
              <a:t>21/10/32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2DD84-BA00-4689-AD4B-6FB6B42C0B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57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&#1589;&#1608;&#1585;%20&#1575;&#1604;&#1605;&#1588;&#1585;&#1608;&#1593;\&#1581;&#1604;&#1608;&#1604;%20&#1593;&#1608;&#1575;&#1574;&#1602;%20&#1575;&#1604;&#1605;&#1584;&#1575;&#1603;&#1585;&#1577;%20&#1601;&#1610;%20&#1588;&#1585;&#1610;&#1581;&#1577;%20&#1576;&#1608;&#1585;&#1576;&#1608;&#1610;&#1606;&#1578;\1.mpeg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827088" y="1341438"/>
            <a:ext cx="7173912" cy="18716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sp>
        <p:nvSpPr>
          <p:cNvPr id="22531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54624745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2101661645_95e462a8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214563"/>
            <a:ext cx="4429125" cy="30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9" name="Picture 3" descr="حل فقرة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000240"/>
            <a:ext cx="4321175" cy="37449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2580" name="Picture 4" descr="headache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0"/>
            <a:ext cx="2214578" cy="1877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2582" name="Text Box 6"/>
          <p:cNvSpPr txBox="1">
            <a:spLocks noChangeArrowheads="1"/>
          </p:cNvSpPr>
          <p:nvPr/>
        </p:nvSpPr>
        <p:spPr bwMode="auto">
          <a:xfrm>
            <a:off x="5508625" y="1268413"/>
            <a:ext cx="2808288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الحل :</a:t>
            </a:r>
          </a:p>
          <a:p>
            <a:pPr algn="just">
              <a:spcBef>
                <a:spcPct val="50000"/>
              </a:spcBef>
              <a:buFontTx/>
              <a:buBlip>
                <a:blip r:embed="rId6"/>
              </a:buBlip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حاولي ربط المعلومات الجديدة بشئ محيط بك أو معلومة تعلمتها  سابقا .</a:t>
            </a:r>
          </a:p>
          <a:p>
            <a:pPr algn="just">
              <a:spcBef>
                <a:spcPct val="50000"/>
              </a:spcBef>
              <a:buFontTx/>
              <a:buBlip>
                <a:blip r:embed="rId6"/>
              </a:buBlip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استخدام أحد الطرق لتثبيت المعلومات مثل خرائط بوزان.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23558" name="WordArt 11"/>
          <p:cNvSpPr>
            <a:spLocks noChangeArrowheads="1" noChangeShapeType="1" noTextEdit="1"/>
          </p:cNvSpPr>
          <p:nvPr/>
        </p:nvSpPr>
        <p:spPr bwMode="auto">
          <a:xfrm>
            <a:off x="3286125" y="500063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 rot="1126647">
            <a:off x="5364163" y="5516563"/>
            <a:ext cx="1223962" cy="865187"/>
          </a:xfrm>
          <a:prstGeom prst="leftArrow">
            <a:avLst>
              <a:gd name="adj1" fmla="val 50000"/>
              <a:gd name="adj2" fmla="val 3536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/>
              <a:t>رزان</a:t>
            </a:r>
            <a:endParaRPr lang="en-US" sz="2000"/>
          </a:p>
        </p:txBody>
      </p:sp>
      <p:sp>
        <p:nvSpPr>
          <p:cNvPr id="23560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74517192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52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2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1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2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6" name="Picture 6" descr="ex_copie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700213"/>
            <a:ext cx="4032250" cy="3527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8727" name="Picture 7" descr="حل فقرة 9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1700213"/>
            <a:ext cx="4032250" cy="3527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8732" name="Text Box 12"/>
          <p:cNvSpPr txBox="1">
            <a:spLocks noChangeArrowheads="1"/>
          </p:cNvSpPr>
          <p:nvPr/>
        </p:nvSpPr>
        <p:spPr bwMode="auto">
          <a:xfrm>
            <a:off x="5508625" y="1268413"/>
            <a:ext cx="26638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الحل :</a:t>
            </a:r>
          </a:p>
          <a:p>
            <a:pPr algn="just">
              <a:spcBef>
                <a:spcPct val="50000"/>
              </a:spcBef>
              <a:buFontTx/>
              <a:buBlip>
                <a:blip r:embed="rId5"/>
              </a:buBlip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الدماغ بحاجة إلى راحة قبل تقدمك لأي اختبار أو مقابلة شخصية .</a:t>
            </a:r>
          </a:p>
          <a:p>
            <a:pPr algn="just">
              <a:spcBef>
                <a:spcPct val="50000"/>
              </a:spcBef>
              <a:buFontTx/>
              <a:buBlip>
                <a:blip r:embed="rId5"/>
              </a:buBlip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نامي جيدا و لا تفكر فيما سيحدث معك في الغد ..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pic>
        <p:nvPicPr>
          <p:cNvPr id="15374" name="Picture 17" descr="house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1"/>
            <a:ext cx="2143108" cy="15001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582" name="WordArt 11"/>
          <p:cNvSpPr>
            <a:spLocks noChangeArrowheads="1" noChangeShapeType="1" noTextEdit="1"/>
          </p:cNvSpPr>
          <p:nvPr/>
        </p:nvSpPr>
        <p:spPr bwMode="auto">
          <a:xfrm>
            <a:off x="3635375" y="609600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 rot="2525264">
            <a:off x="5003800" y="5229225"/>
            <a:ext cx="1223963" cy="865188"/>
          </a:xfrm>
          <a:prstGeom prst="leftArrow">
            <a:avLst>
              <a:gd name="adj1" fmla="val 50000"/>
              <a:gd name="adj2" fmla="val 3536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/>
              <a:t>ياسمين</a:t>
            </a:r>
            <a:endParaRPr lang="en-US" sz="2000"/>
          </a:p>
        </p:txBody>
      </p:sp>
      <p:sp>
        <p:nvSpPr>
          <p:cNvPr id="24584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54206299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58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58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10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1000"/>
                                        <p:tgtEl>
                                          <p:spTgt spid="158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4643438" y="2420938"/>
            <a:ext cx="38893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المذاكرة من أول السنة </a:t>
            </a:r>
            <a:r>
              <a:rPr lang="ar-SA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و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عدم حشو المعلومات في الذهن ليلة الاختبار</a:t>
            </a:r>
          </a:p>
          <a:p>
            <a:pPr marL="342900" indent="-342900" algn="ctr">
              <a:spcBef>
                <a:spcPct val="50000"/>
              </a:spcBef>
              <a:defRPr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pic>
        <p:nvPicPr>
          <p:cNvPr id="158731" name="Picture 11" descr="حشو المعلومات فقرة 8"/>
          <p:cNvPicPr>
            <a:picLocks noChangeAspect="1" noChangeArrowheads="1"/>
          </p:cNvPicPr>
          <p:nvPr/>
        </p:nvPicPr>
        <p:blipFill>
          <a:blip r:embed="rId3" cstate="print"/>
          <a:srcRect t="8566" b="8650"/>
          <a:stretch>
            <a:fillRect/>
          </a:stretch>
        </p:blipFill>
        <p:spPr bwMode="auto">
          <a:xfrm>
            <a:off x="611188" y="1844675"/>
            <a:ext cx="4032250" cy="3527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605" name="WordArt 11"/>
          <p:cNvSpPr>
            <a:spLocks noChangeArrowheads="1" noChangeShapeType="1" noTextEdit="1"/>
          </p:cNvSpPr>
          <p:nvPr/>
        </p:nvSpPr>
        <p:spPr bwMode="auto">
          <a:xfrm>
            <a:off x="3286125" y="500063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pic>
        <p:nvPicPr>
          <p:cNvPr id="7" name="Picture 17" descr="house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"/>
            <a:ext cx="2143108" cy="15001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862303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844675"/>
            <a:ext cx="3816350" cy="3671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8485" name="Picture 5" descr="house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"/>
            <a:ext cx="2571768" cy="1571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5214938" y="1714500"/>
            <a:ext cx="34559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الحل :</a:t>
            </a:r>
            <a:r>
              <a:rPr lang="ar-S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 </a:t>
            </a:r>
          </a:p>
          <a:p>
            <a:pPr algn="just">
              <a:spcBef>
                <a:spcPct val="50000"/>
              </a:spcBef>
              <a:buFontTx/>
              <a:buBlip>
                <a:blip r:embed="rId6"/>
              </a:buBlip>
              <a:defRPr/>
            </a:pPr>
            <a:r>
              <a:rPr lang="ar-S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لا تتركي الأمر يفلت من سيطرتك 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4932363" y="5011738"/>
            <a:ext cx="1223962" cy="865187"/>
          </a:xfrm>
          <a:prstGeom prst="leftArrow">
            <a:avLst>
              <a:gd name="adj1" fmla="val 50000"/>
              <a:gd name="adj2" fmla="val 35367"/>
            </a:avLst>
          </a:prstGeom>
          <a:solidFill>
            <a:srgbClr val="FF00FF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/>
              <a:t>تولين</a:t>
            </a:r>
            <a:endParaRPr lang="en-US" sz="2000"/>
          </a:p>
        </p:txBody>
      </p:sp>
      <p:sp>
        <p:nvSpPr>
          <p:cNvPr id="26630" name="WordArt 11"/>
          <p:cNvSpPr>
            <a:spLocks noChangeArrowheads="1" noChangeShapeType="1" noTextEdit="1"/>
          </p:cNvSpPr>
          <p:nvPr/>
        </p:nvSpPr>
        <p:spPr bwMode="auto">
          <a:xfrm>
            <a:off x="3810000" y="214313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sp>
        <p:nvSpPr>
          <p:cNvPr id="26631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3319280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48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484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8482"/>
                </p:tgtEl>
              </p:cMediaNode>
            </p:video>
          </p:childTnLst>
        </p:cTn>
      </p:par>
    </p:tnLst>
    <p:bldLst>
      <p:bldP spid="102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4284663" y="2422525"/>
            <a:ext cx="424815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ar-SA" sz="4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عدم المذاكرة وأنت متوترة أو مجهدة أو جائعة .</a:t>
            </a:r>
          </a:p>
          <a:p>
            <a:pPr marL="342900" indent="-342900" algn="ctr">
              <a:spcBef>
                <a:spcPct val="50000"/>
              </a:spcBef>
              <a:defRPr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27652" name="WordArt 11"/>
          <p:cNvSpPr>
            <a:spLocks noChangeArrowheads="1" noChangeShapeType="1" noTextEdit="1"/>
          </p:cNvSpPr>
          <p:nvPr/>
        </p:nvSpPr>
        <p:spPr bwMode="auto">
          <a:xfrm>
            <a:off x="3360738" y="890588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pic>
        <p:nvPicPr>
          <p:cNvPr id="6" name="Picture 5" descr="حل فقرة 9_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04864"/>
            <a:ext cx="3816350" cy="333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5" descr="hous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973" y="428625"/>
            <a:ext cx="2571768" cy="1571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45255416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4643438" y="2420938"/>
            <a:ext cx="38893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المذاكرة من أول السنة </a:t>
            </a:r>
            <a:r>
              <a:rPr lang="ar-SA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و</a:t>
            </a:r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عدم حشو المعلومات في الذهن ليلة الاختبار</a:t>
            </a:r>
          </a:p>
          <a:p>
            <a:pPr marL="342900" indent="-342900" algn="ctr">
              <a:spcBef>
                <a:spcPct val="50000"/>
              </a:spcBef>
              <a:defRPr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pic>
        <p:nvPicPr>
          <p:cNvPr id="158731" name="Picture 11" descr="حشو المعلومات فقرة 8"/>
          <p:cNvPicPr>
            <a:picLocks noChangeAspect="1" noChangeArrowheads="1"/>
          </p:cNvPicPr>
          <p:nvPr/>
        </p:nvPicPr>
        <p:blipFill>
          <a:blip r:embed="rId3" cstate="print"/>
          <a:srcRect t="8566" b="8650"/>
          <a:stretch>
            <a:fillRect/>
          </a:stretch>
        </p:blipFill>
        <p:spPr bwMode="auto">
          <a:xfrm>
            <a:off x="518046" y="2204864"/>
            <a:ext cx="4032250" cy="3527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677" name="WordArt 11"/>
          <p:cNvSpPr>
            <a:spLocks noChangeArrowheads="1" noChangeShapeType="1" noTextEdit="1"/>
          </p:cNvSpPr>
          <p:nvPr/>
        </p:nvSpPr>
        <p:spPr bwMode="auto">
          <a:xfrm>
            <a:off x="3352800" y="852488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pic>
        <p:nvPicPr>
          <p:cNvPr id="8" name="Picture 5" descr="hous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1957"/>
            <a:ext cx="2571768" cy="1571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5384111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دون ملاحظاتك حل فقرة 3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527" y="2348880"/>
            <a:ext cx="4176712" cy="3455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6676" name="Picture 4" descr="مذاكرة على السرير 1باللحا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6648"/>
            <a:ext cx="2746365" cy="1643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5292725" y="1844675"/>
            <a:ext cx="3527425" cy="515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5"/>
              </a:buBlip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المذاكرة في السرير تؤدي إلى النوم .</a:t>
            </a:r>
          </a:p>
          <a:p>
            <a:pPr>
              <a:spcBef>
                <a:spcPct val="50000"/>
              </a:spcBef>
              <a:defRPr/>
            </a:pPr>
            <a:r>
              <a:rPr lang="ar-SA" sz="4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الحل:</a:t>
            </a:r>
          </a:p>
          <a:p>
            <a:pPr>
              <a:spcBef>
                <a:spcPct val="50000"/>
              </a:spcBef>
              <a:buFontTx/>
              <a:buBlip>
                <a:blip r:embed="rId5"/>
              </a:buBlip>
              <a:defRPr/>
            </a:pP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الأفضل أن تذاكري و أنت تجلسين بنفس الطريقة التي ستجلسين بها في الاختبار .</a:t>
            </a:r>
          </a:p>
          <a:p>
            <a:pPr>
              <a:spcBef>
                <a:spcPct val="50000"/>
              </a:spcBef>
              <a:defRPr/>
            </a:pP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  <a:p>
            <a:pPr>
              <a:spcBef>
                <a:spcPct val="50000"/>
              </a:spcBef>
              <a:defRPr/>
            </a:pP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 rot="1421004">
            <a:off x="4716463" y="4941888"/>
            <a:ext cx="1223962" cy="865187"/>
          </a:xfrm>
          <a:prstGeom prst="leftArrow">
            <a:avLst>
              <a:gd name="adj1" fmla="val 50000"/>
              <a:gd name="adj2" fmla="val 3536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/>
              <a:t>نوران</a:t>
            </a:r>
            <a:endParaRPr lang="en-US" sz="2000"/>
          </a:p>
        </p:txBody>
      </p:sp>
      <p:sp>
        <p:nvSpPr>
          <p:cNvPr id="29702" name="WordArt 11"/>
          <p:cNvSpPr>
            <a:spLocks noChangeArrowheads="1" noChangeShapeType="1" noTextEdit="1"/>
          </p:cNvSpPr>
          <p:nvPr/>
        </p:nvSpPr>
        <p:spPr bwMode="auto">
          <a:xfrm>
            <a:off x="3571875" y="854075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sp>
        <p:nvSpPr>
          <p:cNvPr id="29703" name="Footer Placeholder 3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1400"/>
              <a:t>جامعة الدمام - كلية التربية للبنات بالجبيل - قسم الحاسب الآلي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54921107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6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6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6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6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1" name="Picture 17" descr="حل فقرة 6 تدوين اسئلة و محاولة الاجابة عليه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484313"/>
            <a:ext cx="3960812" cy="4175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48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جامعة الدمام - كلية التربية للبنات بالجبيل - قسم الحاسب الآلي</a:t>
            </a:r>
            <a:endParaRPr lang="en-US" smtClean="0"/>
          </a:p>
        </p:txBody>
      </p:sp>
      <p:sp>
        <p:nvSpPr>
          <p:cNvPr id="160779" name="Text Box 11"/>
          <p:cNvSpPr txBox="1">
            <a:spLocks noChangeArrowheads="1"/>
          </p:cNvSpPr>
          <p:nvPr/>
        </p:nvSpPr>
        <p:spPr bwMode="auto">
          <a:xfrm>
            <a:off x="5076825" y="1412875"/>
            <a:ext cx="309721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4"/>
              </a:buBlip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ar-SA" sz="4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الشرود الذهني</a:t>
            </a:r>
          </a:p>
          <a:p>
            <a:pPr>
              <a:spcBef>
                <a:spcPct val="50000"/>
              </a:spcBef>
              <a:defRPr/>
            </a:pPr>
            <a:r>
              <a:rPr lang="ar-SA" sz="4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الحل :</a:t>
            </a:r>
          </a:p>
          <a:p>
            <a:pPr>
              <a:spcBef>
                <a:spcPct val="50000"/>
              </a:spcBef>
              <a:buFontTx/>
              <a:buBlip>
                <a:blip r:embed="rId4"/>
              </a:buBlip>
              <a:defRPr/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 </a:t>
            </a:r>
            <a:r>
              <a:rPr lang="ar-SA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itchFamily="2" charset="-78"/>
                <a:cs typeface="Microsoft Uighur" pitchFamily="2" charset="-78"/>
              </a:rPr>
              <a:t>اختاري مكانا مناسبا بعيدا عن ازعاج الآخرين .</a:t>
            </a:r>
          </a:p>
        </p:txBody>
      </p:sp>
      <p:pic>
        <p:nvPicPr>
          <p:cNvPr id="160773" name="Picture 5" descr="تشتت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6289"/>
            <a:ext cx="2028813" cy="1298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726" name="WordArt 11"/>
          <p:cNvSpPr>
            <a:spLocks noChangeArrowheads="1" noChangeShapeType="1" noTextEdit="1"/>
          </p:cNvSpPr>
          <p:nvPr/>
        </p:nvSpPr>
        <p:spPr bwMode="auto">
          <a:xfrm>
            <a:off x="3059113" y="495300"/>
            <a:ext cx="5334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عوائق المذاكرة و الحلول المناسبة لها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4932363" y="5084763"/>
            <a:ext cx="1223962" cy="865187"/>
          </a:xfrm>
          <a:prstGeom prst="leftArrow">
            <a:avLst>
              <a:gd name="adj1" fmla="val 50000"/>
              <a:gd name="adj2" fmla="val 3536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/>
              <a:t>إيلان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86056832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0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0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0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0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Office PowerPoint</Application>
  <PresentationFormat>عرض على الشاشة (3:4)‏</PresentationFormat>
  <Paragraphs>49</Paragraphs>
  <Slides>9</Slides>
  <Notes>9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4</cp:revision>
  <dcterms:created xsi:type="dcterms:W3CDTF">2011-09-19T12:23:21Z</dcterms:created>
  <dcterms:modified xsi:type="dcterms:W3CDTF">2011-09-19T12:32:01Z</dcterms:modified>
</cp:coreProperties>
</file>