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8"/>
  </p:notesMasterIdLst>
  <p:sldIdLst>
    <p:sldId id="268" r:id="rId2"/>
    <p:sldId id="269" r:id="rId3"/>
    <p:sldId id="270" r:id="rId4"/>
    <p:sldId id="271" r:id="rId5"/>
    <p:sldId id="272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B5CE7F4-7283-4AFC-A758-4CC8C8330163}" type="doc">
      <dgm:prSet loTypeId="urn:microsoft.com/office/officeart/2005/8/layout/cycle6" loCatId="cycle" qsTypeId="urn:microsoft.com/office/officeart/2005/8/quickstyle/simple1" qsCatId="simple" csTypeId="urn:microsoft.com/office/officeart/2005/8/colors/accent6_3" csCatId="accent6" phldr="1"/>
      <dgm:spPr/>
      <dgm:t>
        <a:bodyPr/>
        <a:lstStyle/>
        <a:p>
          <a:pPr rtl="1"/>
          <a:endParaRPr lang="ar-SA"/>
        </a:p>
      </dgm:t>
    </dgm:pt>
    <dgm:pt modelId="{F52C6516-D739-41E9-BEC1-69AEB63F6E81}">
      <dgm:prSet phldrT="[Text]"/>
      <dgm:spPr/>
      <dgm:t>
        <a:bodyPr/>
        <a:lstStyle/>
        <a:p>
          <a:pPr rtl="1"/>
          <a:r>
            <a:rPr lang="ar-SA" b="1" dirty="0" smtClean="0"/>
            <a:t>المراجعة</a:t>
          </a:r>
          <a:endParaRPr lang="ar-SA" b="1" dirty="0"/>
        </a:p>
      </dgm:t>
    </dgm:pt>
    <dgm:pt modelId="{15E8C61E-C066-4356-A2E9-54D5127A6B2D}" type="parTrans" cxnId="{024A0864-BF99-4C92-BFFE-D071A26AF529}">
      <dgm:prSet/>
      <dgm:spPr/>
      <dgm:t>
        <a:bodyPr/>
        <a:lstStyle/>
        <a:p>
          <a:pPr rtl="1"/>
          <a:endParaRPr lang="ar-SA"/>
        </a:p>
      </dgm:t>
    </dgm:pt>
    <dgm:pt modelId="{0C58E572-AD42-4DCB-B6FC-2CDD44713EDB}" type="sibTrans" cxnId="{024A0864-BF99-4C92-BFFE-D071A26AF529}">
      <dgm:prSet/>
      <dgm:spPr/>
      <dgm:t>
        <a:bodyPr/>
        <a:lstStyle/>
        <a:p>
          <a:pPr rtl="1"/>
          <a:endParaRPr lang="ar-SA"/>
        </a:p>
      </dgm:t>
    </dgm:pt>
    <dgm:pt modelId="{A35FA805-BAAB-496E-8B47-0AAA6DF2572C}">
      <dgm:prSet phldrT="[Text]"/>
      <dgm:spPr/>
      <dgm:t>
        <a:bodyPr/>
        <a:lstStyle/>
        <a:p>
          <a:pPr rtl="1"/>
          <a:r>
            <a:rPr lang="ar-SA" b="1" dirty="0" smtClean="0"/>
            <a:t>الإعادة والتسميع</a:t>
          </a:r>
          <a:endParaRPr lang="ar-SA" b="1" dirty="0"/>
        </a:p>
      </dgm:t>
    </dgm:pt>
    <dgm:pt modelId="{8111F573-5F61-4A4A-905E-4FD9BFB88CA6}" type="parTrans" cxnId="{B3B4510A-F480-4DD0-AA7A-52E9C122EC0D}">
      <dgm:prSet/>
      <dgm:spPr/>
      <dgm:t>
        <a:bodyPr/>
        <a:lstStyle/>
        <a:p>
          <a:pPr rtl="1"/>
          <a:endParaRPr lang="ar-SA"/>
        </a:p>
      </dgm:t>
    </dgm:pt>
    <dgm:pt modelId="{664944A2-295F-4BED-9CED-65C820E332D0}" type="sibTrans" cxnId="{B3B4510A-F480-4DD0-AA7A-52E9C122EC0D}">
      <dgm:prSet/>
      <dgm:spPr/>
      <dgm:t>
        <a:bodyPr/>
        <a:lstStyle/>
        <a:p>
          <a:pPr rtl="1"/>
          <a:endParaRPr lang="ar-SA"/>
        </a:p>
      </dgm:t>
    </dgm:pt>
    <dgm:pt modelId="{EAA28D2F-25A3-41DA-AA65-0576AE2C174E}">
      <dgm:prSet phldrT="[Text]"/>
      <dgm:spPr/>
      <dgm:t>
        <a:bodyPr/>
        <a:lstStyle/>
        <a:p>
          <a:pPr rtl="1"/>
          <a:r>
            <a:rPr lang="ar-SA" b="1" dirty="0" smtClean="0"/>
            <a:t>تجنبي الإنفعال و التوتر و الجوع</a:t>
          </a:r>
          <a:endParaRPr lang="ar-SA" b="1" dirty="0"/>
        </a:p>
      </dgm:t>
    </dgm:pt>
    <dgm:pt modelId="{3C306C7D-F8C2-41DF-A6AB-D81747F96325}" type="parTrans" cxnId="{C9259299-1213-4455-91D8-4672F1F6174B}">
      <dgm:prSet/>
      <dgm:spPr/>
      <dgm:t>
        <a:bodyPr/>
        <a:lstStyle/>
        <a:p>
          <a:pPr rtl="1"/>
          <a:endParaRPr lang="ar-SA"/>
        </a:p>
      </dgm:t>
    </dgm:pt>
    <dgm:pt modelId="{BFDA9DB7-20F1-4864-B956-573A6F5BFB29}" type="sibTrans" cxnId="{C9259299-1213-4455-91D8-4672F1F6174B}">
      <dgm:prSet/>
      <dgm:spPr/>
      <dgm:t>
        <a:bodyPr/>
        <a:lstStyle/>
        <a:p>
          <a:pPr rtl="1"/>
          <a:endParaRPr lang="ar-SA"/>
        </a:p>
      </dgm:t>
    </dgm:pt>
    <dgm:pt modelId="{BBCE1273-CC07-43E2-A725-D06C6FAFC908}">
      <dgm:prSet phldrT="[Text]"/>
      <dgm:spPr/>
      <dgm:t>
        <a:bodyPr/>
        <a:lstStyle/>
        <a:p>
          <a:pPr rtl="1"/>
          <a:r>
            <a:rPr lang="ar-SA" b="1" dirty="0" smtClean="0"/>
            <a:t>الربط بين المعلومات و تثبيتها</a:t>
          </a:r>
          <a:endParaRPr lang="ar-SA" b="1" dirty="0"/>
        </a:p>
      </dgm:t>
    </dgm:pt>
    <dgm:pt modelId="{FBFADE4F-8BF7-4E31-9E54-1DD66AD59F63}" type="parTrans" cxnId="{49EBE3BF-D9F0-4A24-9E9E-FA9960EA532C}">
      <dgm:prSet/>
      <dgm:spPr/>
      <dgm:t>
        <a:bodyPr/>
        <a:lstStyle/>
        <a:p>
          <a:pPr rtl="1"/>
          <a:endParaRPr lang="ar-SA"/>
        </a:p>
      </dgm:t>
    </dgm:pt>
    <dgm:pt modelId="{16FB7B8B-4CE7-43B1-8067-4B80EC0E5FF9}" type="sibTrans" cxnId="{49EBE3BF-D9F0-4A24-9E9E-FA9960EA532C}">
      <dgm:prSet/>
      <dgm:spPr/>
      <dgm:t>
        <a:bodyPr/>
        <a:lstStyle/>
        <a:p>
          <a:pPr rtl="1"/>
          <a:endParaRPr lang="ar-SA"/>
        </a:p>
      </dgm:t>
    </dgm:pt>
    <dgm:pt modelId="{692B16C6-967A-40B7-B50C-BCE868164901}">
      <dgm:prSet/>
      <dgm:spPr/>
      <dgm:t>
        <a:bodyPr/>
        <a:lstStyle/>
        <a:p>
          <a:pPr rtl="1"/>
          <a:r>
            <a:rPr lang="ar-SA" b="1" dirty="0" smtClean="0"/>
            <a:t>التلخيص</a:t>
          </a:r>
          <a:endParaRPr lang="ar-SA" b="1" dirty="0"/>
        </a:p>
      </dgm:t>
    </dgm:pt>
    <dgm:pt modelId="{34A01DA2-4EA9-448C-BBFD-9B7C9C135E5C}" type="parTrans" cxnId="{1C12C43B-1C53-46CD-B39A-BB7B0D98DD65}">
      <dgm:prSet/>
      <dgm:spPr/>
      <dgm:t>
        <a:bodyPr/>
        <a:lstStyle/>
        <a:p>
          <a:pPr rtl="1"/>
          <a:endParaRPr lang="ar-SA"/>
        </a:p>
      </dgm:t>
    </dgm:pt>
    <dgm:pt modelId="{58885D49-E8EB-4350-ABFD-716ACCEAE05E}" type="sibTrans" cxnId="{1C12C43B-1C53-46CD-B39A-BB7B0D98DD65}">
      <dgm:prSet/>
      <dgm:spPr/>
      <dgm:t>
        <a:bodyPr/>
        <a:lstStyle/>
        <a:p>
          <a:pPr rtl="1"/>
          <a:endParaRPr lang="ar-SA"/>
        </a:p>
      </dgm:t>
    </dgm:pt>
    <dgm:pt modelId="{E2800FE0-6BAC-4361-B1A1-61F69177C1E8}">
      <dgm:prSet/>
      <dgm:spPr/>
      <dgm:t>
        <a:bodyPr/>
        <a:lstStyle/>
        <a:p>
          <a:pPr rtl="1"/>
          <a:r>
            <a:rPr lang="ar-SA" b="1" dirty="0" smtClean="0"/>
            <a:t>الدماغ يحتاج للراحة والنوم</a:t>
          </a:r>
          <a:endParaRPr lang="ar-SA" b="1" dirty="0"/>
        </a:p>
      </dgm:t>
    </dgm:pt>
    <dgm:pt modelId="{03CE8A83-5708-49AC-9765-5D0EC6470FE5}" type="parTrans" cxnId="{84DC3C51-030F-40D9-9AA1-B1219072E988}">
      <dgm:prSet/>
      <dgm:spPr/>
      <dgm:t>
        <a:bodyPr/>
        <a:lstStyle/>
        <a:p>
          <a:pPr rtl="1"/>
          <a:endParaRPr lang="ar-SA"/>
        </a:p>
      </dgm:t>
    </dgm:pt>
    <dgm:pt modelId="{655FE932-69DD-43AB-9DB5-3A70BD278893}" type="sibTrans" cxnId="{84DC3C51-030F-40D9-9AA1-B1219072E988}">
      <dgm:prSet/>
      <dgm:spPr/>
      <dgm:t>
        <a:bodyPr/>
        <a:lstStyle/>
        <a:p>
          <a:pPr rtl="1"/>
          <a:endParaRPr lang="ar-SA"/>
        </a:p>
      </dgm:t>
    </dgm:pt>
    <dgm:pt modelId="{9222622C-0F1E-4971-89B6-59ED54FEB337}">
      <dgm:prSet/>
      <dgm:spPr/>
      <dgm:t>
        <a:bodyPr/>
        <a:lstStyle/>
        <a:p>
          <a:pPr rtl="1"/>
          <a:r>
            <a:rPr lang="ar-SA" b="1" dirty="0" smtClean="0"/>
            <a:t> تجنبي المذاكرة امام التلفاز</a:t>
          </a:r>
          <a:endParaRPr lang="ar-SA" b="1" dirty="0"/>
        </a:p>
      </dgm:t>
    </dgm:pt>
    <dgm:pt modelId="{38C315B1-9950-46F2-84E8-0DC3C2A71111}" type="parTrans" cxnId="{A2C54B21-F4DF-46A6-9760-A35B679AB0A1}">
      <dgm:prSet/>
      <dgm:spPr/>
      <dgm:t>
        <a:bodyPr/>
        <a:lstStyle/>
        <a:p>
          <a:pPr rtl="1"/>
          <a:endParaRPr lang="ar-SA"/>
        </a:p>
      </dgm:t>
    </dgm:pt>
    <dgm:pt modelId="{6CE9D7A5-396C-4052-97A9-59E872602525}" type="sibTrans" cxnId="{A2C54B21-F4DF-46A6-9760-A35B679AB0A1}">
      <dgm:prSet/>
      <dgm:spPr/>
      <dgm:t>
        <a:bodyPr/>
        <a:lstStyle/>
        <a:p>
          <a:pPr rtl="1"/>
          <a:endParaRPr lang="ar-SA"/>
        </a:p>
      </dgm:t>
    </dgm:pt>
    <dgm:pt modelId="{64723D23-B97F-452D-A73D-8C0DE520C576}">
      <dgm:prSet custT="1"/>
      <dgm:spPr/>
      <dgm:t>
        <a:bodyPr/>
        <a:lstStyle/>
        <a:p>
          <a:pPr rtl="1"/>
          <a:r>
            <a:rPr lang="ar-SA" sz="1700" b="1" dirty="0" smtClean="0"/>
            <a:t>المذاكرة في مكان مناسب </a:t>
          </a:r>
          <a:r>
            <a:rPr lang="ar-SA" sz="1700" b="1" dirty="0" err="1" smtClean="0"/>
            <a:t>واضاءة</a:t>
          </a:r>
          <a:r>
            <a:rPr lang="ar-SA" sz="1700" b="1" dirty="0" smtClean="0"/>
            <a:t> مناسبة</a:t>
          </a:r>
          <a:endParaRPr lang="ar-SA" sz="1700" b="1" dirty="0"/>
        </a:p>
      </dgm:t>
    </dgm:pt>
    <dgm:pt modelId="{CC5514F2-35FB-4FA2-B46D-83B0E5B26888}" type="parTrans" cxnId="{7301ECE1-734D-44C9-87CA-75EBFE81BEB3}">
      <dgm:prSet/>
      <dgm:spPr/>
      <dgm:t>
        <a:bodyPr/>
        <a:lstStyle/>
        <a:p>
          <a:pPr rtl="1"/>
          <a:endParaRPr lang="ar-SA"/>
        </a:p>
      </dgm:t>
    </dgm:pt>
    <dgm:pt modelId="{66249C51-32F5-4BC7-91C6-B4CEE1C77A0F}" type="sibTrans" cxnId="{7301ECE1-734D-44C9-87CA-75EBFE81BEB3}">
      <dgm:prSet/>
      <dgm:spPr/>
      <dgm:t>
        <a:bodyPr/>
        <a:lstStyle/>
        <a:p>
          <a:pPr rtl="1"/>
          <a:endParaRPr lang="ar-SA"/>
        </a:p>
      </dgm:t>
    </dgm:pt>
    <dgm:pt modelId="{AA13F9F1-6A7E-46B9-A8CF-8156EBCDAAE1}" type="pres">
      <dgm:prSet presAssocID="{4B5CE7F4-7283-4AFC-A758-4CC8C8330163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65F9C5F8-1978-4C54-A118-A8321ECBA2F3}" type="pres">
      <dgm:prSet presAssocID="{F52C6516-D739-41E9-BEC1-69AEB63F6E81}" presName="node" presStyleLbl="node1" presStyleIdx="0" presStyleCnt="8" custScaleX="130837" custScaleY="114180" custRadScaleRad="99976" custRadScaleInc="1063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C41C833E-59E2-470E-8DDC-EF07A4A7E5B5}" type="pres">
      <dgm:prSet presAssocID="{F52C6516-D739-41E9-BEC1-69AEB63F6E81}" presName="spNode" presStyleCnt="0"/>
      <dgm:spPr/>
    </dgm:pt>
    <dgm:pt modelId="{8E3BB883-3A4B-4FA3-8C2F-616A8C683B28}" type="pres">
      <dgm:prSet presAssocID="{0C58E572-AD42-4DCB-B6FC-2CDD44713EDB}" presName="sibTrans" presStyleLbl="sibTrans1D1" presStyleIdx="0" presStyleCnt="8"/>
      <dgm:spPr/>
      <dgm:t>
        <a:bodyPr/>
        <a:lstStyle/>
        <a:p>
          <a:pPr rtl="1"/>
          <a:endParaRPr lang="ar-SA"/>
        </a:p>
      </dgm:t>
    </dgm:pt>
    <dgm:pt modelId="{612020B9-41DA-4532-AA5C-79A481A5ADF4}" type="pres">
      <dgm:prSet presAssocID="{A35FA805-BAAB-496E-8B47-0AAA6DF2572C}" presName="node" presStyleLbl="node1" presStyleIdx="1" presStyleCnt="8" custScaleX="142469" custScaleY="13696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D81B92A6-A851-44B6-9034-11A3761B0F23}" type="pres">
      <dgm:prSet presAssocID="{A35FA805-BAAB-496E-8B47-0AAA6DF2572C}" presName="spNode" presStyleCnt="0"/>
      <dgm:spPr/>
    </dgm:pt>
    <dgm:pt modelId="{9D3B4097-834F-4EDB-970A-2CB727AA13DC}" type="pres">
      <dgm:prSet presAssocID="{664944A2-295F-4BED-9CED-65C820E332D0}" presName="sibTrans" presStyleLbl="sibTrans1D1" presStyleIdx="1" presStyleCnt="8"/>
      <dgm:spPr/>
      <dgm:t>
        <a:bodyPr/>
        <a:lstStyle/>
        <a:p>
          <a:pPr rtl="1"/>
          <a:endParaRPr lang="ar-SA"/>
        </a:p>
      </dgm:t>
    </dgm:pt>
    <dgm:pt modelId="{E9ABD2A6-92CF-44EE-84FE-E54D563D004C}" type="pres">
      <dgm:prSet presAssocID="{692B16C6-967A-40B7-B50C-BCE868164901}" presName="node" presStyleLbl="node1" presStyleIdx="2" presStyleCnt="8" custScaleX="141057" custScaleY="137307" custRadScaleRad="100505" custRadScaleInc="-11398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FD74EE4-924F-4919-BD37-B8312B5874FF}" type="pres">
      <dgm:prSet presAssocID="{692B16C6-967A-40B7-B50C-BCE868164901}" presName="spNode" presStyleCnt="0"/>
      <dgm:spPr/>
    </dgm:pt>
    <dgm:pt modelId="{3A85082A-E1A1-4911-B22C-142866A8F207}" type="pres">
      <dgm:prSet presAssocID="{58885D49-E8EB-4350-ABFD-716ACCEAE05E}" presName="sibTrans" presStyleLbl="sibTrans1D1" presStyleIdx="2" presStyleCnt="8"/>
      <dgm:spPr/>
      <dgm:t>
        <a:bodyPr/>
        <a:lstStyle/>
        <a:p>
          <a:pPr rtl="1"/>
          <a:endParaRPr lang="ar-SA"/>
        </a:p>
      </dgm:t>
    </dgm:pt>
    <dgm:pt modelId="{06965200-1D23-4C82-969F-0D8470472136}" type="pres">
      <dgm:prSet presAssocID="{64723D23-B97F-452D-A73D-8C0DE520C576}" presName="node" presStyleLbl="node1" presStyleIdx="3" presStyleCnt="8" custScaleX="142469" custScaleY="15567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047D887-2A51-45ED-A380-71580AC25C19}" type="pres">
      <dgm:prSet presAssocID="{64723D23-B97F-452D-A73D-8C0DE520C576}" presName="spNode" presStyleCnt="0"/>
      <dgm:spPr/>
    </dgm:pt>
    <dgm:pt modelId="{76FE53B7-D814-4259-A458-F58C1FC08DBE}" type="pres">
      <dgm:prSet presAssocID="{66249C51-32F5-4BC7-91C6-B4CEE1C77A0F}" presName="sibTrans" presStyleLbl="sibTrans1D1" presStyleIdx="3" presStyleCnt="8"/>
      <dgm:spPr/>
      <dgm:t>
        <a:bodyPr/>
        <a:lstStyle/>
        <a:p>
          <a:pPr rtl="1"/>
          <a:endParaRPr lang="ar-SA"/>
        </a:p>
      </dgm:t>
    </dgm:pt>
    <dgm:pt modelId="{FF209DB9-7671-47D9-BB32-8E683452DC0F}" type="pres">
      <dgm:prSet presAssocID="{9222622C-0F1E-4971-89B6-59ED54FEB337}" presName="node" presStyleLbl="node1" presStyleIdx="4" presStyleCnt="8" custScaleX="117011" custScaleY="14869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615919D-B01F-4AF5-A754-7EDA21368CDF}" type="pres">
      <dgm:prSet presAssocID="{9222622C-0F1E-4971-89B6-59ED54FEB337}" presName="spNode" presStyleCnt="0"/>
      <dgm:spPr/>
    </dgm:pt>
    <dgm:pt modelId="{1422F4A8-1E54-4F07-8FCF-D5E865CDB875}" type="pres">
      <dgm:prSet presAssocID="{6CE9D7A5-396C-4052-97A9-59E872602525}" presName="sibTrans" presStyleLbl="sibTrans1D1" presStyleIdx="4" presStyleCnt="8"/>
      <dgm:spPr/>
      <dgm:t>
        <a:bodyPr/>
        <a:lstStyle/>
        <a:p>
          <a:pPr rtl="1"/>
          <a:endParaRPr lang="ar-SA"/>
        </a:p>
      </dgm:t>
    </dgm:pt>
    <dgm:pt modelId="{A39478D7-229B-43DC-98FD-0DF9474AEDF9}" type="pres">
      <dgm:prSet presAssocID="{E2800FE0-6BAC-4361-B1A1-61F69177C1E8}" presName="node" presStyleLbl="node1" presStyleIdx="5" presStyleCnt="8" custScaleX="167410" custScaleY="14089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FC9CA5A-6ABF-4B1F-A1B2-8B2392C0C071}" type="pres">
      <dgm:prSet presAssocID="{E2800FE0-6BAC-4361-B1A1-61F69177C1E8}" presName="spNode" presStyleCnt="0"/>
      <dgm:spPr/>
    </dgm:pt>
    <dgm:pt modelId="{74DB8A9F-8EF5-4B14-991B-F5B734B595AF}" type="pres">
      <dgm:prSet presAssocID="{655FE932-69DD-43AB-9DB5-3A70BD278893}" presName="sibTrans" presStyleLbl="sibTrans1D1" presStyleIdx="5" presStyleCnt="8"/>
      <dgm:spPr/>
      <dgm:t>
        <a:bodyPr/>
        <a:lstStyle/>
        <a:p>
          <a:pPr rtl="1"/>
          <a:endParaRPr lang="ar-SA"/>
        </a:p>
      </dgm:t>
    </dgm:pt>
    <dgm:pt modelId="{4D487B42-1979-4824-9CD9-9FCB6B4A0261}" type="pres">
      <dgm:prSet presAssocID="{EAA28D2F-25A3-41DA-AA65-0576AE2C174E}" presName="node" presStyleLbl="node1" presStyleIdx="6" presStyleCnt="8" custScaleX="141114" custScaleY="15887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1DC14D1-DD87-4911-898C-1810894175D2}" type="pres">
      <dgm:prSet presAssocID="{EAA28D2F-25A3-41DA-AA65-0576AE2C174E}" presName="spNode" presStyleCnt="0"/>
      <dgm:spPr/>
    </dgm:pt>
    <dgm:pt modelId="{7586AAD6-518A-47AD-92B2-2286CA816C10}" type="pres">
      <dgm:prSet presAssocID="{BFDA9DB7-20F1-4864-B956-573A6F5BFB29}" presName="sibTrans" presStyleLbl="sibTrans1D1" presStyleIdx="6" presStyleCnt="8"/>
      <dgm:spPr/>
      <dgm:t>
        <a:bodyPr/>
        <a:lstStyle/>
        <a:p>
          <a:pPr rtl="1"/>
          <a:endParaRPr lang="ar-SA"/>
        </a:p>
      </dgm:t>
    </dgm:pt>
    <dgm:pt modelId="{A9FD81C6-7C6C-4CB7-BD41-9CE0442D7BC7}" type="pres">
      <dgm:prSet presAssocID="{BBCE1273-CC07-43E2-A725-D06C6FAFC908}" presName="node" presStyleLbl="node1" presStyleIdx="7" presStyleCnt="8" custScaleX="132861" custScaleY="13696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B4EF7C3-984B-4DE8-A8B8-D07BC6760E6F}" type="pres">
      <dgm:prSet presAssocID="{BBCE1273-CC07-43E2-A725-D06C6FAFC908}" presName="spNode" presStyleCnt="0"/>
      <dgm:spPr/>
    </dgm:pt>
    <dgm:pt modelId="{A09993C2-89C4-4604-965B-4EC496C5B86E}" type="pres">
      <dgm:prSet presAssocID="{16FB7B8B-4CE7-43B1-8067-4B80EC0E5FF9}" presName="sibTrans" presStyleLbl="sibTrans1D1" presStyleIdx="7" presStyleCnt="8"/>
      <dgm:spPr/>
      <dgm:t>
        <a:bodyPr/>
        <a:lstStyle/>
        <a:p>
          <a:pPr rtl="1"/>
          <a:endParaRPr lang="ar-SA"/>
        </a:p>
      </dgm:t>
    </dgm:pt>
  </dgm:ptLst>
  <dgm:cxnLst>
    <dgm:cxn modelId="{024A0864-BF99-4C92-BFFE-D071A26AF529}" srcId="{4B5CE7F4-7283-4AFC-A758-4CC8C8330163}" destId="{F52C6516-D739-41E9-BEC1-69AEB63F6E81}" srcOrd="0" destOrd="0" parTransId="{15E8C61E-C066-4356-A2E9-54D5127A6B2D}" sibTransId="{0C58E572-AD42-4DCB-B6FC-2CDD44713EDB}"/>
    <dgm:cxn modelId="{B3B4510A-F480-4DD0-AA7A-52E9C122EC0D}" srcId="{4B5CE7F4-7283-4AFC-A758-4CC8C8330163}" destId="{A35FA805-BAAB-496E-8B47-0AAA6DF2572C}" srcOrd="1" destOrd="0" parTransId="{8111F573-5F61-4A4A-905E-4FD9BFB88CA6}" sibTransId="{664944A2-295F-4BED-9CED-65C820E332D0}"/>
    <dgm:cxn modelId="{4C31447A-8409-43BA-8DF1-E4E795CC7E08}" type="presOf" srcId="{655FE932-69DD-43AB-9DB5-3A70BD278893}" destId="{74DB8A9F-8EF5-4B14-991B-F5B734B595AF}" srcOrd="0" destOrd="0" presId="urn:microsoft.com/office/officeart/2005/8/layout/cycle6"/>
    <dgm:cxn modelId="{7301ECE1-734D-44C9-87CA-75EBFE81BEB3}" srcId="{4B5CE7F4-7283-4AFC-A758-4CC8C8330163}" destId="{64723D23-B97F-452D-A73D-8C0DE520C576}" srcOrd="3" destOrd="0" parTransId="{CC5514F2-35FB-4FA2-B46D-83B0E5B26888}" sibTransId="{66249C51-32F5-4BC7-91C6-B4CEE1C77A0F}"/>
    <dgm:cxn modelId="{734131C3-0F6B-4A29-982D-33BBE59B0D9C}" type="presOf" srcId="{66249C51-32F5-4BC7-91C6-B4CEE1C77A0F}" destId="{76FE53B7-D814-4259-A458-F58C1FC08DBE}" srcOrd="0" destOrd="0" presId="urn:microsoft.com/office/officeart/2005/8/layout/cycle6"/>
    <dgm:cxn modelId="{1C12C43B-1C53-46CD-B39A-BB7B0D98DD65}" srcId="{4B5CE7F4-7283-4AFC-A758-4CC8C8330163}" destId="{692B16C6-967A-40B7-B50C-BCE868164901}" srcOrd="2" destOrd="0" parTransId="{34A01DA2-4EA9-448C-BBFD-9B7C9C135E5C}" sibTransId="{58885D49-E8EB-4350-ABFD-716ACCEAE05E}"/>
    <dgm:cxn modelId="{5C3597F0-DAE7-4914-A4DC-A47E1085EF6A}" type="presOf" srcId="{BFDA9DB7-20F1-4864-B956-573A6F5BFB29}" destId="{7586AAD6-518A-47AD-92B2-2286CA816C10}" srcOrd="0" destOrd="0" presId="urn:microsoft.com/office/officeart/2005/8/layout/cycle6"/>
    <dgm:cxn modelId="{9AB2C601-2AC6-40EB-A077-1459D98F9EDA}" type="presOf" srcId="{6CE9D7A5-396C-4052-97A9-59E872602525}" destId="{1422F4A8-1E54-4F07-8FCF-D5E865CDB875}" srcOrd="0" destOrd="0" presId="urn:microsoft.com/office/officeart/2005/8/layout/cycle6"/>
    <dgm:cxn modelId="{FD8609B4-42E8-4E25-8774-5CBA1F56C811}" type="presOf" srcId="{64723D23-B97F-452D-A73D-8C0DE520C576}" destId="{06965200-1D23-4C82-969F-0D8470472136}" srcOrd="0" destOrd="0" presId="urn:microsoft.com/office/officeart/2005/8/layout/cycle6"/>
    <dgm:cxn modelId="{AA0C5B3B-0FE3-400B-9D2A-93D0A7DA15DD}" type="presOf" srcId="{4B5CE7F4-7283-4AFC-A758-4CC8C8330163}" destId="{AA13F9F1-6A7E-46B9-A8CF-8156EBCDAAE1}" srcOrd="0" destOrd="0" presId="urn:microsoft.com/office/officeart/2005/8/layout/cycle6"/>
    <dgm:cxn modelId="{C9259299-1213-4455-91D8-4672F1F6174B}" srcId="{4B5CE7F4-7283-4AFC-A758-4CC8C8330163}" destId="{EAA28D2F-25A3-41DA-AA65-0576AE2C174E}" srcOrd="6" destOrd="0" parTransId="{3C306C7D-F8C2-41DF-A6AB-D81747F96325}" sibTransId="{BFDA9DB7-20F1-4864-B956-573A6F5BFB29}"/>
    <dgm:cxn modelId="{419C9F1F-2223-4F60-B741-5DCB85026C8C}" type="presOf" srcId="{58885D49-E8EB-4350-ABFD-716ACCEAE05E}" destId="{3A85082A-E1A1-4911-B22C-142866A8F207}" srcOrd="0" destOrd="0" presId="urn:microsoft.com/office/officeart/2005/8/layout/cycle6"/>
    <dgm:cxn modelId="{8428A812-DD86-4562-9AE6-35551750D776}" type="presOf" srcId="{16FB7B8B-4CE7-43B1-8067-4B80EC0E5FF9}" destId="{A09993C2-89C4-4604-965B-4EC496C5B86E}" srcOrd="0" destOrd="0" presId="urn:microsoft.com/office/officeart/2005/8/layout/cycle6"/>
    <dgm:cxn modelId="{A2C54B21-F4DF-46A6-9760-A35B679AB0A1}" srcId="{4B5CE7F4-7283-4AFC-A758-4CC8C8330163}" destId="{9222622C-0F1E-4971-89B6-59ED54FEB337}" srcOrd="4" destOrd="0" parTransId="{38C315B1-9950-46F2-84E8-0DC3C2A71111}" sibTransId="{6CE9D7A5-396C-4052-97A9-59E872602525}"/>
    <dgm:cxn modelId="{3363734D-9B6A-45E0-AD41-70D94DCABCA9}" type="presOf" srcId="{BBCE1273-CC07-43E2-A725-D06C6FAFC908}" destId="{A9FD81C6-7C6C-4CB7-BD41-9CE0442D7BC7}" srcOrd="0" destOrd="0" presId="urn:microsoft.com/office/officeart/2005/8/layout/cycle6"/>
    <dgm:cxn modelId="{84DC3C51-030F-40D9-9AA1-B1219072E988}" srcId="{4B5CE7F4-7283-4AFC-A758-4CC8C8330163}" destId="{E2800FE0-6BAC-4361-B1A1-61F69177C1E8}" srcOrd="5" destOrd="0" parTransId="{03CE8A83-5708-49AC-9765-5D0EC6470FE5}" sibTransId="{655FE932-69DD-43AB-9DB5-3A70BD278893}"/>
    <dgm:cxn modelId="{2EE69BB0-006B-47B1-A2B2-73C8F9C0C190}" type="presOf" srcId="{9222622C-0F1E-4971-89B6-59ED54FEB337}" destId="{FF209DB9-7671-47D9-BB32-8E683452DC0F}" srcOrd="0" destOrd="0" presId="urn:microsoft.com/office/officeart/2005/8/layout/cycle6"/>
    <dgm:cxn modelId="{7765852C-E4E4-4213-982E-7B4CA80784C2}" type="presOf" srcId="{EAA28D2F-25A3-41DA-AA65-0576AE2C174E}" destId="{4D487B42-1979-4824-9CD9-9FCB6B4A0261}" srcOrd="0" destOrd="0" presId="urn:microsoft.com/office/officeart/2005/8/layout/cycle6"/>
    <dgm:cxn modelId="{49EBE3BF-D9F0-4A24-9E9E-FA9960EA532C}" srcId="{4B5CE7F4-7283-4AFC-A758-4CC8C8330163}" destId="{BBCE1273-CC07-43E2-A725-D06C6FAFC908}" srcOrd="7" destOrd="0" parTransId="{FBFADE4F-8BF7-4E31-9E54-1DD66AD59F63}" sibTransId="{16FB7B8B-4CE7-43B1-8067-4B80EC0E5FF9}"/>
    <dgm:cxn modelId="{BF4BB044-101F-43F8-8C23-F3A6BA85615A}" type="presOf" srcId="{F52C6516-D739-41E9-BEC1-69AEB63F6E81}" destId="{65F9C5F8-1978-4C54-A118-A8321ECBA2F3}" srcOrd="0" destOrd="0" presId="urn:microsoft.com/office/officeart/2005/8/layout/cycle6"/>
    <dgm:cxn modelId="{B1E3FC06-2AA3-4E9D-9EB8-F003554F6657}" type="presOf" srcId="{692B16C6-967A-40B7-B50C-BCE868164901}" destId="{E9ABD2A6-92CF-44EE-84FE-E54D563D004C}" srcOrd="0" destOrd="0" presId="urn:microsoft.com/office/officeart/2005/8/layout/cycle6"/>
    <dgm:cxn modelId="{748AA0AA-9BF8-4091-8F31-934C409BE366}" type="presOf" srcId="{E2800FE0-6BAC-4361-B1A1-61F69177C1E8}" destId="{A39478D7-229B-43DC-98FD-0DF9474AEDF9}" srcOrd="0" destOrd="0" presId="urn:microsoft.com/office/officeart/2005/8/layout/cycle6"/>
    <dgm:cxn modelId="{C050352A-C508-4EF7-BEB6-A29EBBB7D443}" type="presOf" srcId="{A35FA805-BAAB-496E-8B47-0AAA6DF2572C}" destId="{612020B9-41DA-4532-AA5C-79A481A5ADF4}" srcOrd="0" destOrd="0" presId="urn:microsoft.com/office/officeart/2005/8/layout/cycle6"/>
    <dgm:cxn modelId="{45AC3B2B-299F-4FB7-98A0-73CD1B62D32D}" type="presOf" srcId="{0C58E572-AD42-4DCB-B6FC-2CDD44713EDB}" destId="{8E3BB883-3A4B-4FA3-8C2F-616A8C683B28}" srcOrd="0" destOrd="0" presId="urn:microsoft.com/office/officeart/2005/8/layout/cycle6"/>
    <dgm:cxn modelId="{80F0AAA5-D52C-46E2-A086-BA3E8C0AC60C}" type="presOf" srcId="{664944A2-295F-4BED-9CED-65C820E332D0}" destId="{9D3B4097-834F-4EDB-970A-2CB727AA13DC}" srcOrd="0" destOrd="0" presId="urn:microsoft.com/office/officeart/2005/8/layout/cycle6"/>
    <dgm:cxn modelId="{0FB73D34-7E9A-4B10-8E8C-2ED240E5C1F5}" type="presParOf" srcId="{AA13F9F1-6A7E-46B9-A8CF-8156EBCDAAE1}" destId="{65F9C5F8-1978-4C54-A118-A8321ECBA2F3}" srcOrd="0" destOrd="0" presId="urn:microsoft.com/office/officeart/2005/8/layout/cycle6"/>
    <dgm:cxn modelId="{3FB267A7-207A-489E-9C7E-32FFAE6EDCBD}" type="presParOf" srcId="{AA13F9F1-6A7E-46B9-A8CF-8156EBCDAAE1}" destId="{C41C833E-59E2-470E-8DDC-EF07A4A7E5B5}" srcOrd="1" destOrd="0" presId="urn:microsoft.com/office/officeart/2005/8/layout/cycle6"/>
    <dgm:cxn modelId="{A962CCF1-3E2C-4729-B594-4C507D303F72}" type="presParOf" srcId="{AA13F9F1-6A7E-46B9-A8CF-8156EBCDAAE1}" destId="{8E3BB883-3A4B-4FA3-8C2F-616A8C683B28}" srcOrd="2" destOrd="0" presId="urn:microsoft.com/office/officeart/2005/8/layout/cycle6"/>
    <dgm:cxn modelId="{843E5297-FF5D-4B37-9665-D5B5EA17C608}" type="presParOf" srcId="{AA13F9F1-6A7E-46B9-A8CF-8156EBCDAAE1}" destId="{612020B9-41DA-4532-AA5C-79A481A5ADF4}" srcOrd="3" destOrd="0" presId="urn:microsoft.com/office/officeart/2005/8/layout/cycle6"/>
    <dgm:cxn modelId="{7DA54B2E-89FE-4F36-A3C8-71750B8B52AB}" type="presParOf" srcId="{AA13F9F1-6A7E-46B9-A8CF-8156EBCDAAE1}" destId="{D81B92A6-A851-44B6-9034-11A3761B0F23}" srcOrd="4" destOrd="0" presId="urn:microsoft.com/office/officeart/2005/8/layout/cycle6"/>
    <dgm:cxn modelId="{34B9D0B7-6ADF-497D-B25F-7178FEBA6675}" type="presParOf" srcId="{AA13F9F1-6A7E-46B9-A8CF-8156EBCDAAE1}" destId="{9D3B4097-834F-4EDB-970A-2CB727AA13DC}" srcOrd="5" destOrd="0" presId="urn:microsoft.com/office/officeart/2005/8/layout/cycle6"/>
    <dgm:cxn modelId="{4ABCB5F1-1A8B-4950-814F-77AFDB51A7F5}" type="presParOf" srcId="{AA13F9F1-6A7E-46B9-A8CF-8156EBCDAAE1}" destId="{E9ABD2A6-92CF-44EE-84FE-E54D563D004C}" srcOrd="6" destOrd="0" presId="urn:microsoft.com/office/officeart/2005/8/layout/cycle6"/>
    <dgm:cxn modelId="{7B19FA50-7A00-408A-B768-26AE7F292C41}" type="presParOf" srcId="{AA13F9F1-6A7E-46B9-A8CF-8156EBCDAAE1}" destId="{3FD74EE4-924F-4919-BD37-B8312B5874FF}" srcOrd="7" destOrd="0" presId="urn:microsoft.com/office/officeart/2005/8/layout/cycle6"/>
    <dgm:cxn modelId="{45A494AF-F63D-444D-BB48-22A0DDCED6A5}" type="presParOf" srcId="{AA13F9F1-6A7E-46B9-A8CF-8156EBCDAAE1}" destId="{3A85082A-E1A1-4911-B22C-142866A8F207}" srcOrd="8" destOrd="0" presId="urn:microsoft.com/office/officeart/2005/8/layout/cycle6"/>
    <dgm:cxn modelId="{F440EB61-6A60-4C17-9958-D2A573984624}" type="presParOf" srcId="{AA13F9F1-6A7E-46B9-A8CF-8156EBCDAAE1}" destId="{06965200-1D23-4C82-969F-0D8470472136}" srcOrd="9" destOrd="0" presId="urn:microsoft.com/office/officeart/2005/8/layout/cycle6"/>
    <dgm:cxn modelId="{9B7284F6-C7B9-4100-9AF7-5C431A12A6AA}" type="presParOf" srcId="{AA13F9F1-6A7E-46B9-A8CF-8156EBCDAAE1}" destId="{A047D887-2A51-45ED-A380-71580AC25C19}" srcOrd="10" destOrd="0" presId="urn:microsoft.com/office/officeart/2005/8/layout/cycle6"/>
    <dgm:cxn modelId="{EDFC24DC-6218-4C5A-B8A6-F1CAF24B135E}" type="presParOf" srcId="{AA13F9F1-6A7E-46B9-A8CF-8156EBCDAAE1}" destId="{76FE53B7-D814-4259-A458-F58C1FC08DBE}" srcOrd="11" destOrd="0" presId="urn:microsoft.com/office/officeart/2005/8/layout/cycle6"/>
    <dgm:cxn modelId="{BEF0BBFD-7989-4FA5-A71C-8F677B3A3B43}" type="presParOf" srcId="{AA13F9F1-6A7E-46B9-A8CF-8156EBCDAAE1}" destId="{FF209DB9-7671-47D9-BB32-8E683452DC0F}" srcOrd="12" destOrd="0" presId="urn:microsoft.com/office/officeart/2005/8/layout/cycle6"/>
    <dgm:cxn modelId="{D8ED0F7D-BEE0-431C-B874-529EBDDD5828}" type="presParOf" srcId="{AA13F9F1-6A7E-46B9-A8CF-8156EBCDAAE1}" destId="{F615919D-B01F-4AF5-A754-7EDA21368CDF}" srcOrd="13" destOrd="0" presId="urn:microsoft.com/office/officeart/2005/8/layout/cycle6"/>
    <dgm:cxn modelId="{236352D8-E55F-4FC0-98DE-40A6A51D088B}" type="presParOf" srcId="{AA13F9F1-6A7E-46B9-A8CF-8156EBCDAAE1}" destId="{1422F4A8-1E54-4F07-8FCF-D5E865CDB875}" srcOrd="14" destOrd="0" presId="urn:microsoft.com/office/officeart/2005/8/layout/cycle6"/>
    <dgm:cxn modelId="{EB8EC111-F979-431E-94C6-C1886AADBC26}" type="presParOf" srcId="{AA13F9F1-6A7E-46B9-A8CF-8156EBCDAAE1}" destId="{A39478D7-229B-43DC-98FD-0DF9474AEDF9}" srcOrd="15" destOrd="0" presId="urn:microsoft.com/office/officeart/2005/8/layout/cycle6"/>
    <dgm:cxn modelId="{46E3FE19-D215-4F6A-9BF6-B4228F7E4790}" type="presParOf" srcId="{AA13F9F1-6A7E-46B9-A8CF-8156EBCDAAE1}" destId="{5FC9CA5A-6ABF-4B1F-A1B2-8B2392C0C071}" srcOrd="16" destOrd="0" presId="urn:microsoft.com/office/officeart/2005/8/layout/cycle6"/>
    <dgm:cxn modelId="{C638B555-3FE0-4723-82CE-74C5DE76FC8F}" type="presParOf" srcId="{AA13F9F1-6A7E-46B9-A8CF-8156EBCDAAE1}" destId="{74DB8A9F-8EF5-4B14-991B-F5B734B595AF}" srcOrd="17" destOrd="0" presId="urn:microsoft.com/office/officeart/2005/8/layout/cycle6"/>
    <dgm:cxn modelId="{292B4D74-86DC-4052-91D9-5266D833BF7A}" type="presParOf" srcId="{AA13F9F1-6A7E-46B9-A8CF-8156EBCDAAE1}" destId="{4D487B42-1979-4824-9CD9-9FCB6B4A0261}" srcOrd="18" destOrd="0" presId="urn:microsoft.com/office/officeart/2005/8/layout/cycle6"/>
    <dgm:cxn modelId="{2672EF3E-9937-48AF-986C-0FCA2294B02F}" type="presParOf" srcId="{AA13F9F1-6A7E-46B9-A8CF-8156EBCDAAE1}" destId="{41DC14D1-DD87-4911-898C-1810894175D2}" srcOrd="19" destOrd="0" presId="urn:microsoft.com/office/officeart/2005/8/layout/cycle6"/>
    <dgm:cxn modelId="{15168A93-CA95-4C6D-8BE7-43DEE78F27A2}" type="presParOf" srcId="{AA13F9F1-6A7E-46B9-A8CF-8156EBCDAAE1}" destId="{7586AAD6-518A-47AD-92B2-2286CA816C10}" srcOrd="20" destOrd="0" presId="urn:microsoft.com/office/officeart/2005/8/layout/cycle6"/>
    <dgm:cxn modelId="{3D578506-3A69-4628-BECD-A5A8BA6220E1}" type="presParOf" srcId="{AA13F9F1-6A7E-46B9-A8CF-8156EBCDAAE1}" destId="{A9FD81C6-7C6C-4CB7-BD41-9CE0442D7BC7}" srcOrd="21" destOrd="0" presId="urn:microsoft.com/office/officeart/2005/8/layout/cycle6"/>
    <dgm:cxn modelId="{8B141DFC-BC66-4E41-93DE-715871A0415B}" type="presParOf" srcId="{AA13F9F1-6A7E-46B9-A8CF-8156EBCDAAE1}" destId="{FB4EF7C3-984B-4DE8-A8B8-D07BC6760E6F}" srcOrd="22" destOrd="0" presId="urn:microsoft.com/office/officeart/2005/8/layout/cycle6"/>
    <dgm:cxn modelId="{125F5B3C-9EC8-40FE-88CD-2CC77AC494DB}" type="presParOf" srcId="{AA13F9F1-6A7E-46B9-A8CF-8156EBCDAAE1}" destId="{A09993C2-89C4-4604-965B-4EC496C5B86E}" srcOrd="23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F9C5F8-1978-4C54-A118-A8321ECBA2F3}">
      <dsp:nvSpPr>
        <dsp:cNvPr id="0" name=""/>
        <dsp:cNvSpPr/>
      </dsp:nvSpPr>
      <dsp:spPr>
        <a:xfrm>
          <a:off x="3851267" y="-103178"/>
          <a:ext cx="1357735" cy="770172"/>
        </a:xfrm>
        <a:prstGeom prst="roundRect">
          <a:avLst/>
        </a:prstGeom>
        <a:solidFill>
          <a:schemeClr val="accent6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700" b="1" kern="1200" dirty="0" smtClean="0"/>
            <a:t>المراجعة</a:t>
          </a:r>
          <a:endParaRPr lang="ar-SA" sz="1700" b="1" kern="1200" dirty="0"/>
        </a:p>
      </dsp:txBody>
      <dsp:txXfrm>
        <a:off x="3888864" y="-65581"/>
        <a:ext cx="1282541" cy="694978"/>
      </dsp:txXfrm>
    </dsp:sp>
    <dsp:sp modelId="{8E3BB883-3A4B-4FA3-8C2F-616A8C683B28}">
      <dsp:nvSpPr>
        <dsp:cNvPr id="0" name=""/>
        <dsp:cNvSpPr/>
      </dsp:nvSpPr>
      <dsp:spPr>
        <a:xfrm>
          <a:off x="2129080" y="282487"/>
          <a:ext cx="4680562" cy="4680562"/>
        </a:xfrm>
        <a:custGeom>
          <a:avLst/>
          <a:gdLst/>
          <a:ahLst/>
          <a:cxnLst/>
          <a:rect l="0" t="0" r="0" b="0"/>
          <a:pathLst>
            <a:path>
              <a:moveTo>
                <a:pt x="3082518" y="120821"/>
              </a:moveTo>
              <a:arcTo wR="2340281" hR="2340281" stAng="17309467" swAng="394120"/>
            </a:path>
          </a:pathLst>
        </a:custGeom>
        <a:noFill/>
        <a:ln w="9525" cap="flat" cmpd="sng" algn="ctr">
          <a:solidFill>
            <a:schemeClr val="accent6">
              <a:shade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2020B9-41DA-4532-AA5C-79A481A5ADF4}">
      <dsp:nvSpPr>
        <dsp:cNvPr id="0" name=""/>
        <dsp:cNvSpPr/>
      </dsp:nvSpPr>
      <dsp:spPr>
        <a:xfrm>
          <a:off x="5380613" y="503946"/>
          <a:ext cx="1478444" cy="923890"/>
        </a:xfrm>
        <a:prstGeom prst="roundRect">
          <a:avLst/>
        </a:prstGeom>
        <a:solidFill>
          <a:schemeClr val="accent6">
            <a:shade val="80000"/>
            <a:hueOff val="-54527"/>
            <a:satOff val="2430"/>
            <a:lumOff val="339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700" b="1" kern="1200" dirty="0" smtClean="0"/>
            <a:t>الإعادة والتسميع</a:t>
          </a:r>
          <a:endParaRPr lang="ar-SA" sz="1700" b="1" kern="1200" dirty="0"/>
        </a:p>
      </dsp:txBody>
      <dsp:txXfrm>
        <a:off x="5425714" y="549047"/>
        <a:ext cx="1388242" cy="833688"/>
      </dsp:txXfrm>
    </dsp:sp>
    <dsp:sp modelId="{9D3B4097-834F-4EDB-970A-2CB727AA13DC}">
      <dsp:nvSpPr>
        <dsp:cNvPr id="0" name=""/>
        <dsp:cNvSpPr/>
      </dsp:nvSpPr>
      <dsp:spPr>
        <a:xfrm>
          <a:off x="2144967" y="313963"/>
          <a:ext cx="4680562" cy="4680562"/>
        </a:xfrm>
        <a:custGeom>
          <a:avLst/>
          <a:gdLst/>
          <a:ahLst/>
          <a:cxnLst/>
          <a:rect l="0" t="0" r="0" b="0"/>
          <a:pathLst>
            <a:path>
              <a:moveTo>
                <a:pt x="4337220" y="1119974"/>
              </a:moveTo>
              <a:arcTo wR="2340281" hR="2340281" stAng="19714283" swAng="1034268"/>
            </a:path>
          </a:pathLst>
        </a:custGeom>
        <a:noFill/>
        <a:ln w="9525" cap="flat" cmpd="sng" algn="ctr">
          <a:solidFill>
            <a:schemeClr val="accent6">
              <a:shade val="90000"/>
              <a:hueOff val="-54534"/>
              <a:satOff val="1088"/>
              <a:lumOff val="2954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ABD2A6-92CF-44EE-84FE-E54D563D004C}">
      <dsp:nvSpPr>
        <dsp:cNvPr id="0" name=""/>
        <dsp:cNvSpPr/>
      </dsp:nvSpPr>
      <dsp:spPr>
        <a:xfrm>
          <a:off x="6084163" y="2087459"/>
          <a:ext cx="1463792" cy="926170"/>
        </a:xfrm>
        <a:prstGeom prst="roundRect">
          <a:avLst/>
        </a:prstGeom>
        <a:solidFill>
          <a:schemeClr val="accent6">
            <a:shade val="80000"/>
            <a:hueOff val="-109055"/>
            <a:satOff val="4860"/>
            <a:lumOff val="679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700" b="1" kern="1200" dirty="0" smtClean="0"/>
            <a:t>التلخيص</a:t>
          </a:r>
          <a:endParaRPr lang="ar-SA" sz="1700" b="1" kern="1200" dirty="0"/>
        </a:p>
      </dsp:txBody>
      <dsp:txXfrm>
        <a:off x="6129375" y="2132671"/>
        <a:ext cx="1373368" cy="835746"/>
      </dsp:txXfrm>
    </dsp:sp>
    <dsp:sp modelId="{3A85082A-E1A1-4911-B22C-142866A8F207}">
      <dsp:nvSpPr>
        <dsp:cNvPr id="0" name=""/>
        <dsp:cNvSpPr/>
      </dsp:nvSpPr>
      <dsp:spPr>
        <a:xfrm>
          <a:off x="2142248" y="249219"/>
          <a:ext cx="4680562" cy="4680562"/>
        </a:xfrm>
        <a:custGeom>
          <a:avLst/>
          <a:gdLst/>
          <a:ahLst/>
          <a:cxnLst/>
          <a:rect l="0" t="0" r="0" b="0"/>
          <a:pathLst>
            <a:path>
              <a:moveTo>
                <a:pt x="4640374" y="2772123"/>
              </a:moveTo>
              <a:arcTo wR="2340281" hR="2340281" stAng="638010" swAng="1135000"/>
            </a:path>
          </a:pathLst>
        </a:custGeom>
        <a:noFill/>
        <a:ln w="9525" cap="flat" cmpd="sng" algn="ctr">
          <a:solidFill>
            <a:schemeClr val="accent6">
              <a:shade val="90000"/>
              <a:hueOff val="-109067"/>
              <a:satOff val="2176"/>
              <a:lumOff val="590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965200-1D23-4C82-969F-0D8470472136}">
      <dsp:nvSpPr>
        <dsp:cNvPr id="0" name=""/>
        <dsp:cNvSpPr/>
      </dsp:nvSpPr>
      <dsp:spPr>
        <a:xfrm>
          <a:off x="5380613" y="3750512"/>
          <a:ext cx="1478444" cy="1050073"/>
        </a:xfrm>
        <a:prstGeom prst="roundRect">
          <a:avLst/>
        </a:prstGeom>
        <a:solidFill>
          <a:schemeClr val="accent6">
            <a:shade val="80000"/>
            <a:hueOff val="-163582"/>
            <a:satOff val="7290"/>
            <a:lumOff val="1019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700" b="1" kern="1200" dirty="0" smtClean="0"/>
            <a:t>المذاكرة في مكان مناسب </a:t>
          </a:r>
          <a:r>
            <a:rPr lang="ar-SA" sz="1700" b="1" kern="1200" dirty="0" err="1" smtClean="0"/>
            <a:t>واضاءة</a:t>
          </a:r>
          <a:r>
            <a:rPr lang="ar-SA" sz="1700" b="1" kern="1200" dirty="0" smtClean="0"/>
            <a:t> مناسبة</a:t>
          </a:r>
          <a:endParaRPr lang="ar-SA" sz="1700" b="1" kern="1200" dirty="0"/>
        </a:p>
      </dsp:txBody>
      <dsp:txXfrm>
        <a:off x="5431873" y="3801772"/>
        <a:ext cx="1375924" cy="947553"/>
      </dsp:txXfrm>
    </dsp:sp>
    <dsp:sp modelId="{76FE53B7-D814-4259-A458-F58C1FC08DBE}">
      <dsp:nvSpPr>
        <dsp:cNvPr id="0" name=""/>
        <dsp:cNvSpPr/>
      </dsp:nvSpPr>
      <dsp:spPr>
        <a:xfrm>
          <a:off x="2124725" y="280439"/>
          <a:ext cx="4680562" cy="4680562"/>
        </a:xfrm>
        <a:custGeom>
          <a:avLst/>
          <a:gdLst/>
          <a:ahLst/>
          <a:cxnLst/>
          <a:rect l="0" t="0" r="0" b="0"/>
          <a:pathLst>
            <a:path>
              <a:moveTo>
                <a:pt x="3252883" y="4495292"/>
              </a:moveTo>
              <a:arcTo wR="2340281" hR="2340281" stAng="4022901" swAng="470145"/>
            </a:path>
          </a:pathLst>
        </a:custGeom>
        <a:noFill/>
        <a:ln w="9525" cap="flat" cmpd="sng" algn="ctr">
          <a:solidFill>
            <a:schemeClr val="accent6">
              <a:shade val="90000"/>
              <a:hueOff val="-163601"/>
              <a:satOff val="3264"/>
              <a:lumOff val="8862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209DB9-7671-47D9-BB32-8E683452DC0F}">
      <dsp:nvSpPr>
        <dsp:cNvPr id="0" name=""/>
        <dsp:cNvSpPr/>
      </dsp:nvSpPr>
      <dsp:spPr>
        <a:xfrm>
          <a:off x="3857877" y="4459506"/>
          <a:ext cx="1214259" cy="1002991"/>
        </a:xfrm>
        <a:prstGeom prst="roundRect">
          <a:avLst/>
        </a:prstGeom>
        <a:solidFill>
          <a:schemeClr val="accent6">
            <a:shade val="80000"/>
            <a:hueOff val="-218110"/>
            <a:satOff val="9719"/>
            <a:lumOff val="1358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/>
            <a:t> تجنبي المذاكرة امام التلفاز</a:t>
          </a:r>
          <a:endParaRPr lang="ar-SA" sz="1600" b="1" kern="1200" dirty="0"/>
        </a:p>
      </dsp:txBody>
      <dsp:txXfrm>
        <a:off x="3906839" y="4508468"/>
        <a:ext cx="1116335" cy="905067"/>
      </dsp:txXfrm>
    </dsp:sp>
    <dsp:sp modelId="{1422F4A8-1E54-4F07-8FCF-D5E865CDB875}">
      <dsp:nvSpPr>
        <dsp:cNvPr id="0" name=""/>
        <dsp:cNvSpPr/>
      </dsp:nvSpPr>
      <dsp:spPr>
        <a:xfrm>
          <a:off x="2124725" y="280439"/>
          <a:ext cx="4680562" cy="4680562"/>
        </a:xfrm>
        <a:custGeom>
          <a:avLst/>
          <a:gdLst/>
          <a:ahLst/>
          <a:cxnLst/>
          <a:rect l="0" t="0" r="0" b="0"/>
          <a:pathLst>
            <a:path>
              <a:moveTo>
                <a:pt x="1729433" y="4599436"/>
              </a:moveTo>
              <a:arcTo wR="2340281" hR="2340281" stAng="6307816" swAng="554946"/>
            </a:path>
          </a:pathLst>
        </a:custGeom>
        <a:noFill/>
        <a:ln w="9525" cap="flat" cmpd="sng" algn="ctr">
          <a:solidFill>
            <a:schemeClr val="accent6">
              <a:shade val="90000"/>
              <a:hueOff val="-218134"/>
              <a:satOff val="4353"/>
              <a:lumOff val="1181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9478D7-229B-43DC-98FD-0DF9474AEDF9}">
      <dsp:nvSpPr>
        <dsp:cNvPr id="0" name=""/>
        <dsp:cNvSpPr/>
      </dsp:nvSpPr>
      <dsp:spPr>
        <a:xfrm>
          <a:off x="1941545" y="3800366"/>
          <a:ext cx="1737265" cy="950365"/>
        </a:xfrm>
        <a:prstGeom prst="roundRect">
          <a:avLst/>
        </a:prstGeom>
        <a:solidFill>
          <a:schemeClr val="accent6">
            <a:shade val="80000"/>
            <a:hueOff val="-272637"/>
            <a:satOff val="12149"/>
            <a:lumOff val="1698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/>
            <a:t>الدماغ يحتاج للراحة والنوم</a:t>
          </a:r>
          <a:endParaRPr lang="ar-SA" sz="1600" b="1" kern="1200" dirty="0"/>
        </a:p>
      </dsp:txBody>
      <dsp:txXfrm>
        <a:off x="1987938" y="3846759"/>
        <a:ext cx="1644479" cy="857579"/>
      </dsp:txXfrm>
    </dsp:sp>
    <dsp:sp modelId="{74DB8A9F-8EF5-4B14-991B-F5B734B595AF}">
      <dsp:nvSpPr>
        <dsp:cNvPr id="0" name=""/>
        <dsp:cNvSpPr/>
      </dsp:nvSpPr>
      <dsp:spPr>
        <a:xfrm>
          <a:off x="2124725" y="280439"/>
          <a:ext cx="4680562" cy="4680562"/>
        </a:xfrm>
        <a:custGeom>
          <a:avLst/>
          <a:gdLst/>
          <a:ahLst/>
          <a:cxnLst/>
          <a:rect l="0" t="0" r="0" b="0"/>
          <a:pathLst>
            <a:path>
              <a:moveTo>
                <a:pt x="315570" y="3513935"/>
              </a:moveTo>
              <a:arcTo wR="2340281" hR="2340281" stAng="8994037" swAng="1001627"/>
            </a:path>
          </a:pathLst>
        </a:custGeom>
        <a:noFill/>
        <a:ln w="9525" cap="flat" cmpd="sng" algn="ctr">
          <a:solidFill>
            <a:schemeClr val="accent6">
              <a:shade val="90000"/>
              <a:hueOff val="-272668"/>
              <a:satOff val="5441"/>
              <a:lumOff val="1477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487B42-1979-4824-9CD9-9FCB6B4A0261}">
      <dsp:nvSpPr>
        <dsp:cNvPr id="0" name=""/>
        <dsp:cNvSpPr/>
      </dsp:nvSpPr>
      <dsp:spPr>
        <a:xfrm>
          <a:off x="1392533" y="2084888"/>
          <a:ext cx="1464383" cy="1071665"/>
        </a:xfrm>
        <a:prstGeom prst="roundRect">
          <a:avLst/>
        </a:prstGeom>
        <a:solidFill>
          <a:schemeClr val="accent6">
            <a:shade val="80000"/>
            <a:hueOff val="-327165"/>
            <a:satOff val="14579"/>
            <a:lumOff val="2038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/>
            <a:t>تجنبي الإنفعال و التوتر و الجوع</a:t>
          </a:r>
          <a:endParaRPr lang="ar-SA" sz="1600" b="1" kern="1200" dirty="0"/>
        </a:p>
      </dsp:txBody>
      <dsp:txXfrm>
        <a:off x="1444847" y="2137202"/>
        <a:ext cx="1359755" cy="967037"/>
      </dsp:txXfrm>
    </dsp:sp>
    <dsp:sp modelId="{7586AAD6-518A-47AD-92B2-2286CA816C10}">
      <dsp:nvSpPr>
        <dsp:cNvPr id="0" name=""/>
        <dsp:cNvSpPr/>
      </dsp:nvSpPr>
      <dsp:spPr>
        <a:xfrm>
          <a:off x="2124725" y="280439"/>
          <a:ext cx="4680562" cy="4680562"/>
        </a:xfrm>
        <a:custGeom>
          <a:avLst/>
          <a:gdLst/>
          <a:ahLst/>
          <a:cxnLst/>
          <a:rect l="0" t="0" r="0" b="0"/>
          <a:pathLst>
            <a:path>
              <a:moveTo>
                <a:pt x="63800" y="1797555"/>
              </a:moveTo>
              <a:arcTo wR="2340281" hR="2340281" stAng="11604559" swAng="1023739"/>
            </a:path>
          </a:pathLst>
        </a:custGeom>
        <a:noFill/>
        <a:ln w="9525" cap="flat" cmpd="sng" algn="ctr">
          <a:solidFill>
            <a:schemeClr val="accent6">
              <a:shade val="90000"/>
              <a:hueOff val="-327201"/>
              <a:satOff val="6529"/>
              <a:lumOff val="17724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FD81C6-7C6C-4CB7-BD41-9CE0442D7BC7}">
      <dsp:nvSpPr>
        <dsp:cNvPr id="0" name=""/>
        <dsp:cNvSpPr/>
      </dsp:nvSpPr>
      <dsp:spPr>
        <a:xfrm>
          <a:off x="2120808" y="503946"/>
          <a:ext cx="1378739" cy="923890"/>
        </a:xfrm>
        <a:prstGeom prst="roundRect">
          <a:avLst/>
        </a:prstGeom>
        <a:solidFill>
          <a:schemeClr val="accent6">
            <a:shade val="80000"/>
            <a:hueOff val="-381692"/>
            <a:satOff val="17009"/>
            <a:lumOff val="2377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/>
            <a:t>الربط بين المعلومات و تثبيتها</a:t>
          </a:r>
          <a:endParaRPr lang="ar-SA" sz="1600" b="1" kern="1200" dirty="0"/>
        </a:p>
      </dsp:txBody>
      <dsp:txXfrm>
        <a:off x="2165909" y="549047"/>
        <a:ext cx="1288537" cy="833688"/>
      </dsp:txXfrm>
    </dsp:sp>
    <dsp:sp modelId="{A09993C2-89C4-4604-965B-4EC496C5B86E}">
      <dsp:nvSpPr>
        <dsp:cNvPr id="0" name=""/>
        <dsp:cNvSpPr/>
      </dsp:nvSpPr>
      <dsp:spPr>
        <a:xfrm>
          <a:off x="2121809" y="281811"/>
          <a:ext cx="4680562" cy="4680562"/>
        </a:xfrm>
        <a:custGeom>
          <a:avLst/>
          <a:gdLst/>
          <a:ahLst/>
          <a:cxnLst/>
          <a:rect l="0" t="0" r="0" b="0"/>
          <a:pathLst>
            <a:path>
              <a:moveTo>
                <a:pt x="1348813" y="220397"/>
              </a:moveTo>
              <a:arcTo wR="2340281" hR="2340281" stAng="14696073" swAng="590133"/>
            </a:path>
          </a:pathLst>
        </a:custGeom>
        <a:noFill/>
        <a:ln w="9525" cap="flat" cmpd="sng" algn="ctr">
          <a:solidFill>
            <a:schemeClr val="accent6">
              <a:shade val="90000"/>
              <a:hueOff val="-381735"/>
              <a:satOff val="7617"/>
              <a:lumOff val="2067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CAAD4604-38FE-453A-A713-28F6F1DA48D4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A3014D47-832F-43B3-911D-A5A651ACAFF7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7073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  <p:sp>
        <p:nvSpPr>
          <p:cNvPr id="120836" name="Slide Number Placeholder 3"/>
          <p:cNvSpPr txBox="1">
            <a:spLocks noGrp="1"/>
          </p:cNvSpPr>
          <p:nvPr/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/>
            <a:fld id="{6450A485-7E72-47EE-921E-B4533492E019}" type="slidenum">
              <a:rPr lang="ar-SA" sz="1200"/>
              <a:pPr algn="l" eaLnBrk="1" hangingPunct="1"/>
              <a:t>1</a:t>
            </a:fld>
            <a:endParaRPr lang="en-US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  <p:sp>
        <p:nvSpPr>
          <p:cNvPr id="121860" name="Slide Number Placeholder 3"/>
          <p:cNvSpPr txBox="1">
            <a:spLocks noGrp="1"/>
          </p:cNvSpPr>
          <p:nvPr/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/>
            <a:fld id="{A6A9F8F9-4ED7-4C2A-8D06-531DEE63C77F}" type="slidenum">
              <a:rPr lang="ar-SA" sz="1200"/>
              <a:pPr algn="l" eaLnBrk="1" hangingPunct="1"/>
              <a:t>2</a:t>
            </a:fld>
            <a:endParaRPr lang="en-US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C8A74-EE34-4EE5-A150-A9A290AE9691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6F1B5-0B78-40D5-AD23-1D3552CB8FB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94027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C8A74-EE34-4EE5-A150-A9A290AE9691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6F1B5-0B78-40D5-AD23-1D3552CB8FB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44365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C8A74-EE34-4EE5-A150-A9A290AE9691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6F1B5-0B78-40D5-AD23-1D3552CB8FB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1415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C8A74-EE34-4EE5-A150-A9A290AE9691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6F1B5-0B78-40D5-AD23-1D3552CB8FB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40650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C8A74-EE34-4EE5-A150-A9A290AE9691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6F1B5-0B78-40D5-AD23-1D3552CB8FB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8528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C8A74-EE34-4EE5-A150-A9A290AE9691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6F1B5-0B78-40D5-AD23-1D3552CB8FB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46129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C8A74-EE34-4EE5-A150-A9A290AE9691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6F1B5-0B78-40D5-AD23-1D3552CB8FB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94398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C8A74-EE34-4EE5-A150-A9A290AE9691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6F1B5-0B78-40D5-AD23-1D3552CB8FB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84219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C8A74-EE34-4EE5-A150-A9A290AE9691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6F1B5-0B78-40D5-AD23-1D3552CB8FB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11424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C8A74-EE34-4EE5-A150-A9A290AE9691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6F1B5-0B78-40D5-AD23-1D3552CB8FB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20089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C8A74-EE34-4EE5-A150-A9A290AE9691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6F1B5-0B78-40D5-AD23-1D3552CB8FB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15031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EC8A74-EE34-4EE5-A150-A9A290AE9691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E6F1B5-0B78-40D5-AD23-1D3552CB8FB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46575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13" Type="http://schemas.openxmlformats.org/officeDocument/2006/relationships/image" Target="../media/image9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7.jpe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6.jpeg"/><Relationship Id="rId4" Type="http://schemas.openxmlformats.org/officeDocument/2006/relationships/diagramLayout" Target="../diagrams/layout1.xml"/><Relationship Id="rId9" Type="http://schemas.openxmlformats.org/officeDocument/2006/relationships/image" Target="../media/image5.jpeg"/><Relationship Id="rId1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avagirl.ws/awshaal/InternetLessonMindMap.gif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avagirl.ws/awshaal/InternetLessonMindMap.gif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avagirl.ws/awshaal/InternetLessonMindMap.gif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avagirl.ws/awshaal/InternetLessonMindMap.gif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ooter Placeholder 3"/>
          <p:cNvSpPr txBox="1">
            <a:spLocks noGrp="1"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ar-SA" sz="1400"/>
              <a:t>جامعة الدمام - كلية التربية للبنات بالجبيل - قسم الحاسب الآلي</a:t>
            </a:r>
            <a:endParaRPr lang="en-US" sz="1400"/>
          </a:p>
        </p:txBody>
      </p:sp>
      <p:sp>
        <p:nvSpPr>
          <p:cNvPr id="94213" name="Text Box 5"/>
          <p:cNvSpPr txBox="1">
            <a:spLocks noChangeArrowheads="1"/>
          </p:cNvSpPr>
          <p:nvPr/>
        </p:nvSpPr>
        <p:spPr bwMode="auto">
          <a:xfrm>
            <a:off x="2357438" y="1143000"/>
            <a:ext cx="4248150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ctr">
              <a:spcBef>
                <a:spcPct val="50000"/>
              </a:spcBef>
              <a:defRPr/>
            </a:pPr>
            <a:r>
              <a:rPr lang="ar-SA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itchFamily="2" charset="-78"/>
                <a:cs typeface="Microsoft Uighur" pitchFamily="2" charset="-78"/>
              </a:rPr>
              <a:t>أن تتجنبي المذاكرة أمام التلفاز</a:t>
            </a:r>
          </a:p>
          <a:p>
            <a:pPr marL="342900" indent="-342900">
              <a:spcBef>
                <a:spcPct val="50000"/>
              </a:spcBef>
              <a:defRPr/>
            </a:pP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itchFamily="2" charset="-78"/>
              <a:cs typeface="Microsoft Uighur" pitchFamily="2" charset="-78"/>
            </a:endParaRPr>
          </a:p>
        </p:txBody>
      </p:sp>
      <p:pic>
        <p:nvPicPr>
          <p:cNvPr id="160774" name="Picture 6" descr="house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2500306"/>
            <a:ext cx="3414712" cy="36004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4216" name="Picture 2" descr="الحل لتشتت الذهن ملونة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3504" y="2571744"/>
            <a:ext cx="3209925" cy="35290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Picture 5" descr="تشتت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8625" y="571508"/>
            <a:ext cx="2028813" cy="11429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1751" name="WordArt 11"/>
          <p:cNvSpPr>
            <a:spLocks noChangeArrowheads="1" noChangeShapeType="1" noTextEdit="1"/>
          </p:cNvSpPr>
          <p:nvPr/>
        </p:nvSpPr>
        <p:spPr bwMode="auto">
          <a:xfrm>
            <a:off x="3492500" y="571500"/>
            <a:ext cx="5334000" cy="6477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ar-SA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عوائق المذاكرة و الحلول المناسبة لها</a:t>
            </a:r>
          </a:p>
        </p:txBody>
      </p:sp>
    </p:spTree>
    <p:extLst>
      <p:ext uri="{BB962C8B-B14F-4D97-AF65-F5344CB8AC3E}">
        <p14:creationId xmlns:p14="http://schemas.microsoft.com/office/powerpoint/2010/main" val="3014011351"/>
      </p:ext>
    </p:extLst>
  </p:cSld>
  <p:clrMapOvr>
    <a:masterClrMapping/>
  </p:clrMapOvr>
  <p:transition spd="med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4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94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60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 idx="4294967295"/>
          </p:nvPr>
        </p:nvSpPr>
        <p:spPr>
          <a:xfrm>
            <a:off x="428625" y="142875"/>
            <a:ext cx="8072438" cy="785813"/>
          </a:xfrm>
        </p:spPr>
        <p:txBody>
          <a:bodyPr/>
          <a:lstStyle/>
          <a:p>
            <a:r>
              <a:rPr lang="ar-SA" sz="4000" b="1" smtClean="0">
                <a:solidFill>
                  <a:srgbClr val="FF0000"/>
                </a:solidFill>
              </a:rPr>
              <a:t>الإستراتيجيات الناجحة لتذكر المادة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4294967295"/>
          </p:nvPr>
        </p:nvGraphicFramePr>
        <p:xfrm>
          <a:off x="6350" y="928669"/>
          <a:ext cx="8929718" cy="53578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30054" name="Picture 8" descr="حل فقرة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164388" y="1052513"/>
            <a:ext cx="1520825" cy="15716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Picture 4" descr="56yv9stbo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596188" y="2935288"/>
            <a:ext cx="1339850" cy="12144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0058" name="Picture 9" descr="حل فقرة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3850" y="1196975"/>
            <a:ext cx="1428750" cy="14287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0059" name="Picture 10" descr="توتر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04775" y="2924175"/>
            <a:ext cx="1227138" cy="12160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2776" name="Footer Placeholder 4"/>
          <p:cNvSpPr txBox="1">
            <a:spLocks noGrp="1"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ar-SA" sz="1400"/>
              <a:t>جامعة الدمام - كلية التربية للبنات بالجبيل - قسم الحاسب الآلي</a:t>
            </a:r>
            <a:endParaRPr lang="en-US" sz="1400"/>
          </a:p>
        </p:txBody>
      </p:sp>
      <p:pic>
        <p:nvPicPr>
          <p:cNvPr id="12" name="Picture 7" descr="حل فقرة 9_5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14282" y="4572008"/>
            <a:ext cx="1598599" cy="139845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Picture 2" descr="دون ملاحظاتك حل فقرة 3_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143768" y="4429132"/>
            <a:ext cx="1743971" cy="144303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Picture 6" descr="house7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786182" y="3500438"/>
            <a:ext cx="1428760" cy="15064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265182054"/>
      </p:ext>
    </p:extLst>
  </p:cSld>
  <p:clrMapOvr>
    <a:masterClrMapping/>
  </p:clrMapOvr>
  <p:transition spd="med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0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0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0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0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0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0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54927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ar-SA" sz="4000" b="1" smtClean="0">
                <a:solidFill>
                  <a:srgbClr val="6B03A5"/>
                </a:solidFill>
                <a:latin typeface="Microsoft Uighur" pitchFamily="2" charset="-78"/>
                <a:cs typeface="Microsoft Uighur" pitchFamily="2" charset="-78"/>
              </a:rPr>
              <a:t>أمثلة على ربط المعلومات و تثبيتها</a:t>
            </a:r>
            <a:r>
              <a:rPr lang="ar-SA" sz="4000" b="1" smtClean="0">
                <a:solidFill>
                  <a:schemeClr val="tx1"/>
                </a:solidFill>
                <a:latin typeface="Microsoft Uighur" pitchFamily="2" charset="-78"/>
                <a:cs typeface="Microsoft Uighur" pitchFamily="2" charset="-78"/>
              </a:rPr>
              <a:t> </a:t>
            </a:r>
            <a:r>
              <a:rPr lang="en-US" sz="4000" b="1" smtClean="0">
                <a:solidFill>
                  <a:schemeClr val="tx1"/>
                </a:solidFill>
                <a:latin typeface="Microsoft Uighur" pitchFamily="2" charset="-78"/>
                <a:cs typeface="Microsoft Uighur" pitchFamily="2" charset="-78"/>
              </a:rPr>
              <a:t/>
            </a:r>
            <a:br>
              <a:rPr lang="en-US" sz="4000" b="1" smtClean="0">
                <a:solidFill>
                  <a:schemeClr val="tx1"/>
                </a:solidFill>
                <a:latin typeface="Microsoft Uighur" pitchFamily="2" charset="-78"/>
                <a:cs typeface="Microsoft Uighur" pitchFamily="2" charset="-78"/>
              </a:rPr>
            </a:br>
            <a:endParaRPr lang="en-US" sz="4000" b="1" smtClean="0">
              <a:solidFill>
                <a:schemeClr val="tx1"/>
              </a:solidFill>
              <a:latin typeface="Microsoft Uighur" pitchFamily="2" charset="-78"/>
              <a:cs typeface="Microsoft Uighur" pitchFamily="2" charset="-78"/>
            </a:endParaRPr>
          </a:p>
        </p:txBody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2428875"/>
            <a:ext cx="6408738" cy="2373313"/>
          </a:xfrm>
          <a:solidFill>
            <a:schemeClr val="bg2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>
              <a:lnSpc>
                <a:spcPct val="80000"/>
              </a:lnSpc>
              <a:defRPr/>
            </a:pPr>
            <a:r>
              <a:rPr lang="ar-SA" sz="3600" b="1" dirty="0" smtClean="0">
                <a:latin typeface="Microsoft Uighur" pitchFamily="2" charset="-78"/>
                <a:cs typeface="Microsoft Uighur" pitchFamily="2" charset="-78"/>
              </a:rPr>
              <a:t>مثال 1 : مراحل خلق الانسان هي نطفة ثم علقة ثم مضغة 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ar-SA" sz="3600" b="1" dirty="0" smtClean="0">
                <a:latin typeface="Microsoft Uighur" pitchFamily="2" charset="-78"/>
                <a:cs typeface="Microsoft Uighur" pitchFamily="2" charset="-78"/>
              </a:rPr>
              <a:t>كيف نحفظها بالترتيب ؟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ar-SA" sz="3600" b="1" dirty="0" smtClean="0">
                <a:solidFill>
                  <a:srgbClr val="D60093"/>
                </a:solidFill>
                <a:latin typeface="Microsoft Uighur" pitchFamily="2" charset="-78"/>
                <a:cs typeface="Microsoft Uighur" pitchFamily="2" charset="-78"/>
              </a:rPr>
              <a:t>الحل : تذكر كلمة ” نعم ” فهي اختصار لأول حرف من كل كلمة.</a:t>
            </a:r>
          </a:p>
        </p:txBody>
      </p:sp>
      <p:sp>
        <p:nvSpPr>
          <p:cNvPr id="33796" name="Footer Placeholder 4"/>
          <p:cNvSpPr txBox="1">
            <a:spLocks noGrp="1"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ar-SA" sz="1400"/>
              <a:t>جامعة الدمام - كلية التربية للبنات بالجبيل - قسم الحاسب الآلي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99759080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4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4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4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4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4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4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34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54927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ar-SA" sz="4000" b="1" smtClean="0">
                <a:solidFill>
                  <a:srgbClr val="6B03A5"/>
                </a:solidFill>
                <a:latin typeface="Microsoft Uighur" pitchFamily="2" charset="-78"/>
                <a:cs typeface="Microsoft Uighur" pitchFamily="2" charset="-78"/>
              </a:rPr>
              <a:t>أمثلة على ربط المعلومات و تثبيتها</a:t>
            </a:r>
            <a:r>
              <a:rPr lang="ar-SA" sz="4000" b="1" smtClean="0">
                <a:solidFill>
                  <a:schemeClr val="tx1"/>
                </a:solidFill>
                <a:latin typeface="Microsoft Uighur" pitchFamily="2" charset="-78"/>
                <a:cs typeface="Microsoft Uighur" pitchFamily="2" charset="-78"/>
              </a:rPr>
              <a:t> </a:t>
            </a:r>
            <a:r>
              <a:rPr lang="en-US" sz="4000" b="1" smtClean="0">
                <a:solidFill>
                  <a:schemeClr val="tx1"/>
                </a:solidFill>
                <a:latin typeface="Microsoft Uighur" pitchFamily="2" charset="-78"/>
                <a:cs typeface="Microsoft Uighur" pitchFamily="2" charset="-78"/>
              </a:rPr>
              <a:t/>
            </a:r>
            <a:br>
              <a:rPr lang="en-US" sz="4000" b="1" smtClean="0">
                <a:solidFill>
                  <a:schemeClr val="tx1"/>
                </a:solidFill>
                <a:latin typeface="Microsoft Uighur" pitchFamily="2" charset="-78"/>
                <a:cs typeface="Microsoft Uighur" pitchFamily="2" charset="-78"/>
              </a:rPr>
            </a:br>
            <a:endParaRPr lang="en-US" sz="4000" b="1" smtClean="0">
              <a:solidFill>
                <a:schemeClr val="tx1"/>
              </a:solidFill>
              <a:latin typeface="Microsoft Uighur" pitchFamily="2" charset="-78"/>
              <a:cs typeface="Microsoft Uighur" pitchFamily="2" charset="-78"/>
            </a:endParaRPr>
          </a:p>
        </p:txBody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4438" y="2214563"/>
            <a:ext cx="6715125" cy="2786062"/>
          </a:xfrm>
          <a:solidFill>
            <a:schemeClr val="bg2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>
              <a:lnSpc>
                <a:spcPct val="80000"/>
              </a:lnSpc>
              <a:defRPr/>
            </a:pPr>
            <a:r>
              <a:rPr lang="ar-SA" sz="3600" b="1" dirty="0" smtClean="0">
                <a:latin typeface="Microsoft Uighur" pitchFamily="2" charset="-78"/>
                <a:cs typeface="Microsoft Uighur" pitchFamily="2" charset="-78"/>
              </a:rPr>
              <a:t>مثال 2 : لا أستطيع تذكر كيفية التحويل بين الوحدات القياسية  مثل التحويل من كيلو متر إلى متر...هل اقسم ام اضرب ؟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ar-SA" sz="3600" b="1" dirty="0" smtClean="0">
                <a:solidFill>
                  <a:srgbClr val="D60093"/>
                </a:solidFill>
                <a:latin typeface="Microsoft Uighur" pitchFamily="2" charset="-78"/>
                <a:cs typeface="Microsoft Uighur" pitchFamily="2" charset="-78"/>
              </a:rPr>
              <a:t>الحل :  الكبير يضرب الصغير 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ar-SA" sz="3600" b="1" dirty="0" smtClean="0">
                <a:solidFill>
                  <a:srgbClr val="D60093"/>
                </a:solidFill>
                <a:latin typeface="Microsoft Uighur" pitchFamily="2" charset="-78"/>
                <a:cs typeface="Microsoft Uighur" pitchFamily="2" charset="-78"/>
              </a:rPr>
              <a:t> 	      الصغير يقسم للكبير .</a:t>
            </a:r>
          </a:p>
        </p:txBody>
      </p:sp>
      <p:sp>
        <p:nvSpPr>
          <p:cNvPr id="34820" name="Footer Placeholder 4"/>
          <p:cNvSpPr txBox="1">
            <a:spLocks noGrp="1"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ar-SA" sz="1400"/>
              <a:t>جامعة الدمام - كلية التربية للبنات بالجبيل - قسم الحاسب الآلي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66929310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4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4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4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34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4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54927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ar-SA" sz="4000" b="1" smtClean="0">
                <a:solidFill>
                  <a:srgbClr val="6B03A5"/>
                </a:solidFill>
                <a:latin typeface="Microsoft Uighur" pitchFamily="2" charset="-78"/>
                <a:cs typeface="Microsoft Uighur" pitchFamily="2" charset="-78"/>
              </a:rPr>
              <a:t>أمثلة على ربط المعلومات و تثبيتها</a:t>
            </a:r>
            <a:r>
              <a:rPr lang="ar-SA" sz="4000" b="1" smtClean="0">
                <a:solidFill>
                  <a:schemeClr val="tx1"/>
                </a:solidFill>
                <a:latin typeface="Microsoft Uighur" pitchFamily="2" charset="-78"/>
                <a:cs typeface="Microsoft Uighur" pitchFamily="2" charset="-78"/>
              </a:rPr>
              <a:t> </a:t>
            </a:r>
            <a:r>
              <a:rPr lang="en-US" sz="4000" b="1" smtClean="0">
                <a:solidFill>
                  <a:schemeClr val="tx1"/>
                </a:solidFill>
                <a:latin typeface="Microsoft Uighur" pitchFamily="2" charset="-78"/>
                <a:cs typeface="Microsoft Uighur" pitchFamily="2" charset="-78"/>
              </a:rPr>
              <a:t/>
            </a:r>
            <a:br>
              <a:rPr lang="en-US" sz="4000" b="1" smtClean="0">
                <a:solidFill>
                  <a:schemeClr val="tx1"/>
                </a:solidFill>
                <a:latin typeface="Microsoft Uighur" pitchFamily="2" charset="-78"/>
                <a:cs typeface="Microsoft Uighur" pitchFamily="2" charset="-78"/>
              </a:rPr>
            </a:br>
            <a:endParaRPr lang="en-US" sz="4000" b="1" smtClean="0">
              <a:solidFill>
                <a:schemeClr val="tx1"/>
              </a:solidFill>
              <a:latin typeface="Microsoft Uighur" pitchFamily="2" charset="-78"/>
              <a:cs typeface="Microsoft Uighur" pitchFamily="2" charset="-78"/>
            </a:endParaRPr>
          </a:p>
        </p:txBody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5813" y="2143125"/>
            <a:ext cx="7286625" cy="3087688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/>
          <a:p>
            <a:pPr>
              <a:lnSpc>
                <a:spcPct val="80000"/>
              </a:lnSpc>
              <a:buFont typeface="Arial" pitchFamily="34" charset="0"/>
              <a:buNone/>
              <a:defRPr/>
            </a:pPr>
            <a:r>
              <a:rPr lang="ar-SA" sz="3600" b="1" dirty="0" smtClean="0">
                <a:latin typeface="Microsoft Uighur" pitchFamily="2" charset="-78"/>
                <a:cs typeface="Microsoft Uighur" pitchFamily="2" charset="-78"/>
              </a:rPr>
              <a:t>مثال 3: لا أستطيع التفريق بين علامة أكبر </a:t>
            </a:r>
            <a:r>
              <a:rPr lang="ar-SA" sz="3600" b="1" dirty="0" err="1" smtClean="0">
                <a:latin typeface="Microsoft Uighur" pitchFamily="2" charset="-78"/>
                <a:cs typeface="Microsoft Uighur" pitchFamily="2" charset="-78"/>
              </a:rPr>
              <a:t>و</a:t>
            </a:r>
            <a:r>
              <a:rPr lang="ar-SA" sz="3600" b="1" dirty="0" smtClean="0">
                <a:latin typeface="Microsoft Uighur" pitchFamily="2" charset="-78"/>
                <a:cs typeface="Microsoft Uighur" pitchFamily="2" charset="-78"/>
              </a:rPr>
              <a:t> أصغر ؟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ar-SA" sz="3600" b="1" dirty="0" smtClean="0">
                <a:solidFill>
                  <a:srgbClr val="D60093"/>
                </a:solidFill>
                <a:latin typeface="Microsoft Uighur" pitchFamily="2" charset="-78"/>
                <a:cs typeface="Microsoft Uighur" pitchFamily="2" charset="-78"/>
              </a:rPr>
              <a:t>الحل : للتذكر“ كلمة أكبر“ اتجاه حرف  كـ باتجاه العلامة ”</a:t>
            </a:r>
            <a:r>
              <a:rPr lang="en-US" sz="4000" b="1" dirty="0" smtClean="0">
                <a:solidFill>
                  <a:srgbClr val="D60093"/>
                </a:solidFill>
                <a:latin typeface="Microsoft Uighur" pitchFamily="2" charset="-78"/>
                <a:cs typeface="Microsoft Uighur" pitchFamily="2" charset="-78"/>
              </a:rPr>
              <a:t>&lt;</a:t>
            </a:r>
            <a:r>
              <a:rPr lang="ar-SA" sz="3600" b="1" dirty="0" smtClean="0">
                <a:solidFill>
                  <a:srgbClr val="D60093"/>
                </a:solidFill>
                <a:latin typeface="Microsoft Uighur" pitchFamily="2" charset="-78"/>
                <a:cs typeface="Microsoft Uighur" pitchFamily="2" charset="-78"/>
              </a:rPr>
              <a:t>”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ar-SA" sz="3600" b="1" dirty="0" smtClean="0">
                <a:solidFill>
                  <a:srgbClr val="D60093"/>
                </a:solidFill>
                <a:latin typeface="Microsoft Uighur" pitchFamily="2" charset="-78"/>
                <a:cs typeface="Microsoft Uighur" pitchFamily="2" charset="-78"/>
              </a:rPr>
              <a:t>		أما أصغر فهي العكس ”</a:t>
            </a:r>
            <a:r>
              <a:rPr lang="en-US" sz="4000" b="1" dirty="0" smtClean="0">
                <a:solidFill>
                  <a:srgbClr val="D60093"/>
                </a:solidFill>
                <a:latin typeface="Microsoft Uighur" pitchFamily="2" charset="-78"/>
                <a:cs typeface="Microsoft Uighur" pitchFamily="2" charset="-78"/>
              </a:rPr>
              <a:t>&gt;</a:t>
            </a:r>
            <a:r>
              <a:rPr lang="ar-SA" sz="3600" b="1" dirty="0" smtClean="0">
                <a:solidFill>
                  <a:srgbClr val="D60093"/>
                </a:solidFill>
                <a:latin typeface="Microsoft Uighur" pitchFamily="2" charset="-78"/>
                <a:cs typeface="Microsoft Uighur" pitchFamily="2" charset="-78"/>
              </a:rPr>
              <a:t>“.</a:t>
            </a:r>
            <a:endParaRPr lang="en-US" sz="2800" b="1" dirty="0" smtClean="0">
              <a:solidFill>
                <a:srgbClr val="D60093"/>
              </a:solidFill>
              <a:latin typeface="Microsoft Uighur" pitchFamily="2" charset="-78"/>
              <a:cs typeface="Microsoft Uighur" pitchFamily="2" charset="-78"/>
            </a:endParaRPr>
          </a:p>
        </p:txBody>
      </p:sp>
      <p:sp>
        <p:nvSpPr>
          <p:cNvPr id="35844" name="Footer Placeholder 4"/>
          <p:cNvSpPr txBox="1">
            <a:spLocks noGrp="1"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ar-SA" sz="1400"/>
              <a:t>جامعة الدمام - كلية التربية للبنات بالجبيل - قسم الحاسب الآلي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49823975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4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4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4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34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4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ar-SA" sz="5400" smtClean="0">
                <a:solidFill>
                  <a:srgbClr val="6B03A5"/>
                </a:solidFill>
                <a:latin typeface="Microsoft Uighur" pitchFamily="2" charset="-78"/>
                <a:cs typeface="Microsoft Uighur" pitchFamily="2" charset="-78"/>
              </a:rPr>
              <a:t>تلخيص المعلومات بالخرائط الذهنية</a:t>
            </a:r>
            <a:r>
              <a:rPr lang="ar-SA" sz="5400" smtClean="0">
                <a:latin typeface="Microsoft Uighur" pitchFamily="2" charset="-78"/>
                <a:cs typeface="Microsoft Uighur" pitchFamily="2" charset="-78"/>
              </a:rPr>
              <a:t> </a:t>
            </a:r>
            <a:endParaRPr lang="en-US" sz="5400" smtClean="0">
              <a:latin typeface="Microsoft Uighur" pitchFamily="2" charset="-78"/>
              <a:cs typeface="Microsoft Uighur" pitchFamily="2" charset="-78"/>
            </a:endParaRPr>
          </a:p>
        </p:txBody>
      </p:sp>
      <p:pic>
        <p:nvPicPr>
          <p:cNvPr id="36867" name="Picture 4" descr="2101661645_95e462a8c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628775"/>
            <a:ext cx="7848600" cy="396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8" name="Footer Placeholder 4"/>
          <p:cNvSpPr txBox="1">
            <a:spLocks noGrp="1"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ar-SA" sz="1400"/>
              <a:t>جامعة الدمام - كلية التربية للبنات بالجبيل - قسم الحاسب الآلي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672933604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ar-SA" sz="5400" smtClean="0">
                <a:solidFill>
                  <a:srgbClr val="6B03A5"/>
                </a:solidFill>
                <a:latin typeface="Microsoft Uighur" pitchFamily="2" charset="-78"/>
                <a:cs typeface="Microsoft Uighur" pitchFamily="2" charset="-78"/>
              </a:rPr>
              <a:t>ما هي الخرائط الذهنية لبوزان؟</a:t>
            </a:r>
            <a:endParaRPr lang="en-US" sz="5400" smtClean="0">
              <a:latin typeface="Microsoft Uighur" pitchFamily="2" charset="-78"/>
              <a:cs typeface="Microsoft Uighur" pitchFamily="2" charset="-78"/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>
          <a:xfrm>
            <a:off x="500063" y="1643063"/>
            <a:ext cx="8229600" cy="4286250"/>
          </a:xfrm>
        </p:spPr>
        <p:txBody>
          <a:bodyPr/>
          <a:lstStyle/>
          <a:p>
            <a:pPr>
              <a:defRPr/>
            </a:pPr>
            <a:r>
              <a:rPr lang="ar-SA" b="1" dirty="0" smtClean="0">
                <a:solidFill>
                  <a:schemeClr val="bg2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الميزة الأساسية في هذا الأسلوب هو أنه يتيح لمستخدمه أن يدون موضوعا كاملا بكل ما فيه من أفكار في ورقة واحدة.</a:t>
            </a:r>
          </a:p>
          <a:p>
            <a:pPr>
              <a:defRPr/>
            </a:pPr>
            <a:r>
              <a:rPr lang="ar-SA" b="1" dirty="0" smtClean="0">
                <a:solidFill>
                  <a:schemeClr val="bg2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هذه الطريقة توفر لمستخدمها سرعة أكبر في تذكر البيانات بالإضافة إلى ما في استخدامها من متعة كبيرة للعقل.</a:t>
            </a:r>
          </a:p>
          <a:p>
            <a:pPr>
              <a:defRPr/>
            </a:pPr>
            <a:r>
              <a:rPr lang="ar-SA" b="1" dirty="0" smtClean="0">
                <a:solidFill>
                  <a:schemeClr val="bg2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الخريطة الذهنية تعتمد نفس الطريقة المتسلسلة، حيث تبدأ من نقطة مركزية محددة، ثم تسمح للأفكار بالتدفق،لتأخذ شكل الخلية العصبية. </a:t>
            </a:r>
            <a:br>
              <a:rPr lang="ar-SA" b="1" dirty="0" smtClean="0">
                <a:solidFill>
                  <a:schemeClr val="bg2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</a:br>
            <a:endParaRPr lang="ar-SA" dirty="0">
              <a:solidFill>
                <a:schemeClr val="bg2">
                  <a:lumMod val="75000"/>
                </a:schemeClr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37892" name="Footer Placeholder 4"/>
          <p:cNvSpPr txBox="1">
            <a:spLocks noGrp="1"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ar-SA" sz="1400"/>
              <a:t>جامعة الدمام - كلية التربية للبنات بالجبيل - قسم الحاسب الآلي</a:t>
            </a:r>
            <a:endParaRPr lang="en-US" sz="1400"/>
          </a:p>
        </p:txBody>
      </p:sp>
      <p:pic>
        <p:nvPicPr>
          <p:cNvPr id="37893" name="صورة 5" descr="cell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786313"/>
            <a:ext cx="6643688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9161030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ar-SA" sz="5400" smtClean="0">
                <a:solidFill>
                  <a:srgbClr val="6B03A5"/>
                </a:solidFill>
                <a:latin typeface="Microsoft Uighur" pitchFamily="2" charset="-78"/>
                <a:cs typeface="Microsoft Uighur" pitchFamily="2" charset="-78"/>
              </a:rPr>
              <a:t>كيف نرسم خرائط ذهنية؟</a:t>
            </a:r>
            <a:endParaRPr lang="en-US" sz="5400" smtClean="0">
              <a:latin typeface="Microsoft Uighur" pitchFamily="2" charset="-78"/>
              <a:cs typeface="Microsoft Uighur" pitchFamily="2" charset="-78"/>
            </a:endParaRPr>
          </a:p>
        </p:txBody>
      </p:sp>
      <p:sp>
        <p:nvSpPr>
          <p:cNvPr id="38915" name="Footer Placeholder 4"/>
          <p:cNvSpPr txBox="1">
            <a:spLocks noGrp="1"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ar-SA" sz="1400"/>
              <a:t>جامعة الدمام - كلية التربية للبنات بالجبيل - قسم الحاسب الآلي</a:t>
            </a:r>
            <a:endParaRPr lang="en-US" sz="1400"/>
          </a:p>
        </p:txBody>
      </p:sp>
      <p:sp>
        <p:nvSpPr>
          <p:cNvPr id="8" name="مستطيل 7"/>
          <p:cNvSpPr/>
          <p:nvPr/>
        </p:nvSpPr>
        <p:spPr>
          <a:xfrm>
            <a:off x="928662" y="1500174"/>
            <a:ext cx="7286675" cy="1754326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ar-SA" sz="3600" b="1" dirty="0">
                <a:solidFill>
                  <a:schemeClr val="bg2">
                    <a:lumMod val="75000"/>
                  </a:schemeClr>
                </a:solidFill>
              </a:rPr>
              <a:t>أولا:ضعي الورقة الكبيرة أمامك، وفي مركزها   اكتبي كلمة واحدة أو كلمتين تعبر عن الفكرة الأساسية. </a:t>
            </a:r>
            <a:endParaRPr lang="ar-SA" sz="3600" b="1" dirty="0">
              <a:ln w="1905"/>
              <a:solidFill>
                <a:schemeClr val="bg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38917" name="Picture 2" descr="اضغط على الصورة لفتحها بصفحة مستقلة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688" y="3286125"/>
            <a:ext cx="5072062" cy="317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سهم إلى اليمين 5"/>
          <p:cNvSpPr/>
          <p:nvPr/>
        </p:nvSpPr>
        <p:spPr>
          <a:xfrm rot="1587225">
            <a:off x="2892425" y="4303713"/>
            <a:ext cx="1143000" cy="42862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059758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ar-SA" sz="5400" smtClean="0">
                <a:solidFill>
                  <a:srgbClr val="6B03A5"/>
                </a:solidFill>
                <a:latin typeface="Microsoft Uighur" pitchFamily="2" charset="-78"/>
                <a:cs typeface="Microsoft Uighur" pitchFamily="2" charset="-78"/>
              </a:rPr>
              <a:t>كيف نرسم خرائط ذهنية؟</a:t>
            </a:r>
            <a:endParaRPr lang="en-US" sz="5400" smtClean="0">
              <a:latin typeface="Microsoft Uighur" pitchFamily="2" charset="-78"/>
              <a:cs typeface="Microsoft Uighur" pitchFamily="2" charset="-78"/>
            </a:endParaRPr>
          </a:p>
        </p:txBody>
      </p:sp>
      <p:sp>
        <p:nvSpPr>
          <p:cNvPr id="39939" name="Footer Placeholder 4"/>
          <p:cNvSpPr txBox="1">
            <a:spLocks noGrp="1"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ar-SA" sz="1400"/>
              <a:t>جامعة الدمام - كلية التربية للبنات بالجبيل - قسم الحاسب الآلي</a:t>
            </a:r>
            <a:endParaRPr lang="en-US" sz="1400"/>
          </a:p>
        </p:txBody>
      </p:sp>
      <p:sp>
        <p:nvSpPr>
          <p:cNvPr id="8" name="مستطيل 7"/>
          <p:cNvSpPr/>
          <p:nvPr/>
        </p:nvSpPr>
        <p:spPr>
          <a:xfrm>
            <a:off x="928662" y="1428736"/>
            <a:ext cx="7286675" cy="2308324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ar-SA" sz="3600" b="1" dirty="0">
                <a:solidFill>
                  <a:schemeClr val="bg2">
                    <a:lumMod val="75000"/>
                  </a:schemeClr>
                </a:solidFill>
              </a:rPr>
              <a:t>ثانيا:أكتبي العناوين الرئيسية لهذا الموضوع كفروع سميكة متفرعة من الدائرة المركزية،والعناوين الفرعية كفروع اقل سماكة متفرعة من الفروع الرئيسية وهكذا </a:t>
            </a:r>
            <a:endParaRPr lang="ar-SA" sz="3600" b="1" dirty="0">
              <a:ln w="1905"/>
              <a:solidFill>
                <a:schemeClr val="bg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39941" name="Picture 2" descr="اضغط على الصورة لفتحها بصفحة مستقلة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813" y="3725863"/>
            <a:ext cx="5072062" cy="267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سهم إلى اليمين 5"/>
          <p:cNvSpPr/>
          <p:nvPr/>
        </p:nvSpPr>
        <p:spPr>
          <a:xfrm rot="19645912">
            <a:off x="2486025" y="4857750"/>
            <a:ext cx="1143000" cy="2794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7" name="سهم إلى اليمين 6"/>
          <p:cNvSpPr/>
          <p:nvPr/>
        </p:nvSpPr>
        <p:spPr>
          <a:xfrm rot="19645912">
            <a:off x="1485900" y="4643438"/>
            <a:ext cx="1143000" cy="2794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2056946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ar-SA" sz="5400" smtClean="0">
                <a:solidFill>
                  <a:srgbClr val="6B03A5"/>
                </a:solidFill>
                <a:latin typeface="Microsoft Uighur" pitchFamily="2" charset="-78"/>
                <a:cs typeface="Microsoft Uighur" pitchFamily="2" charset="-78"/>
              </a:rPr>
              <a:t>كيف نرسم خرائط ذهنية؟</a:t>
            </a:r>
            <a:endParaRPr lang="en-US" sz="5400" smtClean="0">
              <a:latin typeface="Microsoft Uighur" pitchFamily="2" charset="-78"/>
              <a:cs typeface="Microsoft Uighur" pitchFamily="2" charset="-78"/>
            </a:endParaRPr>
          </a:p>
        </p:txBody>
      </p:sp>
      <p:sp>
        <p:nvSpPr>
          <p:cNvPr id="40963" name="Footer Placeholder 4"/>
          <p:cNvSpPr txBox="1">
            <a:spLocks noGrp="1"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ar-SA" sz="1400"/>
              <a:t>جامعة الدمام - كلية التربية للبنات بالجبيل - قسم الحاسب الآلي</a:t>
            </a:r>
            <a:endParaRPr lang="en-US" sz="1400"/>
          </a:p>
        </p:txBody>
      </p:sp>
      <p:sp>
        <p:nvSpPr>
          <p:cNvPr id="8" name="مستطيل 7"/>
          <p:cNvSpPr/>
          <p:nvPr/>
        </p:nvSpPr>
        <p:spPr>
          <a:xfrm>
            <a:off x="785786" y="2714620"/>
            <a:ext cx="7286675" cy="2308324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ar-SA" sz="3600" b="1" dirty="0">
                <a:solidFill>
                  <a:srgbClr val="FF0000"/>
                </a:solidFill>
                <a:latin typeface="Arial"/>
              </a:rPr>
              <a:t>تذكري أن </a:t>
            </a:r>
            <a:r>
              <a:rPr lang="ar-SA" sz="3600" b="1" dirty="0">
                <a:solidFill>
                  <a:schemeClr val="bg2">
                    <a:lumMod val="75000"/>
                  </a:schemeClr>
                </a:solidFill>
                <a:latin typeface="Arial"/>
              </a:rPr>
              <a:t>الكتب في العادة تتكون من فصول مرتبة, وعناوين رئيسية وثانوية, مما يسهل عليك تكوين التشعبات داخل خريطتك العقلية.</a:t>
            </a:r>
            <a:br>
              <a:rPr lang="ar-SA" sz="3600" b="1" dirty="0">
                <a:solidFill>
                  <a:schemeClr val="bg2">
                    <a:lumMod val="75000"/>
                  </a:schemeClr>
                </a:solidFill>
                <a:latin typeface="Arial"/>
              </a:rPr>
            </a:br>
            <a:endParaRPr lang="ar-SA" sz="3600" b="1" dirty="0">
              <a:ln w="1905"/>
              <a:solidFill>
                <a:schemeClr val="bg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36261419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ar-SA" sz="5400" smtClean="0">
                <a:solidFill>
                  <a:srgbClr val="6B03A5"/>
                </a:solidFill>
                <a:latin typeface="Microsoft Uighur" pitchFamily="2" charset="-78"/>
                <a:cs typeface="Microsoft Uighur" pitchFamily="2" charset="-78"/>
              </a:rPr>
              <a:t>كيف نرسم خرائط ذهنية؟</a:t>
            </a:r>
            <a:endParaRPr lang="en-US" sz="5400" smtClean="0">
              <a:latin typeface="Microsoft Uighur" pitchFamily="2" charset="-78"/>
              <a:cs typeface="Microsoft Uighur" pitchFamily="2" charset="-78"/>
            </a:endParaRPr>
          </a:p>
        </p:txBody>
      </p:sp>
      <p:sp>
        <p:nvSpPr>
          <p:cNvPr id="41987" name="Footer Placeholder 4"/>
          <p:cNvSpPr txBox="1">
            <a:spLocks noGrp="1"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ar-SA" sz="1400"/>
              <a:t>جامعة الدمام - كلية التربية للبنات بالجبيل - قسم الحاسب الآلي</a:t>
            </a:r>
            <a:endParaRPr lang="en-US" sz="1400"/>
          </a:p>
        </p:txBody>
      </p:sp>
      <p:sp>
        <p:nvSpPr>
          <p:cNvPr id="8" name="مستطيل 7"/>
          <p:cNvSpPr/>
          <p:nvPr/>
        </p:nvSpPr>
        <p:spPr>
          <a:xfrm>
            <a:off x="1000100" y="1500174"/>
            <a:ext cx="7286675" cy="1754326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ar-SA" sz="3600" b="1" dirty="0">
                <a:solidFill>
                  <a:schemeClr val="bg2">
                    <a:lumMod val="75000"/>
                  </a:schemeClr>
                </a:solidFill>
              </a:rPr>
              <a:t>ثالثا:استخدمي الخطوط المائلة والألوان والصور بدل الكلمات كلما أمكن؛ ذلك لتسهل عملية التذكر وتمتع العقل. </a:t>
            </a:r>
            <a:endParaRPr lang="ar-SA" sz="3600" b="1" dirty="0">
              <a:ln w="1905"/>
              <a:solidFill>
                <a:schemeClr val="bg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1989" name="Picture 2" descr="اضغط على الصورة لفتحها بصفحة مستقلة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813" y="3429000"/>
            <a:ext cx="5072062" cy="267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سهم إلى اليمين 9"/>
          <p:cNvSpPr/>
          <p:nvPr/>
        </p:nvSpPr>
        <p:spPr>
          <a:xfrm rot="19645912">
            <a:off x="985838" y="3857625"/>
            <a:ext cx="1143000" cy="2794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11" name="سهم إلى اليمين 10"/>
          <p:cNvSpPr/>
          <p:nvPr/>
        </p:nvSpPr>
        <p:spPr>
          <a:xfrm rot="19645912">
            <a:off x="2343150" y="4572000"/>
            <a:ext cx="1143000" cy="2794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089741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ar-SA" sz="5400" smtClean="0">
                <a:solidFill>
                  <a:srgbClr val="6B03A5"/>
                </a:solidFill>
                <a:latin typeface="Microsoft Uighur" pitchFamily="2" charset="-78"/>
                <a:cs typeface="Microsoft Uighur" pitchFamily="2" charset="-78"/>
              </a:rPr>
              <a:t>كيف نرسم خرائط ذهنية؟</a:t>
            </a:r>
            <a:endParaRPr lang="en-US" sz="5400" smtClean="0">
              <a:latin typeface="Microsoft Uighur" pitchFamily="2" charset="-78"/>
              <a:cs typeface="Microsoft Uighur" pitchFamily="2" charset="-78"/>
            </a:endParaRPr>
          </a:p>
        </p:txBody>
      </p:sp>
      <p:sp>
        <p:nvSpPr>
          <p:cNvPr id="43011" name="Footer Placeholder 4"/>
          <p:cNvSpPr txBox="1">
            <a:spLocks noGrp="1"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ar-SA" sz="1400"/>
              <a:t>جامعة الدمام - كلية التربية للبنات بالجبيل - قسم الحاسب الآلي</a:t>
            </a:r>
            <a:endParaRPr lang="en-US" sz="1400"/>
          </a:p>
        </p:txBody>
      </p:sp>
      <p:sp>
        <p:nvSpPr>
          <p:cNvPr id="6" name="مستطيل 5"/>
          <p:cNvSpPr/>
          <p:nvPr/>
        </p:nvSpPr>
        <p:spPr>
          <a:xfrm>
            <a:off x="500034" y="2428868"/>
            <a:ext cx="8001056" cy="2616101"/>
          </a:xfrm>
          <a:prstGeom prst="rect">
            <a:avLst/>
          </a:prstGeom>
          <a:solidFill>
            <a:schemeClr val="tx1"/>
          </a:solidFill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ar-SA" sz="3200" b="1" dirty="0">
                <a:solidFill>
                  <a:schemeClr val="bg2"/>
                </a:solidFill>
              </a:rPr>
              <a:t>مرحلة التلوين يجب أن تلاحظي التالي</a:t>
            </a:r>
            <a:r>
              <a:rPr lang="en-US" sz="3200" b="1" dirty="0">
                <a:solidFill>
                  <a:schemeClr val="bg2"/>
                </a:solidFill>
              </a:rPr>
              <a:t> :</a:t>
            </a:r>
          </a:p>
          <a:p>
            <a:pPr algn="ctr">
              <a:defRPr/>
            </a:pPr>
            <a:r>
              <a:rPr lang="ar-SA" sz="3200" b="1" dirty="0">
                <a:solidFill>
                  <a:schemeClr val="accent3">
                    <a:lumMod val="75000"/>
                  </a:schemeClr>
                </a:solidFill>
              </a:rPr>
              <a:t>استخدمي لوناً للعنوان في المركز</a:t>
            </a:r>
            <a:endParaRPr lang="en-US" sz="3200" b="1" dirty="0">
              <a:solidFill>
                <a:schemeClr val="accent3">
                  <a:lumMod val="75000"/>
                </a:schemeClr>
              </a:solidFill>
            </a:endParaRPr>
          </a:p>
          <a:p>
            <a:pPr algn="ctr">
              <a:defRPr/>
            </a:pPr>
            <a:r>
              <a:rPr lang="ar-SA" sz="3200" b="1" dirty="0">
                <a:solidFill>
                  <a:srgbClr val="00B0F0"/>
                </a:solidFill>
              </a:rPr>
              <a:t>استخدمي لوناً ثانياً للعناوين الفرعية الأولى</a:t>
            </a:r>
            <a:endParaRPr lang="en-US" sz="3200" b="1" dirty="0">
              <a:solidFill>
                <a:srgbClr val="00B0F0"/>
              </a:solidFill>
            </a:endParaRPr>
          </a:p>
          <a:p>
            <a:pPr algn="ctr">
              <a:defRPr/>
            </a:pPr>
            <a:r>
              <a:rPr lang="ar-SA" sz="3200" b="1" dirty="0">
                <a:solidFill>
                  <a:schemeClr val="accent6">
                    <a:lumMod val="75000"/>
                  </a:schemeClr>
                </a:solidFill>
              </a:rPr>
              <a:t>استخدمي لوناً ثالثاً للعناوين الفرعية الثانية.</a:t>
            </a:r>
          </a:p>
          <a:p>
            <a:pPr algn="ctr">
              <a:defRPr/>
            </a:pPr>
            <a:r>
              <a:rPr lang="ar-SA" sz="36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أو لوناً موحداً لكل مجموعة.</a:t>
            </a:r>
          </a:p>
        </p:txBody>
      </p:sp>
    </p:spTree>
    <p:extLst>
      <p:ext uri="{BB962C8B-B14F-4D97-AF65-F5344CB8AC3E}">
        <p14:creationId xmlns:p14="http://schemas.microsoft.com/office/powerpoint/2010/main" val="135757141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ar-SA" sz="5400" smtClean="0">
                <a:solidFill>
                  <a:srgbClr val="6B03A5"/>
                </a:solidFill>
                <a:latin typeface="Microsoft Uighur" pitchFamily="2" charset="-78"/>
                <a:cs typeface="Microsoft Uighur" pitchFamily="2" charset="-78"/>
              </a:rPr>
              <a:t>أمثلة لخرائط ذهنية</a:t>
            </a:r>
            <a:r>
              <a:rPr lang="ar-SA" sz="5400" smtClean="0">
                <a:latin typeface="Microsoft Uighur" pitchFamily="2" charset="-78"/>
                <a:cs typeface="Microsoft Uighur" pitchFamily="2" charset="-78"/>
              </a:rPr>
              <a:t> </a:t>
            </a:r>
            <a:endParaRPr lang="en-US" sz="5400" smtClean="0">
              <a:latin typeface="Microsoft Uighur" pitchFamily="2" charset="-78"/>
              <a:cs typeface="Microsoft Uighur" pitchFamily="2" charset="-78"/>
            </a:endParaRPr>
          </a:p>
        </p:txBody>
      </p:sp>
      <p:sp>
        <p:nvSpPr>
          <p:cNvPr id="44035" name="Footer Placeholder 4"/>
          <p:cNvSpPr txBox="1">
            <a:spLocks noGrp="1"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ar-SA" sz="1400"/>
              <a:t>جامعة الدمام - كلية التربية للبنات بالجبيل - قسم الحاسب الآلي</a:t>
            </a:r>
            <a:endParaRPr lang="en-US" sz="1400"/>
          </a:p>
        </p:txBody>
      </p:sp>
      <p:pic>
        <p:nvPicPr>
          <p:cNvPr id="44036" name="Picture 2" descr="اضغط على الصورة لفتحها بصفحة مستقلة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1500188"/>
            <a:ext cx="5072063" cy="410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6066390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ar-SA" sz="5400" smtClean="0">
                <a:solidFill>
                  <a:srgbClr val="6B03A5"/>
                </a:solidFill>
                <a:latin typeface="Microsoft Uighur" pitchFamily="2" charset="-78"/>
                <a:cs typeface="Microsoft Uighur" pitchFamily="2" charset="-78"/>
              </a:rPr>
              <a:t>أمثلة لخرائط ذهنية</a:t>
            </a:r>
            <a:r>
              <a:rPr lang="ar-SA" sz="5400" smtClean="0">
                <a:latin typeface="Microsoft Uighur" pitchFamily="2" charset="-78"/>
                <a:cs typeface="Microsoft Uighur" pitchFamily="2" charset="-78"/>
              </a:rPr>
              <a:t> </a:t>
            </a:r>
            <a:endParaRPr lang="en-US" sz="5400" smtClean="0">
              <a:latin typeface="Microsoft Uighur" pitchFamily="2" charset="-78"/>
              <a:cs typeface="Microsoft Uighur" pitchFamily="2" charset="-78"/>
            </a:endParaRPr>
          </a:p>
        </p:txBody>
      </p:sp>
      <p:sp>
        <p:nvSpPr>
          <p:cNvPr id="45059" name="Footer Placeholder 4"/>
          <p:cNvSpPr txBox="1">
            <a:spLocks noGrp="1"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ar-SA" sz="1400"/>
              <a:t>جامعة الدمام - كلية التربية للبنات بالجبيل - قسم الحاسب الآلي</a:t>
            </a:r>
            <a:endParaRPr lang="en-US" sz="1400"/>
          </a:p>
        </p:txBody>
      </p:sp>
      <p:pic>
        <p:nvPicPr>
          <p:cNvPr id="45060" name="Picture 2" descr="http://www.lakii.com/img/all/Jan07/PXUnxq0103102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1357313"/>
            <a:ext cx="7791450" cy="500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5127565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ar-SA" sz="5400" smtClean="0">
                <a:solidFill>
                  <a:srgbClr val="6B03A5"/>
                </a:solidFill>
                <a:latin typeface="Microsoft Uighur" pitchFamily="2" charset="-78"/>
                <a:cs typeface="Microsoft Uighur" pitchFamily="2" charset="-78"/>
              </a:rPr>
              <a:t>أمثلة لخرائط ذهنية</a:t>
            </a:r>
            <a:r>
              <a:rPr lang="ar-SA" sz="5400" smtClean="0">
                <a:latin typeface="Microsoft Uighur" pitchFamily="2" charset="-78"/>
                <a:cs typeface="Microsoft Uighur" pitchFamily="2" charset="-78"/>
              </a:rPr>
              <a:t> </a:t>
            </a:r>
            <a:endParaRPr lang="en-US" sz="5400" smtClean="0">
              <a:latin typeface="Microsoft Uighur" pitchFamily="2" charset="-78"/>
              <a:cs typeface="Microsoft Uighur" pitchFamily="2" charset="-78"/>
            </a:endParaRPr>
          </a:p>
        </p:txBody>
      </p:sp>
      <p:sp>
        <p:nvSpPr>
          <p:cNvPr id="46083" name="Footer Placeholder 4"/>
          <p:cNvSpPr txBox="1">
            <a:spLocks noGrp="1"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ar-SA" sz="1400"/>
              <a:t>جامعة الدمام - كلية التربية للبنات بالجبيل - قسم الحاسب الآلي</a:t>
            </a:r>
            <a:endParaRPr lang="en-US" sz="1400"/>
          </a:p>
        </p:txBody>
      </p:sp>
      <p:pic>
        <p:nvPicPr>
          <p:cNvPr id="46084" name="Picture 2" descr="http://www.siironline.org/alabwab/edare-%20eqtesad(27)/image001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1554163"/>
            <a:ext cx="8215313" cy="4446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2451467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ar-SA" sz="5400" smtClean="0">
                <a:solidFill>
                  <a:srgbClr val="6B03A5"/>
                </a:solidFill>
                <a:latin typeface="Microsoft Uighur" pitchFamily="2" charset="-78"/>
                <a:cs typeface="Microsoft Uighur" pitchFamily="2" charset="-78"/>
              </a:rPr>
              <a:t>أمثلة لخرائط ذهنية</a:t>
            </a:r>
            <a:r>
              <a:rPr lang="ar-SA" sz="5400" smtClean="0">
                <a:latin typeface="Microsoft Uighur" pitchFamily="2" charset="-78"/>
                <a:cs typeface="Microsoft Uighur" pitchFamily="2" charset="-78"/>
              </a:rPr>
              <a:t> </a:t>
            </a:r>
            <a:endParaRPr lang="en-US" sz="5400" smtClean="0">
              <a:latin typeface="Microsoft Uighur" pitchFamily="2" charset="-78"/>
              <a:cs typeface="Microsoft Uighur" pitchFamily="2" charset="-78"/>
            </a:endParaRPr>
          </a:p>
        </p:txBody>
      </p:sp>
      <p:sp>
        <p:nvSpPr>
          <p:cNvPr id="47107" name="Footer Placeholder 4"/>
          <p:cNvSpPr txBox="1">
            <a:spLocks noGrp="1"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ar-SA" sz="1400"/>
              <a:t>جامعة الدمام - كلية التربية للبنات بالجبيل - قسم الحاسب الآلي</a:t>
            </a:r>
            <a:endParaRPr lang="en-US" sz="1400"/>
          </a:p>
        </p:txBody>
      </p:sp>
      <p:pic>
        <p:nvPicPr>
          <p:cNvPr id="47108" name="Picture 2" descr="56yv9stb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1643063"/>
            <a:ext cx="7072313" cy="4286250"/>
          </a:xfrm>
          <a:prstGeom prst="rect">
            <a:avLst/>
          </a:prstGeom>
          <a:noFill/>
          <a:ln w="9525">
            <a:solidFill>
              <a:srgbClr val="00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5296886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547</Words>
  <Application>Microsoft Office PowerPoint</Application>
  <PresentationFormat>عرض على الشاشة (3:4)‏</PresentationFormat>
  <Paragraphs>64</Paragraphs>
  <Slides>16</Slides>
  <Notes>16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17" baseType="lpstr">
      <vt:lpstr>نسق Office</vt:lpstr>
      <vt:lpstr>عرض تقديمي في PowerPoint</vt:lpstr>
      <vt:lpstr>الإستراتيجيات الناجحة لتذكر المادة</vt:lpstr>
      <vt:lpstr>أمثلة على ربط المعلومات و تثبيتها  </vt:lpstr>
      <vt:lpstr>أمثلة على ربط المعلومات و تثبيتها  </vt:lpstr>
      <vt:lpstr>أمثلة على ربط المعلومات و تثبيتها  </vt:lpstr>
      <vt:lpstr>تلخيص المعلومات بالخرائط الذهنية </vt:lpstr>
      <vt:lpstr>ما هي الخرائط الذهنية لبوزان؟</vt:lpstr>
      <vt:lpstr>كيف نرسم خرائط ذهنية؟</vt:lpstr>
      <vt:lpstr>كيف نرسم خرائط ذهنية؟</vt:lpstr>
      <vt:lpstr>كيف نرسم خرائط ذهنية؟</vt:lpstr>
      <vt:lpstr>كيف نرسم خرائط ذهنية؟</vt:lpstr>
      <vt:lpstr>كيف نرسم خرائط ذهنية؟</vt:lpstr>
      <vt:lpstr>أمثلة لخرائط ذهنية </vt:lpstr>
      <vt:lpstr>أمثلة لخرائط ذهنية </vt:lpstr>
      <vt:lpstr>أمثلة لخرائط ذهنية </vt:lpstr>
      <vt:lpstr>أمثلة لخرائط ذهنية </vt:lpstr>
    </vt:vector>
  </TitlesOfParts>
  <Company>Ahmed-Under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تلخيص المعلومات بالخرائط الذهنية </dc:title>
  <dc:creator>DELL</dc:creator>
  <cp:lastModifiedBy>DELL</cp:lastModifiedBy>
  <cp:revision>3</cp:revision>
  <dcterms:created xsi:type="dcterms:W3CDTF">2011-09-19T12:26:21Z</dcterms:created>
  <dcterms:modified xsi:type="dcterms:W3CDTF">2011-09-19T12:33:58Z</dcterms:modified>
</cp:coreProperties>
</file>