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07927FB-740D-421D-86F0-395A2F352F6D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B0317C0-4A3C-4B70-B6C4-B7BDDA72504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0403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8D40D9-4604-44AF-8116-3ABD5BDA03C7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67074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922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571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959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6913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7508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086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8591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4688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576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585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93A00-3E7F-4500-84CE-8D7C0BC2E0F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36B0A-EC28-44C2-A012-DF3CFFB474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786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wmf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ages.google.com.sa/imgres?imgurl=http://emiliewood.com/photos/fevrier2007/7-fev-shy-girl.jpg&amp;imgrefurl=http://emiliewood.com/index.php?cat=8&amp;usg=__-bhSHGLPuTZA6Nj8B6mXUNbg83Q=&amp;h=600&amp;w=384&amp;sz=28&amp;hl=ar&amp;start=4&amp;um=1&amp;itbs=1&amp;tbnid=uIMyUBgEuLkrbM:&amp;tbnh=135&amp;tbnw=86&amp;prev=/images?q=shy+girl&amp;gbv=2&amp;hl=ar&amp;safe=active&amp;sa=G&amp;um=1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sa/imgres?imgurl=http://www.metu.edu.tr/~margaret/Researcher%20reading%20books%20about%20Biology%20The%20Arts%20M.gif&amp;imgrefurl=http://www.metu.edu.tr/~margaret/new_page_5.htm&amp;usg=__TvZjUHY6D-YlvHtktHOaf7LiYSo=&amp;h=480&amp;w=640&amp;sz=36&amp;hl=ar&amp;start=11&amp;um=1&amp;itbs=1&amp;tbnid=RlrQuvJco7XGCM:&amp;tbnh=103&amp;tbnw=137&amp;prev=/images?q=Researcher&amp;gbv=2&amp;hl=ar&amp;safe=active&amp;sa=G&amp;um=1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مربع نص 4"/>
          <p:cNvSpPr txBox="1">
            <a:spLocks noChangeArrowheads="1"/>
          </p:cNvSpPr>
          <p:nvPr/>
        </p:nvSpPr>
        <p:spPr bwMode="auto">
          <a:xfrm>
            <a:off x="1285875" y="2071688"/>
            <a:ext cx="7215188" cy="34163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أكملي خريطة بوزان</a:t>
            </a:r>
          </a:p>
          <a:p>
            <a:pPr>
              <a:lnSpc>
                <a:spcPct val="150000"/>
              </a:lnSpc>
              <a:defRPr/>
            </a:pP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sz="4400" b="1" dirty="0">
                <a:solidFill>
                  <a:srgbClr val="FF0000"/>
                </a:solidFill>
              </a:rPr>
              <a:t>لدورة  المهارات الدراسية </a:t>
            </a:r>
          </a:p>
          <a:p>
            <a:pPr>
              <a:lnSpc>
                <a:spcPct val="150000"/>
              </a:lnSpc>
              <a:defRPr/>
            </a:pPr>
            <a:r>
              <a:rPr lang="ar-SA" sz="4400" b="1" dirty="0">
                <a:solidFill>
                  <a:srgbClr val="FF0000"/>
                </a:solidFill>
              </a:rPr>
              <a:t>مستعينة بالشرائح الست التالية: </a:t>
            </a:r>
          </a:p>
        </p:txBody>
      </p:sp>
      <p:sp>
        <p:nvSpPr>
          <p:cNvPr id="6" name="نجمة مكونة من 7 نقاط 5"/>
          <p:cNvSpPr/>
          <p:nvPr/>
        </p:nvSpPr>
        <p:spPr>
          <a:xfrm>
            <a:off x="714375" y="214313"/>
            <a:ext cx="7572375" cy="2214562"/>
          </a:xfrm>
          <a:prstGeom prst="star7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8000" b="1" dirty="0">
                <a:solidFill>
                  <a:srgbClr val="3333CC"/>
                </a:solidFill>
                <a:cs typeface="Diwani Letter" pitchFamily="2" charset="-78"/>
              </a:rPr>
              <a:t>ورقة عمل(17) </a:t>
            </a:r>
          </a:p>
        </p:txBody>
      </p:sp>
      <p:pic>
        <p:nvPicPr>
          <p:cNvPr id="7" name="صورة 6" descr="تساؤ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571744"/>
            <a:ext cx="2143125" cy="3905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2724109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34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08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rtlCol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الخلاصة 1</a:t>
            </a:r>
            <a:br>
              <a:rPr lang="ar-SA" dirty="0" smtClean="0"/>
            </a:br>
            <a:r>
              <a:rPr lang="ar-SA" dirty="0" smtClean="0"/>
              <a:t>خصائص الأهداف الفاعلة</a:t>
            </a:r>
            <a:endParaRPr lang="ar-SA" dirty="0"/>
          </a:p>
        </p:txBody>
      </p:sp>
      <p:sp>
        <p:nvSpPr>
          <p:cNvPr id="50179" name="عنصر نائب للمحتوى 5"/>
          <p:cNvSpPr>
            <a:spLocks noGrp="1"/>
          </p:cNvSpPr>
          <p:nvPr>
            <p:ph idx="1"/>
          </p:nvPr>
        </p:nvSpPr>
        <p:spPr bwMode="auto">
          <a:xfrm>
            <a:off x="500063" y="1643063"/>
            <a:ext cx="8229600" cy="4286250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محددة بزمن معقول.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واقعية قابلة للتنفيذ.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واضحة ومحددة.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محسوبة قابلة للقياس.</a:t>
            </a:r>
          </a:p>
          <a:p>
            <a:pPr eaLnBrk="1" hangingPunct="1"/>
            <a:r>
              <a:rPr lang="ar-SA" smtClean="0">
                <a:solidFill>
                  <a:schemeClr val="bg1"/>
                </a:solidFill>
              </a:rPr>
              <a:t>أن تكون طموحة.</a:t>
            </a:r>
          </a:p>
        </p:txBody>
      </p:sp>
      <p:pic>
        <p:nvPicPr>
          <p:cNvPr id="50180" name="Picture 2" descr="http://www.clipartheaven.com/clipart/time/stop_watch_-_cartoon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14500"/>
            <a:ext cx="16033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2" descr="http://www.dailyclipart.net/wp-content/uploads/medium/Math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571875"/>
            <a:ext cx="1643063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2" descr="http://www.clipartguide.com/_small/0003-0702-2214-25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643063"/>
            <a:ext cx="14414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2" descr="http://images.clipartof.com/small/4412-Blind-Justice-Clipar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143250"/>
            <a:ext cx="2017712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9" descr="http://www.clipartguide.com/_named_clipart_images/0511-0707-1617-1258_Rock_Climbing_clipart_ima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3929063"/>
            <a:ext cx="1347787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2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500188" y="1643063"/>
          <a:ext cx="7643813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4" imgW="7645047" imgH="4999153" progId="Excel.Chart.8">
                  <p:embed/>
                </p:oleObj>
              </mc:Choice>
              <mc:Fallback>
                <p:oleObj r:id="rId4" imgW="7645047" imgH="4999153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00188" y="1643063"/>
                        <a:ext cx="7643813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rgbClr val="4AB8D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ستطيل 5"/>
          <p:cNvSpPr/>
          <p:nvPr/>
        </p:nvSpPr>
        <p:spPr>
          <a:xfrm>
            <a:off x="2571736" y="2571744"/>
            <a:ext cx="1172116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57159" y="2571744"/>
            <a:ext cx="2000264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هام</a:t>
            </a:r>
          </a:p>
          <a:p>
            <a:pPr algn="ctr">
              <a:defRPr/>
            </a:pPr>
            <a:r>
              <a:rPr lang="ar-SA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2428860" y="4429132"/>
            <a:ext cx="1487908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</a:t>
            </a:r>
          </a:p>
          <a:p>
            <a:pPr algn="ctr">
              <a:defRPr/>
            </a:pPr>
            <a:r>
              <a:rPr lang="ar-SA" sz="44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غيرهام</a:t>
            </a:r>
            <a:endParaRPr lang="ar-SA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57158" y="4429132"/>
            <a:ext cx="2031325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عاجل</a:t>
            </a:r>
          </a:p>
          <a:p>
            <a:pPr algn="ctr">
              <a:defRPr/>
            </a:pPr>
            <a:r>
              <a:rPr lang="ar-SA" sz="4400" b="1" dirty="0">
                <a:ln w="50800"/>
                <a:solidFill>
                  <a:schemeClr val="bg1">
                    <a:shade val="50000"/>
                  </a:schemeClr>
                </a:solidFill>
              </a:rPr>
              <a:t>غير هام</a:t>
            </a:r>
          </a:p>
        </p:txBody>
      </p:sp>
      <p:sp>
        <p:nvSpPr>
          <p:cNvPr id="14" name="عنوان 1"/>
          <p:cNvSpPr txBox="1">
            <a:spLocks/>
          </p:cNvSpPr>
          <p:nvPr/>
        </p:nvSpPr>
        <p:spPr bwMode="auto">
          <a:xfrm>
            <a:off x="611188" y="534988"/>
            <a:ext cx="7777162" cy="877887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 rtlCol="1" anchor="ctr">
            <a:normAutofit fontScale="8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تــرتــيــب الأولــويــات </a:t>
            </a:r>
            <a:r>
              <a:rPr lang="ar-SA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endParaRPr lang="ar-SA" sz="440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4929190" y="2500306"/>
            <a:ext cx="3868367" cy="304698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sz="3200" b="1" u="sng" dirty="0">
                <a:ln w="50800"/>
                <a:solidFill>
                  <a:schemeClr val="bg1">
                    <a:shade val="50000"/>
                  </a:schemeClr>
                </a:solidFill>
              </a:rPr>
              <a:t>الناجحون 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دائما يخططون 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مبكرا لإنجاز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الهام غير العاجل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قبل أن يصبح</a:t>
            </a:r>
          </a:p>
          <a:p>
            <a:pPr algn="ctr">
              <a:defRPr/>
            </a:pPr>
            <a:r>
              <a:rPr lang="ar-SA" sz="3200" b="1" dirty="0">
                <a:ln w="50800"/>
                <a:solidFill>
                  <a:schemeClr val="bg1">
                    <a:shade val="50000"/>
                  </a:schemeClr>
                </a:solidFill>
              </a:rPr>
              <a:t>عاجلا.</a:t>
            </a:r>
          </a:p>
        </p:txBody>
      </p:sp>
    </p:spTree>
    <p:extLst>
      <p:ext uri="{BB962C8B-B14F-4D97-AF65-F5344CB8AC3E}">
        <p14:creationId xmlns:p14="http://schemas.microsoft.com/office/powerpoint/2010/main" val="76821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جامعة الملك فيصل-كيف تدير وقتك؟-م.هدى الخالدي-م.فوزيه الهاجري- أ.هند القحطاني</a:t>
            </a:r>
            <a:endParaRPr lang="en-US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1500188" y="0"/>
            <a:ext cx="5786437" cy="1214438"/>
          </a:xfrm>
          <a:prstGeom prst="rect">
            <a:avLst/>
          </a:prstGeom>
          <a:solidFill>
            <a:schemeClr val="lt1"/>
          </a:solidFill>
        </p:spPr>
        <p:txBody>
          <a:bodyPr rtlCol="1" anchor="ctr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4400" dirty="0">
                <a:latin typeface="+mj-lt"/>
                <a:ea typeface="+mj-ea"/>
                <a:cs typeface="+mj-cs"/>
              </a:rPr>
              <a:t/>
            </a:r>
            <a:br>
              <a:rPr lang="ar-SA" sz="4400" dirty="0">
                <a:latin typeface="+mj-lt"/>
                <a:ea typeface="+mj-ea"/>
                <a:cs typeface="+mj-cs"/>
              </a:rPr>
            </a:br>
            <a:r>
              <a:rPr lang="ar-SA" sz="4400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2- أسباب الفشل في إدارة الوقت</a:t>
            </a:r>
          </a:p>
        </p:txBody>
      </p:sp>
      <p:pic>
        <p:nvPicPr>
          <p:cNvPr id="52228" name="Picture 5" descr="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4" descr="CTOFF1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1436688"/>
            <a:ext cx="54292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مربع نص 12"/>
          <p:cNvSpPr txBox="1">
            <a:spLocks noChangeArrowheads="1"/>
          </p:cNvSpPr>
          <p:nvPr/>
        </p:nvSpPr>
        <p:spPr bwMode="auto">
          <a:xfrm>
            <a:off x="6199188" y="1985963"/>
            <a:ext cx="1785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>
              <a:defRPr/>
            </a:pPr>
            <a:r>
              <a:rPr lang="ar-SA" sz="24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ما هي أهم أخطاء سعيدة في إدارة وقتها؟</a:t>
            </a:r>
          </a:p>
        </p:txBody>
      </p:sp>
      <p:pic>
        <p:nvPicPr>
          <p:cNvPr id="52232" name="Picture 2" descr="http://www.fotosearch.com/bthumb/ILW/ILW507/alleya0048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71688"/>
            <a:ext cx="108585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Picture 4" descr="http://technabob.com/blog/wp-content/uploads/2009/04/dali-cloc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000250"/>
            <a:ext cx="12144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4" name="Picture 2" descr="g04196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857625"/>
            <a:ext cx="1000125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5" name="Picture 6" descr="كاريكاتير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857625"/>
            <a:ext cx="1928813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6" name="Picture 2" descr="http://incomezombie.com/wp-content/uploads/2009/01/procrastinatio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95"/>
          <a:stretch>
            <a:fillRect/>
          </a:stretch>
        </p:blipFill>
        <p:spPr bwMode="auto">
          <a:xfrm>
            <a:off x="5580063" y="3857625"/>
            <a:ext cx="3024187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73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جامعة الملك فيصل-كيف تدير وقتك؟-م.هدى الخالدي-م.فوزيه الهاجري- أ.هند القحطاني</a:t>
            </a:r>
            <a:endParaRPr lang="en-US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1500188" y="0"/>
            <a:ext cx="5786437" cy="1214438"/>
          </a:xfrm>
          <a:prstGeom prst="rect">
            <a:avLst/>
          </a:prstGeom>
          <a:solidFill>
            <a:schemeClr val="lt1"/>
          </a:solidFill>
        </p:spPr>
        <p:txBody>
          <a:bodyPr rtlCol="1" anchor="ctr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4400" dirty="0">
                <a:latin typeface="+mj-lt"/>
                <a:ea typeface="+mj-ea"/>
                <a:cs typeface="+mj-cs"/>
              </a:rPr>
              <a:t/>
            </a:r>
            <a:br>
              <a:rPr lang="ar-SA" sz="4400" dirty="0">
                <a:latin typeface="+mj-lt"/>
                <a:ea typeface="+mj-ea"/>
                <a:cs typeface="+mj-cs"/>
              </a:rPr>
            </a:br>
            <a:r>
              <a:rPr lang="ar-SA" sz="4400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3- وسائل مثلى لاستثمار الوقت</a:t>
            </a:r>
          </a:p>
        </p:txBody>
      </p:sp>
      <p:pic>
        <p:nvPicPr>
          <p:cNvPr id="53252" name="Picture 5" descr="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500188"/>
            <a:ext cx="2619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مستطيل 13"/>
          <p:cNvSpPr/>
          <p:nvPr/>
        </p:nvSpPr>
        <p:spPr>
          <a:xfrm>
            <a:off x="4643438" y="1928802"/>
            <a:ext cx="307183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أجرد وقتك</a:t>
            </a:r>
          </a:p>
        </p:txBody>
      </p:sp>
      <p:pic>
        <p:nvPicPr>
          <p:cNvPr id="53256" name="Picture 2" descr="http://indyjudgment.com/images/waste_of_time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786188"/>
            <a:ext cx="3048000" cy="21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مستطيل 15"/>
          <p:cNvSpPr/>
          <p:nvPr/>
        </p:nvSpPr>
        <p:spPr>
          <a:xfrm>
            <a:off x="3428992" y="4500570"/>
            <a:ext cx="5453812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تجنب مضيعات الوقت</a:t>
            </a:r>
          </a:p>
        </p:txBody>
      </p:sp>
    </p:spTree>
    <p:extLst>
      <p:ext uri="{BB962C8B-B14F-4D97-AF65-F5344CB8AC3E}">
        <p14:creationId xmlns:p14="http://schemas.microsoft.com/office/powerpoint/2010/main" val="67645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28938" y="1143000"/>
            <a:ext cx="5943600" cy="126206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الجلوس في مكان غير مناسب في أخر الصف </a:t>
            </a:r>
            <a:r>
              <a:rPr lang="ar-SA" sz="3800" b="1" dirty="0" err="1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او</a:t>
            </a: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قرب النافذة.</a:t>
            </a:r>
            <a:endParaRPr lang="ar-SA" b="1" dirty="0">
              <a:solidFill>
                <a:schemeClr val="bg2">
                  <a:lumMod val="75000"/>
                </a:schemeClr>
              </a:solidFill>
              <a:latin typeface="Book Antiqua" pitchFamily="18" charset="0"/>
              <a:cs typeface="Times New Roman" pitchFamily="18" charset="0"/>
            </a:endParaRPr>
          </a:p>
        </p:txBody>
      </p:sp>
      <p:pic>
        <p:nvPicPr>
          <p:cNvPr id="7" name="Picture 13" descr="C:\Documents and Settings\user\Local Settings\Temporary Internet Files\Content.IE5\DGC9OA8E\MPj0438620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857250"/>
            <a:ext cx="1857375" cy="1204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 descr="C:\Documents and Settings\user\Local Settings\Temporary Internet Files\Content.IE5\QWODVWOX\MCj0198191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71875"/>
            <a:ext cx="1676400" cy="766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C:\Users\user\Desktop\New Folder\2198923397_3bc172614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57430"/>
            <a:ext cx="1587500" cy="7559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71750" y="2643188"/>
            <a:ext cx="5943600" cy="677862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شغل وقتهم بالعبث في الجوال </a:t>
            </a:r>
            <a:r>
              <a:rPr lang="ar-SA" sz="3800" b="1" dirty="0" err="1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او</a:t>
            </a: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الأحاديث الجانبية.</a:t>
            </a:r>
            <a:endParaRPr lang="ar-SA" b="1" dirty="0">
              <a:solidFill>
                <a:schemeClr val="bg2">
                  <a:lumMod val="75000"/>
                </a:schemeClr>
              </a:solidFill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214563" y="3571875"/>
            <a:ext cx="6586537" cy="95408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endParaRPr lang="ar-SA" b="1" dirty="0">
              <a:solidFill>
                <a:schemeClr val="bg2">
                  <a:lumMod val="7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عدم الإصغاء داخل المحاضرة    وتدون الملاحظات.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2286000" y="4714875"/>
            <a:ext cx="6586538" cy="95408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endParaRPr lang="ar-SA" b="1" dirty="0">
              <a:solidFill>
                <a:schemeClr val="bg2">
                  <a:lumMod val="7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عدم فهم نقطة والخجل من إلقاء الأسئلة</a:t>
            </a:r>
          </a:p>
        </p:txBody>
      </p:sp>
      <p:pic>
        <p:nvPicPr>
          <p:cNvPr id="54281" name="Picture 2" descr="http://t2.gstatic.com/images?q=tbn:uIMyUBgEuLkrbM:http://emiliewood.com/photos/fevrier2007/7-fev-shy-girl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786313"/>
            <a:ext cx="1785938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2" name="عنوان 10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857250"/>
          </a:xfrm>
        </p:spPr>
        <p:txBody>
          <a:bodyPr/>
          <a:lstStyle/>
          <a:p>
            <a:r>
              <a:rPr lang="ar-SA" smtClean="0"/>
              <a:t>أسباب ضعف مشاركة الطالبات</a:t>
            </a:r>
          </a:p>
        </p:txBody>
      </p:sp>
    </p:spTree>
    <p:extLst>
      <p:ext uri="{BB962C8B-B14F-4D97-AF65-F5344CB8AC3E}">
        <p14:creationId xmlns:p14="http://schemas.microsoft.com/office/powerpoint/2010/main" val="2138950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0" y="1071563"/>
            <a:ext cx="6634163" cy="677862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الطالبة في المحاضرة الجامعية </a:t>
            </a: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تلعب دور الباحثة عن المعلومة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5299" name="Picture 2" descr="http://t0.gstatic.com/images?q=tbn:RlrQuvJco7XGCM:http://www.metu.edu.tr/~margaret/Researcher%2520reading%2520books%2520about%2520Biology%2520The%2520Arts%2520M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928688"/>
            <a:ext cx="1357313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00063" y="142875"/>
            <a:ext cx="8358187" cy="76993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خلاصة عدم معرفتهم للفرق   بين المحاضرة الجامعية والحصة المدرسية  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857375" y="2000250"/>
            <a:ext cx="6929438" cy="95408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 حيث تتطلب من الدراسة القراءة في العديد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 من المراجع بالإضافة للمرجع الرئيسي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Traditional Arabic" pitchFamily="2" charset="-78"/>
            </a:endParaRPr>
          </a:p>
        </p:txBody>
      </p:sp>
      <p:pic>
        <p:nvPicPr>
          <p:cNvPr id="9" name="Picture 2" descr="C:\Users\user\Desktop\New Folder\CPCA0MQ8SHCA143QG0CA6M6Y3TCA51ARGOCAPVJZCLCAB2D0U7CAQCHW4UCA6YJV9TCAFE4EDHCAIHA11TCAG5GREDCA2WPXODCAC9BKFZCA8CFY7SCAGFPKV1CAIPFTHKCA6PXZN4CAEAB0KCCA78AVL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00240"/>
            <a:ext cx="1071538" cy="1071538"/>
          </a:xfrm>
          <a:prstGeom prst="roundRect">
            <a:avLst>
              <a:gd name="adj" fmla="val 8594"/>
            </a:avLst>
          </a:prstGeom>
          <a:solidFill>
            <a:schemeClr val="tx1">
              <a:lumMod val="95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857250" y="3357563"/>
            <a:ext cx="8072438" cy="523875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في الأغلب يصعب فهم المحاضرة لو لم تذاكر كل الموضوعات السابقة ذات العلاقة،ويحضر المحاضرة التالية.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785813" y="4572000"/>
            <a:ext cx="8358187" cy="67786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في الأغلب يتوقع من الطالبة تدوين وتسجيل كل ما يرد في المحاضرة الدراسية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5305" name="Picture 2" descr="http://api.ning.com/files/1zI-k-b2hjSl*8vc3kCkQhykPmFRSb74DAjuUMgdRk-ZWRMdAcjViUhoFR5ey6EyxT4AtklQ9OtcMwOIORPeAaPXxAb8D9nv/writing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9063"/>
            <a:ext cx="25463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2695575" y="5746750"/>
            <a:ext cx="5572125" cy="95408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الأستاذ الجامعي يقوم بشرح المحاور الرئيسية ليعطي صورة شاملة،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وليس من الضروري أن يخوض في شرح كل معلومة بالتفصيل 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5" name="Picture 5"/>
          <p:cNvPicPr/>
          <p:nvPr/>
        </p:nvPicPr>
        <p:blipFill>
          <a:blip r:embed="rId7" cstate="print"/>
          <a:srcRect l="17984" t="21346" r="55720" b="16815"/>
          <a:stretch>
            <a:fillRect/>
          </a:stretch>
        </p:blipFill>
        <p:spPr bwMode="auto">
          <a:xfrm>
            <a:off x="285720" y="5143512"/>
            <a:ext cx="928694" cy="1214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89077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1263349_th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280600">
            <a:off x="379560" y="1496057"/>
            <a:ext cx="976313" cy="8647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مستطيل 6"/>
          <p:cNvSpPr/>
          <p:nvPr/>
        </p:nvSpPr>
        <p:spPr>
          <a:xfrm>
            <a:off x="2916814" y="1571612"/>
            <a:ext cx="5610831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أولا:استخدام </a:t>
            </a:r>
            <a:r>
              <a:rPr lang="ar-SA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الادوات</a:t>
            </a: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المناسبة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71500" y="0"/>
            <a:ext cx="8183563" cy="1481138"/>
          </a:xfrm>
        </p:spPr>
        <p:txBody>
          <a:bodyPr>
            <a:normAutofit lnSpcReduction="10000"/>
          </a:bodyPr>
          <a:lstStyle/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ar-SA" sz="4400" b="1" dirty="0" smtClean="0">
                <a:solidFill>
                  <a:schemeClr val="bg1">
                    <a:lumMod val="50000"/>
                  </a:schemeClr>
                </a:solidFill>
              </a:rPr>
              <a:t> خلاصة </a:t>
            </a:r>
            <a:r>
              <a:rPr lang="ar-SA" sz="4800" b="1" dirty="0" smtClean="0">
                <a:solidFill>
                  <a:srgbClr val="FF66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الاستراتيجيات الناجحة لتدوين الملاحظات</a:t>
            </a:r>
            <a:endParaRPr lang="en-US" sz="4800" b="1" dirty="0">
              <a:solidFill>
                <a:srgbClr val="FF6600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0" y="2571744"/>
            <a:ext cx="9150262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ثانيا:الا</a:t>
            </a:r>
            <a:r>
              <a:rPr lang="ar-S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ستماع </a:t>
            </a:r>
            <a:r>
              <a:rPr lang="ar-SA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الإنتقائي</a:t>
            </a:r>
            <a:r>
              <a:rPr lang="ar-S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والاستفادة من مؤشرات </a:t>
            </a: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</a:t>
            </a:r>
          </a:p>
        </p:txBody>
      </p:sp>
      <p:pic>
        <p:nvPicPr>
          <p:cNvPr id="56326" name="Picture 8" descr="http://www.responsible-law-of-attraction-living.com/images/Enthusiasm-woman-speak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286125"/>
            <a:ext cx="1460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6" descr="http://www.riversideonline.com/source/images/image_popup/r7_crou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3357563"/>
            <a:ext cx="14795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2" descr="http://dir.coolclips.com/Education/School/School_Objects_and_Supplies/Chalkboards/black_board_e=mc2_CoolClips_busi099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3357563"/>
            <a:ext cx="1500187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مستطيل 15"/>
          <p:cNvSpPr/>
          <p:nvPr/>
        </p:nvSpPr>
        <p:spPr>
          <a:xfrm>
            <a:off x="1357258" y="4429132"/>
            <a:ext cx="7786742" cy="769441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ثالثا : ترتيب تدوين الملاحظات</a:t>
            </a:r>
          </a:p>
        </p:txBody>
      </p:sp>
      <p:sp>
        <p:nvSpPr>
          <p:cNvPr id="17" name="مستطيل 16"/>
          <p:cNvSpPr/>
          <p:nvPr/>
        </p:nvSpPr>
        <p:spPr>
          <a:xfrm>
            <a:off x="5929322" y="5286388"/>
            <a:ext cx="3007555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رابعا : الأختزال</a:t>
            </a:r>
          </a:p>
        </p:txBody>
      </p:sp>
    </p:spTree>
    <p:extLst>
      <p:ext uri="{BB962C8B-B14F-4D97-AF65-F5344CB8AC3E}">
        <p14:creationId xmlns:p14="http://schemas.microsoft.com/office/powerpoint/2010/main" val="186758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251</Words>
  <Application>Microsoft Office PowerPoint</Application>
  <PresentationFormat>عرض على الشاشة (3:4)‏</PresentationFormat>
  <Paragraphs>54</Paragraphs>
  <Slides>9</Slides>
  <Notes>4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1" baseType="lpstr">
      <vt:lpstr>نسق Office</vt:lpstr>
      <vt:lpstr>Microsoft Office Excel Chart</vt:lpstr>
      <vt:lpstr>عرض تقديمي في PowerPoint</vt:lpstr>
      <vt:lpstr>عرض تقديمي في PowerPoint</vt:lpstr>
      <vt:lpstr>الخلاصة 1 خصائص الأهداف الفاعلة</vt:lpstr>
      <vt:lpstr>عرض تقديمي في PowerPoint</vt:lpstr>
      <vt:lpstr>عرض تقديمي في PowerPoint</vt:lpstr>
      <vt:lpstr>عرض تقديمي في PowerPoint</vt:lpstr>
      <vt:lpstr>أسباب ضعف مشاركة الطالبات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2</cp:revision>
  <dcterms:created xsi:type="dcterms:W3CDTF">2011-09-19T12:37:49Z</dcterms:created>
  <dcterms:modified xsi:type="dcterms:W3CDTF">2011-09-19T12:40:17Z</dcterms:modified>
</cp:coreProperties>
</file>