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10"/>
  </p:notesMasterIdLst>
  <p:sldIdLst>
    <p:sldId id="256" r:id="rId2"/>
    <p:sldId id="259" r:id="rId3"/>
    <p:sldId id="257" r:id="rId4"/>
    <p:sldId id="284" r:id="rId5"/>
    <p:sldId id="260" r:id="rId6"/>
    <p:sldId id="293" r:id="rId7"/>
    <p:sldId id="263" r:id="rId8"/>
    <p:sldId id="294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2" d="100"/>
          <a:sy n="62" d="100"/>
        </p:scale>
        <p:origin x="-137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0D4A6D-F6AD-488B-AB23-DA3833A7013D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6C6599B-44D0-438A-8B0F-E17F88BCB451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1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3</a:t>
            </a:fld>
            <a:endParaRPr lang="ar-S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6</a:t>
            </a:fld>
            <a:endParaRPr lang="ar-S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7</a:t>
            </a:fld>
            <a:endParaRPr lang="ar-S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6599B-44D0-438A-8B0F-E17F88BCB451}" type="slidenum">
              <a:rPr lang="ar-SA" smtClean="0"/>
              <a:pPr/>
              <a:t>8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2C4BD9-A5BD-4686-B8AD-6B2AC41075E2}" type="datetimeFigureOut">
              <a:rPr lang="ar-SA" smtClean="0"/>
              <a:pPr/>
              <a:t>04/04/1432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CD4715-F078-4A9A-9705-013BB6C63DA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-3505200" y="1219200"/>
            <a:ext cx="12207240" cy="1472184"/>
          </a:xfrm>
        </p:spPr>
        <p:txBody>
          <a:bodyPr>
            <a:noAutofit/>
          </a:bodyPr>
          <a:lstStyle/>
          <a:p>
            <a:pPr algn="ctr"/>
            <a:r>
              <a:rPr lang="ar-SA" sz="60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</a:t>
            </a:r>
            <a:r>
              <a:rPr lang="ar-SA" sz="48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مراض</a:t>
            </a:r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</a:t>
            </a:r>
            <a:r>
              <a:rPr lang="ar-SA" sz="48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الجهازالهضمي</a:t>
            </a:r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</a:t>
            </a:r>
            <a:r>
              <a:rPr lang="ar-SA" sz="60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/>
            </a:r>
            <a:br>
              <a:rPr lang="ar-SA" sz="6000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</a:br>
            <a:r>
              <a:rPr lang="ar-SA" sz="6000" dirty="0" err="1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الدوسنتاريا</a:t>
            </a:r>
            <a:endParaRPr lang="ar-SA" sz="6000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1676400" y="2743200"/>
            <a:ext cx="6172200" cy="1371600"/>
          </a:xfrm>
        </p:spPr>
        <p:txBody>
          <a:bodyPr>
            <a:normAutofit/>
          </a:bodyPr>
          <a:lstStyle/>
          <a:p>
            <a:r>
              <a:rPr lang="ar-SA" sz="4800" dirty="0" err="1" smtClean="0">
                <a:solidFill>
                  <a:schemeClr val="accent1">
                    <a:lumMod val="75000"/>
                  </a:schemeClr>
                </a:solidFill>
              </a:rPr>
              <a:t>الزحار</a:t>
            </a:r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</a:rPr>
              <a:t> الأميبي</a:t>
            </a:r>
            <a:endParaRPr lang="ar-SA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7" descr="الأنتا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0265" y="533400"/>
            <a:ext cx="7782900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الزحار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الأميبي أو(الدوسنتاريا)هو أكثر الطفيليات </a:t>
            </a:r>
            <a:r>
              <a:rPr lang="ar-SA" sz="2400" b="1" dirty="0" err="1" smtClean="0">
                <a:latin typeface="Arial" pitchFamily="34" charset="0"/>
                <a:cs typeface="Arial" pitchFamily="34" charset="0"/>
              </a:rPr>
              <a:t>المعويه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 شيوعاً. فالعديد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من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الأشخاص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مصابون بهذه الطفيليات من دون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أن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تلاحظ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إصابتهم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بها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.فهي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تدخل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إلى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الجسم من خلال مجرى الجهاز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الهضمي 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حيث يحملها الطعام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أو </a:t>
            </a:r>
            <a:r>
              <a:rPr lang="ar-SA" sz="2400" b="1" dirty="0">
                <a:latin typeface="Arial" pitchFamily="34" charset="0"/>
                <a:cs typeface="Arial" pitchFamily="34" charset="0"/>
              </a:rPr>
              <a:t>الشراب 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الملوث.بأكثر من طريقة..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5" descr="الإنتاميبا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19400"/>
            <a:ext cx="4267200" cy="3200400"/>
          </a:xfrm>
          <a:prstGeom prst="rect">
            <a:avLst/>
          </a:prstGeom>
          <a:noFill/>
        </p:spPr>
      </p:pic>
      <p:pic>
        <p:nvPicPr>
          <p:cNvPr id="4" name="Picture 7" descr="الإنتاميبا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819400"/>
            <a:ext cx="4038600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94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467600" cy="1143000"/>
          </a:xfrm>
        </p:spPr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1"/>
                </a:solidFill>
              </a:rPr>
              <a:t>ما هي خطورة </a:t>
            </a:r>
            <a:r>
              <a:rPr lang="ar-SA" sz="4000" b="1" dirty="0" err="1" smtClean="0">
                <a:solidFill>
                  <a:schemeClr val="accent1"/>
                </a:solidFill>
              </a:rPr>
              <a:t>الاصابة</a:t>
            </a:r>
            <a:r>
              <a:rPr lang="ar-SA" sz="4000" b="1" dirty="0" smtClean="0">
                <a:solidFill>
                  <a:schemeClr val="accent1"/>
                </a:solidFill>
              </a:rPr>
              <a:t> </a:t>
            </a:r>
            <a:r>
              <a:rPr lang="ar-SA" sz="4000" b="1" dirty="0" err="1" smtClean="0">
                <a:solidFill>
                  <a:schemeClr val="accent1"/>
                </a:solidFill>
              </a:rPr>
              <a:t>بالانتاميبا</a:t>
            </a:r>
            <a:r>
              <a:rPr lang="ar-SA" sz="4000" b="1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solidFill>
                  <a:schemeClr val="accent1"/>
                </a:solidFill>
              </a:rPr>
              <a:t>في الحالات المزمنة تقوم </a:t>
            </a:r>
            <a:r>
              <a:rPr lang="ar-SA" sz="2800" b="1" dirty="0" err="1" smtClean="0">
                <a:solidFill>
                  <a:schemeClr val="accent1"/>
                </a:solidFill>
              </a:rPr>
              <a:t>الانتاميبا</a:t>
            </a:r>
            <a:r>
              <a:rPr lang="ar-SA" sz="2800" b="1" dirty="0" smtClean="0">
                <a:solidFill>
                  <a:schemeClr val="accent1"/>
                </a:solidFill>
              </a:rPr>
              <a:t> باختراق جدار الأمعاء مما يسبب تثقب الجدار </a:t>
            </a:r>
            <a:r>
              <a:rPr lang="ar-SA" sz="2800" b="1" dirty="0" err="1" smtClean="0">
                <a:solidFill>
                  <a:schemeClr val="accent1"/>
                </a:solidFill>
              </a:rPr>
              <a:t>البريتوني</a:t>
            </a:r>
            <a:r>
              <a:rPr lang="ar-SA" sz="2800" b="1" dirty="0" smtClean="0">
                <a:solidFill>
                  <a:schemeClr val="accent1"/>
                </a:solidFill>
              </a:rPr>
              <a:t> –سرطانات متعددة –خراريج في الكبد - ناصور 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Picture 5" descr="الإنتاميبا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292475"/>
            <a:ext cx="4457700" cy="3565525"/>
          </a:xfrm>
          <a:prstGeom prst="rect">
            <a:avLst/>
          </a:prstGeom>
          <a:noFill/>
        </p:spPr>
      </p:pic>
      <p:pic>
        <p:nvPicPr>
          <p:cNvPr id="6" name="Picture 7" descr="الإنتاميبا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0"/>
            <a:ext cx="41148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3124200" y="457200"/>
            <a:ext cx="335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أعراض الزحار الأميبي :-</a:t>
            </a:r>
          </a:p>
          <a:p>
            <a:pPr lvl="0"/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        </a:t>
            </a:r>
            <a:r>
              <a:rPr lang="ar-SA" sz="2800" b="1" i="1" dirty="0" err="1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تاتي</a:t>
            </a:r>
            <a:r>
              <a:rPr lang="ar-SA" sz="2800" b="1" i="1" dirty="0" smtClean="0">
                <a:solidFill>
                  <a:schemeClr val="accent1"/>
                </a:solidFill>
                <a:latin typeface="Andalus" pitchFamily="2" charset="-78"/>
                <a:cs typeface="Andalus" pitchFamily="2" charset="-78"/>
              </a:rPr>
              <a:t> تدريجيا </a:t>
            </a:r>
            <a:endParaRPr lang="ar-SA" sz="2800" b="1" i="1" dirty="0">
              <a:solidFill>
                <a:schemeClr val="accent1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04800" y="2057400"/>
            <a:ext cx="800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ar-SA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الإسهال والتشنجات والمغص وقد يكون المغص بدون إسهال.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احتواء البراز على القيح والمخاط والدم.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2819400" y="3352800"/>
            <a:ext cx="525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 ارتفاع درجة الحرارة وزيادة نبضات القلب.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4- قد يتبرز المريض عشرين مرة </a:t>
            </a:r>
            <a:r>
              <a:rPr lang="ar-SA" sz="28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فاكثر</a:t>
            </a:r>
            <a:endParaRPr lang="ar-SA" sz="28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438400" y="0"/>
            <a:ext cx="40094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i="1" u="sng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كيفية الوقاية منه ومنع انتشاره:-</a:t>
            </a:r>
            <a:endParaRPr lang="ar-SA" sz="2800" b="1" i="1" u="sng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752600" y="762000"/>
            <a:ext cx="662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 عدم تعريض الماء والطعام والمشروبات الأخرى إلى احتمال</a:t>
            </a:r>
          </a:p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التلوث بالبراز أو مياه المجارى وأقذارها ...</a:t>
            </a:r>
          </a:p>
          <a:p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التخلص جيداً من أي براز بشري ...</a:t>
            </a:r>
            <a:endParaRPr lang="ar-SA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066800" y="1905000"/>
            <a:ext cx="7391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3-يجب القضاء قدر الإمكان على مختلف أنواع الذباب واتخاذ إجراءات لمنع تناسله.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4- ينبغي لمن يعيش في أماكن خالة من مياه نظيفة أن يغلى مياه الشرب ثم يخزنها في أوعية مغطاة. 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5- في الأماكن التي يستعمل فيها براز لتسميد التربة يتعين عدم تناول البقول أو الفاكهة نية إلى إذا طهرت.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6- ينغبي لمن كانت وظيفتهم تداول الطعام أن يراعوا جيداً في عاداتهم الشخصية حصول النظافة.</a:t>
            </a:r>
          </a:p>
          <a:p>
            <a:r>
              <a:rPr lang="ar-SA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7- قبل توظيف أي شخص كطباخ أو ناقل مواد غذائية يجب فحص برازه لتحرى ما إذا كان يحتوى على الأميبا.</a:t>
            </a:r>
          </a:p>
        </p:txBody>
      </p:sp>
    </p:spTree>
    <p:extLst>
      <p:ext uri="{BB962C8B-B14F-4D97-AF65-F5344CB8AC3E}">
        <p14:creationId xmlns="" xmlns:p14="http://schemas.microsoft.com/office/powerpoint/2010/main" val="27474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467600" cy="1143000"/>
          </a:xfrm>
        </p:spPr>
        <p:txBody>
          <a:bodyPr>
            <a:noAutofit/>
          </a:bodyPr>
          <a:lstStyle/>
          <a:p>
            <a:r>
              <a:rPr lang="ar-SA" sz="3200" b="1" u="sng" dirty="0" smtClean="0">
                <a:solidFill>
                  <a:schemeClr val="accent1"/>
                </a:solidFill>
              </a:rPr>
              <a:t>متي يتوقف المريض </a:t>
            </a:r>
            <a:r>
              <a:rPr lang="ar-SA" sz="3200" b="1" u="sng" dirty="0" err="1" smtClean="0">
                <a:solidFill>
                  <a:schemeClr val="accent1"/>
                </a:solidFill>
              </a:rPr>
              <a:t>بالدوسنتاريا</a:t>
            </a:r>
            <a:r>
              <a:rPr lang="ar-SA" sz="3200" b="1" u="sng" dirty="0" smtClean="0">
                <a:solidFill>
                  <a:schemeClr val="accent1"/>
                </a:solidFill>
              </a:rPr>
              <a:t> عن تناول الدواء</a:t>
            </a:r>
            <a:endParaRPr lang="en-US" sz="3200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sz="3600" b="1" dirty="0" smtClean="0">
                <a:solidFill>
                  <a:schemeClr val="accent1"/>
                </a:solidFill>
              </a:rPr>
              <a:t>عندما تختفي تماما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الأميبا</a:t>
            </a:r>
            <a:r>
              <a:rPr lang="ar-SA" sz="3600" b="1" dirty="0" smtClean="0">
                <a:solidFill>
                  <a:schemeClr val="accent1"/>
                </a:solidFill>
              </a:rPr>
              <a:t> من البراز ولا يعني توقف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الاسهال</a:t>
            </a:r>
            <a:r>
              <a:rPr lang="ar-SA" sz="3600" b="1" dirty="0" smtClean="0">
                <a:solidFill>
                  <a:schemeClr val="accent1"/>
                </a:solidFill>
              </a:rPr>
              <a:t>  </a:t>
            </a:r>
            <a:r>
              <a:rPr lang="ar-SA" sz="3600" b="1" dirty="0" err="1" smtClean="0">
                <a:solidFill>
                  <a:schemeClr val="accent1"/>
                </a:solidFill>
              </a:rPr>
              <a:t>ان</a:t>
            </a:r>
            <a:r>
              <a:rPr lang="ar-SA" sz="3600" b="1" dirty="0" smtClean="0">
                <a:solidFill>
                  <a:schemeClr val="accent1"/>
                </a:solidFill>
              </a:rPr>
              <a:t> المريض قد شفي لان هذه الطفيليات تمر بمرحلة تكيس تكون خلالها مقاومه </a:t>
            </a:r>
            <a:r>
              <a:rPr lang="ar-SA" sz="3600" b="1" dirty="0" err="1" smtClean="0">
                <a:solidFill>
                  <a:schemeClr val="accent1"/>
                </a:solidFill>
              </a:rPr>
              <a:t>للأدويه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>
            <a:spLocks noChangeArrowheads="1"/>
          </p:cNvSpPr>
          <p:nvPr/>
        </p:nvSpPr>
        <p:spPr bwMode="auto">
          <a:xfrm>
            <a:off x="4010379" y="1066800"/>
            <a:ext cx="23142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ar-SA" sz="3600" b="1" i="1" u="sng" dirty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مايجب </a:t>
            </a:r>
            <a:r>
              <a:rPr lang="ar-SA" sz="3600" b="1" i="1" u="sng" dirty="0" smtClean="0">
                <a:solidFill>
                  <a:schemeClr val="accent5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عمله:-</a:t>
            </a:r>
            <a:endParaRPr lang="ar-SA" sz="3600" b="1" i="1" u="sng" dirty="0">
              <a:solidFill>
                <a:schemeClr val="accent5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143000" y="2057400"/>
            <a:ext cx="7209319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إذا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كان هناك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اشتباه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بوجود تلوث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أميبي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يجب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إجراء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فحص للبراز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 يخضع المصاب للعناية الطبيبة لان العلاجات المنزلية ليست فعالة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 يتكرر فحص البراز كل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أسبوع </a:t>
            </a: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حتى الشفاء التام ثم تجرى فحوص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سنويا بعد ذالك لان المريض قد </a:t>
            </a:r>
            <a:r>
              <a:rPr lang="ar-SA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تعاوده الإصابة </a:t>
            </a:r>
            <a:r>
              <a:rPr lang="ar-SA" sz="2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4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20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600200" y="-2590800"/>
            <a:ext cx="6781800" cy="5029200"/>
          </a:xfrm>
        </p:spPr>
        <p:txBody>
          <a:bodyPr/>
          <a:lstStyle/>
          <a:p>
            <a:r>
              <a:rPr lang="ar-SA" dirty="0" smtClean="0"/>
              <a:t>شكرا علي حسن الاستماع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أصل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772</TotalTime>
  <Words>319</Words>
  <Application>Microsoft Office PowerPoint</Application>
  <PresentationFormat>عرض على الشاشة (3:4)‏</PresentationFormat>
  <Paragraphs>41</Paragraphs>
  <Slides>8</Slides>
  <Notes>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مشربية</vt:lpstr>
      <vt:lpstr>امراض الجهازالهضمي  الدوسنتاريا</vt:lpstr>
      <vt:lpstr>الشريحة 2</vt:lpstr>
      <vt:lpstr>ما هي خطورة الاصابة بالانتاميبا </vt:lpstr>
      <vt:lpstr>الشريحة 4</vt:lpstr>
      <vt:lpstr>الشريحة 5</vt:lpstr>
      <vt:lpstr>متي يتوقف المريض بالدوسنتاريا عن تناول الدواء</vt:lpstr>
      <vt:lpstr>الشريحة 7</vt:lpstr>
      <vt:lpstr>شكرا علي حسن الاستماع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itp-0ct-10</cp:lastModifiedBy>
  <cp:revision>94</cp:revision>
  <dcterms:created xsi:type="dcterms:W3CDTF">2010-11-08T17:54:06Z</dcterms:created>
  <dcterms:modified xsi:type="dcterms:W3CDTF">2011-03-09T16:30:07Z</dcterms:modified>
</cp:coreProperties>
</file>