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sldIdLst>
    <p:sldId id="256" r:id="rId2"/>
    <p:sldId id="257" r:id="rId3"/>
    <p:sldId id="258" r:id="rId4"/>
    <p:sldId id="260" r:id="rId5"/>
    <p:sldId id="264" r:id="rId6"/>
    <p:sldId id="261" r:id="rId7"/>
    <p:sldId id="265" r:id="rId8"/>
    <p:sldId id="266" r:id="rId9"/>
    <p:sldId id="267" r:id="rId10"/>
    <p:sldId id="268" r:id="rId11"/>
    <p:sldId id="269" r:id="rId12"/>
    <p:sldId id="259" r:id="rId13"/>
    <p:sldId id="270" r:id="rId14"/>
    <p:sldId id="263" r:id="rId15"/>
    <p:sldId id="271" r:id="rId16"/>
    <p:sldId id="273" r:id="rId17"/>
    <p:sldId id="272" r:id="rId18"/>
    <p:sldId id="274" r:id="rId19"/>
    <p:sldId id="275" r:id="rId20"/>
    <p:sldId id="276" r:id="rId21"/>
    <p:sldId id="280" r:id="rId22"/>
    <p:sldId id="277" r:id="rId23"/>
    <p:sldId id="279" r:id="rId24"/>
    <p:sldId id="278" r:id="rId25"/>
    <p:sldId id="281" r:id="rId26"/>
    <p:sldId id="282" r:id="rId27"/>
  </p:sldIdLst>
  <p:sldSz cx="9144000" cy="6858000" type="screen4x3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3300"/>
    <a:srgbClr val="33CC33"/>
    <a:srgbClr val="FF0066"/>
    <a:srgbClr val="0080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8309" autoAdjust="0"/>
    <p:restoredTop sz="93548" autoAdjust="0"/>
  </p:normalViewPr>
  <p:slideViewPr>
    <p:cSldViewPr>
      <p:cViewPr varScale="1">
        <p:scale>
          <a:sx n="73" d="100"/>
          <a:sy n="73" d="100"/>
        </p:scale>
        <p:origin x="-870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ar-SA" smtClean="0"/>
              <a:t>انقر لتحرير نمط العنوان الثانوي الرئيسي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0F6880-C8A1-42F8-BA66-E1C10C444243}" type="datetimeFigureOut">
              <a:rPr lang="ar-SA" smtClean="0"/>
              <a:pPr/>
              <a:t>16/11/1433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823992-5AB1-4C60-850E-F8FB4346D9DE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0F6880-C8A1-42F8-BA66-E1C10C444243}" type="datetimeFigureOut">
              <a:rPr lang="ar-SA" smtClean="0"/>
              <a:pPr/>
              <a:t>16/11/1433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823992-5AB1-4C60-850E-F8FB4346D9DE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0F6880-C8A1-42F8-BA66-E1C10C444243}" type="datetimeFigureOut">
              <a:rPr lang="ar-SA" smtClean="0"/>
              <a:pPr/>
              <a:t>16/11/1433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823992-5AB1-4C60-850E-F8FB4346D9DE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0F6880-C8A1-42F8-BA66-E1C10C444243}" type="datetimeFigureOut">
              <a:rPr lang="ar-SA" smtClean="0"/>
              <a:pPr/>
              <a:t>16/11/1433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823992-5AB1-4C60-850E-F8FB4346D9DE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نص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0F6880-C8A1-42F8-BA66-E1C10C444243}" type="datetimeFigureOut">
              <a:rPr lang="ar-SA" smtClean="0"/>
              <a:pPr/>
              <a:t>16/11/1433</a:t>
            </a:fld>
            <a:endParaRPr lang="ar-SA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823992-5AB1-4C60-850E-F8FB4346D9DE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0F6880-C8A1-42F8-BA66-E1C10C444243}" type="datetimeFigureOut">
              <a:rPr lang="ar-SA" smtClean="0"/>
              <a:pPr/>
              <a:t>16/11/1433</a:t>
            </a:fld>
            <a:endParaRPr lang="ar-SA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823992-5AB1-4C60-850E-F8FB4346D9DE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0F6880-C8A1-42F8-BA66-E1C10C444243}" type="datetimeFigureOut">
              <a:rPr lang="ar-SA" smtClean="0"/>
              <a:pPr/>
              <a:t>16/11/1433</a:t>
            </a:fld>
            <a:endParaRPr lang="ar-SA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823992-5AB1-4C60-850E-F8FB4346D9DE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0F6880-C8A1-42F8-BA66-E1C10C444243}" type="datetimeFigureOut">
              <a:rPr lang="ar-SA" smtClean="0"/>
              <a:pPr/>
              <a:t>16/11/1433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823992-5AB1-4C60-850E-F8FB4346D9DE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0F6880-C8A1-42F8-BA66-E1C10C444243}" type="datetimeFigureOut">
              <a:rPr lang="ar-SA" smtClean="0"/>
              <a:pPr/>
              <a:t>16/11/1433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823992-5AB1-4C60-850E-F8FB4346D9DE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0F6880-C8A1-42F8-BA66-E1C10C444243}" type="datetimeFigureOut">
              <a:rPr lang="ar-SA" smtClean="0"/>
              <a:pPr/>
              <a:t>16/11/1433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823992-5AB1-4C60-850E-F8FB4346D9DE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0F6880-C8A1-42F8-BA66-E1C10C444243}" type="datetimeFigureOut">
              <a:rPr lang="ar-SA" smtClean="0"/>
              <a:pPr/>
              <a:t>16/11/1433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823992-5AB1-4C60-850E-F8FB4346D9DE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عنوان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80F6880-C8A1-42F8-BA66-E1C10C444243}" type="datetimeFigureOut">
              <a:rPr lang="ar-SA" smtClean="0"/>
              <a:pPr/>
              <a:t>16/11/1433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823992-5AB1-4C60-850E-F8FB4346D9DE}" type="slidenum">
              <a:rPr lang="ar-SA" smtClean="0"/>
              <a:pPr/>
              <a:t>‹#›</a:t>
            </a:fld>
            <a:endParaRPr lang="ar-S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SA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5" Type="http://schemas.openxmlformats.org/officeDocument/2006/relationships/image" Target="../media/image7.jpeg"/><Relationship Id="rId4" Type="http://schemas.openxmlformats.org/officeDocument/2006/relationships/image" Target="../media/image6.gif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gif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0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4.jpeg"/><Relationship Id="rId4" Type="http://schemas.openxmlformats.org/officeDocument/2006/relationships/image" Target="../media/image23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7.jpe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openxmlformats.org/officeDocument/2006/relationships/image" Target="../media/image28.png"/><Relationship Id="rId7" Type="http://schemas.openxmlformats.org/officeDocument/2006/relationships/image" Target="../media/image32.png"/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5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gi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gif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gif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slideLayout" Target="../slideLayouts/slideLayout7.xml"/><Relationship Id="rId1" Type="http://schemas.openxmlformats.org/officeDocument/2006/relationships/audio" Target="file:///C:\Users\SONY\Desktop\Face%202%20Face\Tracks\CD1%20-%20Faixa%2008.mp3" TargetMode="External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slideLayout" Target="../slideLayouts/slideLayout7.xml"/><Relationship Id="rId1" Type="http://schemas.openxmlformats.org/officeDocument/2006/relationships/audio" Target="file:///C:\Users\SONY\Desktop\Face%202%20Face\Tracks\CD1%20-%20Faixa%2008.mp3" TargetMode="External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slideLayout" Target="../slideLayouts/slideLayout7.xml"/><Relationship Id="rId1" Type="http://schemas.openxmlformats.org/officeDocument/2006/relationships/audio" Target="file:///C:\Users\SONY\Desktop\Face%202%20Face\Tracks\CD1%20-%20Faixa%2009.mp3" TargetMode="External"/><Relationship Id="rId5" Type="http://schemas.openxmlformats.org/officeDocument/2006/relationships/image" Target="../media/image45.png"/><Relationship Id="rId4" Type="http://schemas.openxmlformats.org/officeDocument/2006/relationships/image" Target="../media/image49.jpe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صورة 3" descr="1198672817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مربع نص 4"/>
          <p:cNvSpPr txBox="1"/>
          <p:nvPr/>
        </p:nvSpPr>
        <p:spPr>
          <a:xfrm>
            <a:off x="2771800" y="1268760"/>
            <a:ext cx="5688632" cy="280076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en-US" sz="8800" dirty="0" smtClean="0">
                <a:solidFill>
                  <a:schemeClr val="accent3">
                    <a:lumMod val="50000"/>
                  </a:schemeClr>
                </a:soli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</a:effectLst>
                <a:latin typeface="Aharoni" pitchFamily="2" charset="-79"/>
                <a:cs typeface="Aharoni" pitchFamily="2" charset="-79"/>
              </a:rPr>
              <a:t>Good Morning </a:t>
            </a:r>
            <a:endParaRPr lang="ar-SA" sz="8800" dirty="0">
              <a:solidFill>
                <a:schemeClr val="accent3">
                  <a:lumMod val="50000"/>
                </a:schemeClr>
              </a:solidFill>
              <a:effectLst>
                <a:glow rad="139700">
                  <a:schemeClr val="accent2">
                    <a:satMod val="175000"/>
                    <a:alpha val="40000"/>
                  </a:schemeClr>
                </a:glow>
              </a:effectLst>
              <a:latin typeface="Aharoni" pitchFamily="2" charset="-79"/>
              <a:cs typeface="+mj-cs"/>
            </a:endParaRPr>
          </a:p>
        </p:txBody>
      </p:sp>
      <p:sp>
        <p:nvSpPr>
          <p:cNvPr id="6" name="مربع نص 5"/>
          <p:cNvSpPr txBox="1"/>
          <p:nvPr/>
        </p:nvSpPr>
        <p:spPr>
          <a:xfrm>
            <a:off x="5616624" y="5550331"/>
            <a:ext cx="3563888" cy="83099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/>
            <a:r>
              <a:rPr lang="en-US" sz="2400" b="1" dirty="0" smtClean="0">
                <a:solidFill>
                  <a:srgbClr val="006600"/>
                </a:solidFill>
                <a:latin typeface="Sylfaen" pitchFamily="18" charset="0"/>
                <a:cs typeface="Andalus" pitchFamily="18" charset="-78"/>
              </a:rPr>
              <a:t>Prepared by:                                       </a:t>
            </a:r>
            <a:r>
              <a:rPr lang="en-US" sz="2400" b="1" dirty="0" err="1" smtClean="0">
                <a:solidFill>
                  <a:srgbClr val="006600"/>
                </a:solidFill>
                <a:latin typeface="Sylfaen" pitchFamily="18" charset="0"/>
                <a:cs typeface="Andalus" pitchFamily="18" charset="-78"/>
              </a:rPr>
              <a:t>Ms.Amani</a:t>
            </a:r>
            <a:r>
              <a:rPr lang="en-US" sz="2400" b="1" dirty="0" smtClean="0">
                <a:solidFill>
                  <a:srgbClr val="006600"/>
                </a:solidFill>
                <a:latin typeface="Sylfaen" pitchFamily="18" charset="0"/>
                <a:cs typeface="Andalus" pitchFamily="18" charset="-78"/>
              </a:rPr>
              <a:t> AL-</a:t>
            </a:r>
            <a:r>
              <a:rPr lang="en-US" sz="2400" b="1" dirty="0" err="1" smtClean="0">
                <a:solidFill>
                  <a:srgbClr val="006600"/>
                </a:solidFill>
                <a:latin typeface="Sylfaen" pitchFamily="18" charset="0"/>
                <a:cs typeface="Andalus" pitchFamily="18" charset="-78"/>
              </a:rPr>
              <a:t>Buwardi</a:t>
            </a:r>
            <a:endParaRPr lang="en-US" sz="2400" b="1" dirty="0" smtClean="0">
              <a:solidFill>
                <a:srgbClr val="006600"/>
              </a:solidFill>
              <a:latin typeface="Sylfaen" pitchFamily="18" charset="0"/>
              <a:cs typeface="Andalus" pitchFamily="18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صورة 3" descr="1198672817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7" name="مربع نص 6"/>
          <p:cNvSpPr txBox="1"/>
          <p:nvPr/>
        </p:nvSpPr>
        <p:spPr>
          <a:xfrm>
            <a:off x="1619672" y="930200"/>
            <a:ext cx="7992888" cy="415498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en-US" sz="8800" dirty="0" smtClean="0">
                <a:solidFill>
                  <a:schemeClr val="accent2">
                    <a:lumMod val="75000"/>
                  </a:schemeClr>
                </a:solidFill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</a:effectLst>
                <a:latin typeface="Aharoni" pitchFamily="2" charset="-79"/>
                <a:cs typeface="Aharoni" pitchFamily="2" charset="-79"/>
              </a:rPr>
              <a:t>Unit: 1 </a:t>
            </a:r>
          </a:p>
          <a:p>
            <a:pPr algn="ctr"/>
            <a:r>
              <a:rPr lang="en-US" sz="8800" dirty="0" smtClean="0">
                <a:solidFill>
                  <a:srgbClr val="77933C"/>
                </a:soli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</a:effectLst>
                <a:latin typeface="Aharoni" pitchFamily="2" charset="-79"/>
                <a:cs typeface="Aharoni" pitchFamily="2" charset="-79"/>
              </a:rPr>
              <a:t>How do you feel?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مستطيل 5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40000"/>
                  <a:lumOff val="60000"/>
                  <a:shade val="30000"/>
                  <a:satMod val="115000"/>
                  <a:alpha val="28000"/>
                </a:schemeClr>
              </a:gs>
              <a:gs pos="50000">
                <a:schemeClr val="accent2">
                  <a:lumMod val="40000"/>
                  <a:lumOff val="60000"/>
                  <a:shade val="67500"/>
                  <a:satMod val="115000"/>
                </a:schemeClr>
              </a:gs>
              <a:gs pos="100000">
                <a:schemeClr val="accent2">
                  <a:lumMod val="40000"/>
                  <a:lumOff val="60000"/>
                  <a:shade val="100000"/>
                  <a:satMod val="115000"/>
                </a:schemeClr>
              </a:gs>
            </a:gsLst>
            <a:lin ang="2700000" scaled="1"/>
            <a:tileRect/>
          </a:gradFill>
          <a:ln w="57150">
            <a:solidFill>
              <a:schemeClr val="accent2">
                <a:lumMod val="20000"/>
                <a:lumOff val="8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3" name="شكل بيضاوي 2"/>
          <p:cNvSpPr/>
          <p:nvPr/>
        </p:nvSpPr>
        <p:spPr>
          <a:xfrm>
            <a:off x="251520" y="404664"/>
            <a:ext cx="1224136" cy="1152128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en-US" sz="4800" b="1" dirty="0" smtClean="0">
                <a:solidFill>
                  <a:schemeClr val="accent2">
                    <a:lumMod val="50000"/>
                  </a:schemeClr>
                </a:solidFill>
              </a:rPr>
              <a:t>1C</a:t>
            </a:r>
            <a:endParaRPr lang="ar-SA" sz="48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4" name="مربع نص 3"/>
          <p:cNvSpPr txBox="1"/>
          <p:nvPr/>
        </p:nvSpPr>
        <p:spPr>
          <a:xfrm>
            <a:off x="971600" y="1556792"/>
            <a:ext cx="7848872" cy="120032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/>
            <a:r>
              <a:rPr lang="en-US" sz="7200" dirty="0" smtClean="0">
                <a:solidFill>
                  <a:schemeClr val="accent2">
                    <a:lumMod val="75000"/>
                  </a:schemeClr>
                </a:solidFill>
                <a:effectLst>
                  <a:glow rad="101600">
                    <a:schemeClr val="bg1">
                      <a:alpha val="40000"/>
                    </a:schemeClr>
                  </a:glow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latin typeface="Aharoni" pitchFamily="2" charset="-79"/>
                <a:cs typeface="Aharoni" pitchFamily="2" charset="-79"/>
              </a:rPr>
              <a:t>The best medicine</a:t>
            </a:r>
            <a:endParaRPr lang="ar-SA" sz="7200" dirty="0">
              <a:solidFill>
                <a:schemeClr val="accent2">
                  <a:lumMod val="75000"/>
                </a:schemeClr>
              </a:solidFill>
              <a:effectLst>
                <a:glow rad="101600">
                  <a:schemeClr val="bg1">
                    <a:alpha val="40000"/>
                  </a:schemeClr>
                </a:glow>
                <a:outerShdw blurRad="50800" dist="38100" dir="16200000" rotWithShape="0">
                  <a:prstClr val="black">
                    <a:alpha val="40000"/>
                  </a:prstClr>
                </a:outerShdw>
              </a:effectLst>
              <a:latin typeface="Aharoni" pitchFamily="2" charset="-79"/>
            </a:endParaRPr>
          </a:p>
        </p:txBody>
      </p:sp>
      <p:pic>
        <p:nvPicPr>
          <p:cNvPr id="1026" name="Picture 2" descr="http://tzcoaching.com/blog/wp-content/uploads/2011/09/medicine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20620633">
            <a:off x="5422082" y="3738283"/>
            <a:ext cx="3374504" cy="2433920"/>
          </a:xfrm>
          <a:prstGeom prst="rect">
            <a:avLst/>
          </a:prstGeom>
          <a:noFill/>
        </p:spPr>
      </p:pic>
      <p:pic>
        <p:nvPicPr>
          <p:cNvPr id="1028" name="Picture 4" descr="http://brandnewheartnz.files.wordpress.com/2011/11/7268-clipart-picture-of-a-medicine-pill-capsule-mascot-cartoon-character-holding-a-pointer-stick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7504" y="4155876"/>
            <a:ext cx="2555288" cy="26575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1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مستطيل 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40000"/>
                  <a:lumOff val="60000"/>
                  <a:shade val="30000"/>
                  <a:satMod val="115000"/>
                  <a:alpha val="28000"/>
                </a:schemeClr>
              </a:gs>
              <a:gs pos="50000">
                <a:schemeClr val="accent2">
                  <a:lumMod val="40000"/>
                  <a:lumOff val="60000"/>
                  <a:shade val="67500"/>
                  <a:satMod val="115000"/>
                </a:schemeClr>
              </a:gs>
              <a:gs pos="100000">
                <a:schemeClr val="accent2">
                  <a:lumMod val="40000"/>
                  <a:lumOff val="60000"/>
                  <a:shade val="100000"/>
                  <a:satMod val="115000"/>
                </a:schemeClr>
              </a:gs>
            </a:gsLst>
            <a:lin ang="2700000" scaled="1"/>
            <a:tileRect/>
          </a:gradFill>
          <a:ln w="57150">
            <a:solidFill>
              <a:schemeClr val="accent2">
                <a:lumMod val="20000"/>
                <a:lumOff val="8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4" name="مربع نص 3"/>
          <p:cNvSpPr txBox="1"/>
          <p:nvPr/>
        </p:nvSpPr>
        <p:spPr>
          <a:xfrm>
            <a:off x="288032" y="1241465"/>
            <a:ext cx="8820472" cy="132343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>
              <a:buBlip>
                <a:blip r:embed="rId2"/>
              </a:buBlip>
            </a:pPr>
            <a:r>
              <a:rPr lang="en-US" sz="4000" b="1" dirty="0" smtClean="0">
                <a:solidFill>
                  <a:schemeClr val="accent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Describe your feelings at the following situations:</a:t>
            </a:r>
          </a:p>
        </p:txBody>
      </p:sp>
      <p:sp>
        <p:nvSpPr>
          <p:cNvPr id="11" name="مربع نص 10"/>
          <p:cNvSpPr txBox="1"/>
          <p:nvPr/>
        </p:nvSpPr>
        <p:spPr>
          <a:xfrm>
            <a:off x="35496" y="2774538"/>
            <a:ext cx="2376264" cy="144655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 rtl="0"/>
            <a:r>
              <a:rPr lang="en-US" sz="4400" b="1" dirty="0" smtClean="0">
                <a:solidFill>
                  <a:srgbClr val="FF0000"/>
                </a:solidFill>
                <a:latin typeface="Andalus" pitchFamily="18" charset="-78"/>
                <a:cs typeface="Andalus" pitchFamily="18" charset="-78"/>
              </a:rPr>
              <a:t>You get lost</a:t>
            </a:r>
            <a:endParaRPr lang="ar-SA" sz="4400" b="1" dirty="0">
              <a:solidFill>
                <a:srgbClr val="FF0000"/>
              </a:solidFill>
              <a:latin typeface="Andalus" pitchFamily="18" charset="-78"/>
              <a:cs typeface="Andalus" pitchFamily="18" charset="-78"/>
            </a:endParaRPr>
          </a:p>
        </p:txBody>
      </p:sp>
      <p:sp>
        <p:nvSpPr>
          <p:cNvPr id="12" name="مربع نص 11"/>
          <p:cNvSpPr txBox="1"/>
          <p:nvPr/>
        </p:nvSpPr>
        <p:spPr>
          <a:xfrm>
            <a:off x="3995936" y="2780928"/>
            <a:ext cx="3384376" cy="144655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 rtl="0"/>
            <a:r>
              <a:rPr lang="en-US" sz="4400" b="1" dirty="0" smtClean="0">
                <a:solidFill>
                  <a:srgbClr val="008000"/>
                </a:solidFill>
                <a:latin typeface="Andalus" pitchFamily="18" charset="-78"/>
                <a:cs typeface="Andalus" pitchFamily="18" charset="-78"/>
              </a:rPr>
              <a:t>Your mother is sick</a:t>
            </a:r>
            <a:endParaRPr lang="ar-SA" sz="4400" b="1" dirty="0">
              <a:solidFill>
                <a:srgbClr val="008000"/>
              </a:solidFill>
              <a:latin typeface="Andalus" pitchFamily="18" charset="-78"/>
              <a:cs typeface="Andalus" pitchFamily="18" charset="-78"/>
            </a:endParaRPr>
          </a:p>
        </p:txBody>
      </p:sp>
      <p:sp>
        <p:nvSpPr>
          <p:cNvPr id="13" name="مربع نص 12"/>
          <p:cNvSpPr txBox="1"/>
          <p:nvPr/>
        </p:nvSpPr>
        <p:spPr>
          <a:xfrm>
            <a:off x="251520" y="5294818"/>
            <a:ext cx="6516216" cy="144655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 rtl="0"/>
            <a:r>
              <a:rPr lang="en-US" sz="4400" b="1" dirty="0" smtClean="0">
                <a:solidFill>
                  <a:srgbClr val="002060"/>
                </a:solidFill>
                <a:latin typeface="Andalus" pitchFamily="18" charset="-78"/>
                <a:cs typeface="Andalus" pitchFamily="18" charset="-78"/>
              </a:rPr>
              <a:t>You see a friend after a long time</a:t>
            </a:r>
            <a:endParaRPr lang="ar-SA" sz="4400" b="1" dirty="0">
              <a:solidFill>
                <a:srgbClr val="002060"/>
              </a:solidFill>
              <a:latin typeface="Andalus" pitchFamily="18" charset="-78"/>
              <a:cs typeface="Andalus" pitchFamily="18" charset="-78"/>
            </a:endParaRPr>
          </a:p>
        </p:txBody>
      </p:sp>
      <p:pic>
        <p:nvPicPr>
          <p:cNvPr id="2050" name="Picture 2" descr="http://images.clipartof.com/small/443078-Royalty-Free-RF-Clip-Art-Illustration-Of-A-Cartoon-Lost-Woman-Trying-To-Read-A-Map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411760" y="2699109"/>
            <a:ext cx="1440160" cy="1665995"/>
          </a:xfrm>
          <a:prstGeom prst="rect">
            <a:avLst/>
          </a:prstGeom>
          <a:noFill/>
        </p:spPr>
      </p:pic>
      <p:sp>
        <p:nvSpPr>
          <p:cNvPr id="9" name="مربع نص 8"/>
          <p:cNvSpPr txBox="1"/>
          <p:nvPr/>
        </p:nvSpPr>
        <p:spPr>
          <a:xfrm>
            <a:off x="179512" y="116632"/>
            <a:ext cx="5616624" cy="76944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/>
            <a:r>
              <a:rPr lang="en-US" sz="4400" b="1" i="1" u="sng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ndalus" pitchFamily="18" charset="-78"/>
                <a:cs typeface="Andalus" pitchFamily="18" charset="-78"/>
              </a:rPr>
              <a:t>Vocabulary &amp; Reading:</a:t>
            </a:r>
            <a:endParaRPr lang="ar-SA" sz="4400" b="1" i="1" u="sng" dirty="0">
              <a:solidFill>
                <a:schemeClr val="accent2">
                  <a:lumMod val="75000"/>
                </a:schemeClr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Andalus" pitchFamily="18" charset="-78"/>
              <a:cs typeface="Andalus" pitchFamily="18" charset="-78"/>
            </a:endParaRPr>
          </a:p>
        </p:txBody>
      </p:sp>
      <p:pic>
        <p:nvPicPr>
          <p:cNvPr id="10" name="Picture 2" descr="http://3.bp.blogspot.com/-XVlnKCNEuWA/TyiIlmBr3HI/AAAAAAAAKBA/XmnFC0bCbHE/s1600/la_readingcomprehension.gi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652120" y="116632"/>
            <a:ext cx="3020144" cy="1296144"/>
          </a:xfrm>
          <a:prstGeom prst="rect">
            <a:avLst/>
          </a:prstGeom>
          <a:noFill/>
        </p:spPr>
      </p:pic>
      <p:pic>
        <p:nvPicPr>
          <p:cNvPr id="14338" name="Picture 2" descr="http://2.bp.blogspot.com/_47Crx7fI--g/S5gUyNZDU5I/AAAAAAAAADQ/VmIZ95Vs5OU/s320/sick_in_bed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236296" y="2582905"/>
            <a:ext cx="1728192" cy="1566175"/>
          </a:xfrm>
          <a:prstGeom prst="rect">
            <a:avLst/>
          </a:prstGeom>
          <a:noFill/>
        </p:spPr>
      </p:pic>
      <p:pic>
        <p:nvPicPr>
          <p:cNvPr id="14340" name="Picture 4" descr="http://www.cartoonstock.com/newscartoons/cartoonists/rbo/lowres/rbon1524l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228184" y="4435317"/>
            <a:ext cx="2016224" cy="223404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4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30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35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40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1" grpId="0"/>
      <p:bldP spid="12" grpId="0"/>
      <p:bldP spid="13" grpId="0"/>
      <p:bldP spid="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40000"/>
                  <a:lumOff val="60000"/>
                  <a:shade val="30000"/>
                  <a:satMod val="115000"/>
                  <a:alpha val="28000"/>
                </a:schemeClr>
              </a:gs>
              <a:gs pos="50000">
                <a:schemeClr val="accent2">
                  <a:lumMod val="40000"/>
                  <a:lumOff val="60000"/>
                  <a:shade val="67500"/>
                  <a:satMod val="115000"/>
                </a:schemeClr>
              </a:gs>
              <a:gs pos="100000">
                <a:schemeClr val="accent2">
                  <a:lumMod val="40000"/>
                  <a:lumOff val="60000"/>
                  <a:shade val="100000"/>
                  <a:satMod val="115000"/>
                </a:schemeClr>
              </a:gs>
            </a:gsLst>
            <a:lin ang="2700000" scaled="1"/>
            <a:tileRect/>
          </a:gradFill>
          <a:ln w="57150">
            <a:solidFill>
              <a:schemeClr val="accent2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3" name="مربع نص 2"/>
          <p:cNvSpPr txBox="1"/>
          <p:nvPr/>
        </p:nvSpPr>
        <p:spPr>
          <a:xfrm>
            <a:off x="755576" y="620688"/>
            <a:ext cx="7488832" cy="286232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 rtl="0"/>
            <a:r>
              <a:rPr lang="en-US" sz="6000" dirty="0" smtClean="0">
                <a:latin typeface="Candara" pitchFamily="34" charset="0"/>
              </a:rPr>
              <a:t>So, we use </a:t>
            </a:r>
            <a:r>
              <a:rPr lang="en-US" sz="6000" dirty="0" smtClean="0">
                <a:solidFill>
                  <a:srgbClr val="FF0000"/>
                </a:solidFill>
                <a:latin typeface="Candara" pitchFamily="34" charset="0"/>
              </a:rPr>
              <a:t>adjectives </a:t>
            </a:r>
            <a:r>
              <a:rPr lang="en-US" sz="6000" dirty="0" smtClean="0">
                <a:latin typeface="Candara" pitchFamily="34" charset="0"/>
              </a:rPr>
              <a:t>in order to describe </a:t>
            </a:r>
            <a:r>
              <a:rPr lang="en-US" sz="6000" dirty="0" smtClean="0">
                <a:solidFill>
                  <a:srgbClr val="FF0000"/>
                </a:solidFill>
                <a:latin typeface="Candara" pitchFamily="34" charset="0"/>
              </a:rPr>
              <a:t>feelings</a:t>
            </a:r>
            <a:endParaRPr lang="ar-SA" sz="6000" dirty="0">
              <a:solidFill>
                <a:srgbClr val="FF0000"/>
              </a:solidFill>
              <a:latin typeface="Candara" pitchFamily="34" charset="0"/>
            </a:endParaRPr>
          </a:p>
        </p:txBody>
      </p:sp>
      <p:sp>
        <p:nvSpPr>
          <p:cNvPr id="4" name="مربع نص 3"/>
          <p:cNvSpPr txBox="1"/>
          <p:nvPr/>
        </p:nvSpPr>
        <p:spPr>
          <a:xfrm>
            <a:off x="4067944" y="4228053"/>
            <a:ext cx="5760640" cy="2585323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 rtl="0"/>
            <a:r>
              <a:rPr lang="en-US" sz="5400" b="1" i="1" dirty="0" smtClean="0">
                <a:solidFill>
                  <a:srgbClr val="FF0000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Book Antiqua" pitchFamily="18" charset="0"/>
                <a:cs typeface="Andalus" pitchFamily="18" charset="-78"/>
              </a:rPr>
              <a:t>Let’s  </a:t>
            </a:r>
            <a:r>
              <a:rPr lang="en-US" sz="5400" b="1" i="1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Book Antiqua" pitchFamily="18" charset="0"/>
                <a:cs typeface="Andalus" pitchFamily="18" charset="-78"/>
              </a:rPr>
              <a:t>                             learn more adjectives!!</a:t>
            </a:r>
            <a:endParaRPr lang="ar-SA" sz="5400" b="1" i="1" dirty="0">
              <a:solidFill>
                <a:schemeClr val="accent3">
                  <a:lumMod val="50000"/>
                </a:schemeClr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Book Antiqua" pitchFamily="18" charset="0"/>
              <a:cs typeface="Andalus" pitchFamily="18" charset="-78"/>
            </a:endParaRPr>
          </a:p>
        </p:txBody>
      </p:sp>
      <p:pic>
        <p:nvPicPr>
          <p:cNvPr id="10242" name="Picture 2" descr="http://easyenglish4us.com/wp-content/uploads/2012/01/vocabulary1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3861048"/>
            <a:ext cx="4381500" cy="280987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9" presetClass="entr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40000"/>
                  <a:lumOff val="60000"/>
                  <a:shade val="30000"/>
                  <a:satMod val="115000"/>
                  <a:alpha val="28000"/>
                </a:schemeClr>
              </a:gs>
              <a:gs pos="50000">
                <a:schemeClr val="accent2">
                  <a:lumMod val="40000"/>
                  <a:lumOff val="60000"/>
                  <a:shade val="67500"/>
                  <a:satMod val="115000"/>
                </a:schemeClr>
              </a:gs>
              <a:gs pos="100000">
                <a:schemeClr val="accent2">
                  <a:lumMod val="40000"/>
                  <a:lumOff val="60000"/>
                  <a:shade val="100000"/>
                  <a:satMod val="115000"/>
                </a:schemeClr>
              </a:gs>
            </a:gsLst>
            <a:lin ang="2700000" scaled="1"/>
            <a:tileRect/>
          </a:gradFill>
          <a:ln w="57150">
            <a:solidFill>
              <a:schemeClr val="accent2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3" name="مربع نص 2"/>
          <p:cNvSpPr txBox="1"/>
          <p:nvPr/>
        </p:nvSpPr>
        <p:spPr>
          <a:xfrm>
            <a:off x="107504" y="260648"/>
            <a:ext cx="9036496" cy="156966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/>
            <a:r>
              <a:rPr lang="en-US" sz="4800" b="1" u="sng" dirty="0" smtClean="0">
                <a:solidFill>
                  <a:srgbClr val="CC3300"/>
                </a:solidFill>
                <a:latin typeface="Andalus" pitchFamily="18" charset="-78"/>
                <a:cs typeface="Andalus" pitchFamily="18" charset="-78"/>
              </a:rPr>
              <a:t>relaxed: </a:t>
            </a:r>
            <a:r>
              <a:rPr lang="en-US" sz="4800" b="1" dirty="0" smtClean="0">
                <a:solidFill>
                  <a:srgbClr val="CC3300"/>
                </a:solidFill>
                <a:latin typeface="Andalus" pitchFamily="18" charset="-78"/>
                <a:cs typeface="Andalus" pitchFamily="18" charset="-78"/>
              </a:rPr>
              <a:t> </a:t>
            </a:r>
            <a:r>
              <a:rPr lang="en-US" sz="4800" dirty="0" smtClean="0">
                <a:solidFill>
                  <a:schemeClr val="accent3">
                    <a:lumMod val="50000"/>
                  </a:schemeClr>
                </a:solidFill>
                <a:latin typeface="Andalus" pitchFamily="18" charset="-78"/>
                <a:cs typeface="Andalus" pitchFamily="18" charset="-78"/>
              </a:rPr>
              <a:t>happy because you are not worried about anything</a:t>
            </a:r>
            <a:endParaRPr lang="ar-SA" sz="4800" b="1" u="sng" dirty="0">
              <a:solidFill>
                <a:schemeClr val="accent3">
                  <a:lumMod val="50000"/>
                </a:schemeClr>
              </a:solidFill>
              <a:latin typeface="Andalus" pitchFamily="18" charset="-78"/>
              <a:cs typeface="Andalus" pitchFamily="18" charset="-78"/>
            </a:endParaRPr>
          </a:p>
        </p:txBody>
      </p:sp>
      <p:sp>
        <p:nvSpPr>
          <p:cNvPr id="4" name="مربع نص 3"/>
          <p:cNvSpPr txBox="1"/>
          <p:nvPr/>
        </p:nvSpPr>
        <p:spPr>
          <a:xfrm>
            <a:off x="72008" y="2598003"/>
            <a:ext cx="8892480" cy="83099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/>
            <a:r>
              <a:rPr lang="en-US" sz="4800" b="1" u="sng" dirty="0" smtClean="0">
                <a:solidFill>
                  <a:srgbClr val="CC3300"/>
                </a:solidFill>
                <a:latin typeface="Andalus" pitchFamily="18" charset="-78"/>
                <a:cs typeface="Andalus" pitchFamily="18" charset="-78"/>
              </a:rPr>
              <a:t>calm: </a:t>
            </a:r>
            <a:r>
              <a:rPr lang="en-US" sz="4800" b="1" dirty="0" smtClean="0">
                <a:solidFill>
                  <a:srgbClr val="CC3300"/>
                </a:solidFill>
                <a:latin typeface="Andalus" pitchFamily="18" charset="-78"/>
                <a:cs typeface="Andalus" pitchFamily="18" charset="-78"/>
              </a:rPr>
              <a:t>  </a:t>
            </a:r>
            <a:r>
              <a:rPr lang="en-US" sz="4800" dirty="0" smtClean="0">
                <a:solidFill>
                  <a:schemeClr val="accent3">
                    <a:lumMod val="50000"/>
                  </a:schemeClr>
                </a:solidFill>
                <a:latin typeface="Andalus" pitchFamily="18" charset="-78"/>
                <a:cs typeface="Andalus" pitchFamily="18" charset="-78"/>
              </a:rPr>
              <a:t>relaxed and peaceful</a:t>
            </a:r>
            <a:endParaRPr lang="ar-SA" sz="4800" b="1" u="sng" dirty="0">
              <a:solidFill>
                <a:schemeClr val="accent3">
                  <a:lumMod val="50000"/>
                </a:schemeClr>
              </a:solidFill>
              <a:latin typeface="Andalus" pitchFamily="18" charset="-78"/>
              <a:cs typeface="Andalus" pitchFamily="18" charset="-78"/>
            </a:endParaRPr>
          </a:p>
        </p:txBody>
      </p:sp>
      <p:sp>
        <p:nvSpPr>
          <p:cNvPr id="6" name="مربع نص 5"/>
          <p:cNvSpPr txBox="1"/>
          <p:nvPr/>
        </p:nvSpPr>
        <p:spPr>
          <a:xfrm>
            <a:off x="72008" y="4379620"/>
            <a:ext cx="9252520" cy="156966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/>
            <a:r>
              <a:rPr lang="en-US" sz="4800" b="1" u="sng" dirty="0" smtClean="0">
                <a:solidFill>
                  <a:srgbClr val="CC3300"/>
                </a:solidFill>
                <a:latin typeface="Andalus" pitchFamily="18" charset="-78"/>
                <a:cs typeface="Andalus" pitchFamily="18" charset="-78"/>
              </a:rPr>
              <a:t>pleased: </a:t>
            </a:r>
            <a:r>
              <a:rPr lang="en-US" sz="4800" b="1" dirty="0" smtClean="0">
                <a:solidFill>
                  <a:srgbClr val="CC3300"/>
                </a:solidFill>
                <a:latin typeface="Andalus" pitchFamily="18" charset="-78"/>
                <a:cs typeface="Andalus" pitchFamily="18" charset="-78"/>
              </a:rPr>
              <a:t>  </a:t>
            </a:r>
            <a:r>
              <a:rPr lang="en-US" sz="4800" dirty="0" smtClean="0">
                <a:solidFill>
                  <a:schemeClr val="accent3">
                    <a:lumMod val="50000"/>
                  </a:schemeClr>
                </a:solidFill>
                <a:latin typeface="Andalus" pitchFamily="18" charset="-78"/>
                <a:cs typeface="Andalus" pitchFamily="18" charset="-78"/>
              </a:rPr>
              <a:t>happy because something nice happened</a:t>
            </a:r>
            <a:endParaRPr lang="ar-SA" sz="4800" b="1" u="sng" dirty="0">
              <a:solidFill>
                <a:schemeClr val="accent3">
                  <a:lumMod val="50000"/>
                </a:schemeClr>
              </a:solidFill>
              <a:latin typeface="Andalus" pitchFamily="18" charset="-78"/>
              <a:cs typeface="Andalus" pitchFamily="18" charset="-78"/>
            </a:endParaRPr>
          </a:p>
        </p:txBody>
      </p:sp>
      <p:pic>
        <p:nvPicPr>
          <p:cNvPr id="12290" name="Picture 2" descr="http://fr.toonpool.com/user/1044/files/relax_on_a_rainbow_11806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452320" y="836712"/>
            <a:ext cx="1440160" cy="1512169"/>
          </a:xfrm>
          <a:prstGeom prst="rect">
            <a:avLst/>
          </a:prstGeom>
          <a:noFill/>
        </p:spPr>
      </p:pic>
      <p:pic>
        <p:nvPicPr>
          <p:cNvPr id="12292" name="Picture 4" descr="http://www.authenticityassociates.com/wp-content/uploads/2010/04/happy-calm-face-150x15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452320" y="2636912"/>
            <a:ext cx="1428750" cy="1428750"/>
          </a:xfrm>
          <a:prstGeom prst="rect">
            <a:avLst/>
          </a:prstGeom>
          <a:noFill/>
        </p:spPr>
      </p:pic>
      <p:pic>
        <p:nvPicPr>
          <p:cNvPr id="12294" name="Picture 6" descr="http://3.bp.blogspot.com/_5VrJJPFcBYM/TB-JXTAAe5I/AAAAAAAAAfg/gTlGob7phsQ/s1600/happy-face_happyface_smiley_2400x2400%5B1%5D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308304" y="5013176"/>
            <a:ext cx="1656184" cy="165618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229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22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22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229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22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22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229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22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22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40000"/>
                  <a:lumOff val="60000"/>
                  <a:shade val="30000"/>
                  <a:satMod val="115000"/>
                  <a:alpha val="28000"/>
                </a:schemeClr>
              </a:gs>
              <a:gs pos="50000">
                <a:schemeClr val="accent2">
                  <a:lumMod val="40000"/>
                  <a:lumOff val="60000"/>
                  <a:shade val="67500"/>
                  <a:satMod val="115000"/>
                </a:schemeClr>
              </a:gs>
              <a:gs pos="100000">
                <a:schemeClr val="accent2">
                  <a:lumMod val="40000"/>
                  <a:lumOff val="60000"/>
                  <a:shade val="100000"/>
                  <a:satMod val="115000"/>
                </a:schemeClr>
              </a:gs>
            </a:gsLst>
            <a:lin ang="2700000" scaled="1"/>
            <a:tileRect/>
          </a:gradFill>
          <a:ln w="57150">
            <a:solidFill>
              <a:schemeClr val="accent2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3" name="مربع نص 2"/>
          <p:cNvSpPr txBox="1"/>
          <p:nvPr/>
        </p:nvSpPr>
        <p:spPr>
          <a:xfrm>
            <a:off x="107504" y="260648"/>
            <a:ext cx="9036496" cy="230832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/>
            <a:r>
              <a:rPr lang="en-US" sz="4800" b="1" u="sng" dirty="0" smtClean="0">
                <a:solidFill>
                  <a:srgbClr val="CC3300"/>
                </a:solidFill>
                <a:latin typeface="Andalus" pitchFamily="18" charset="-78"/>
                <a:cs typeface="Andalus" pitchFamily="18" charset="-78"/>
              </a:rPr>
              <a:t>satisfied: </a:t>
            </a:r>
            <a:r>
              <a:rPr lang="en-US" sz="4800" b="1" dirty="0" smtClean="0">
                <a:solidFill>
                  <a:srgbClr val="CC3300"/>
                </a:solidFill>
                <a:latin typeface="Andalus" pitchFamily="18" charset="-78"/>
                <a:cs typeface="Andalus" pitchFamily="18" charset="-78"/>
              </a:rPr>
              <a:t> </a:t>
            </a:r>
            <a:r>
              <a:rPr lang="en-US" sz="4800" dirty="0" smtClean="0">
                <a:solidFill>
                  <a:schemeClr val="accent3">
                    <a:lumMod val="50000"/>
                  </a:schemeClr>
                </a:solidFill>
                <a:latin typeface="Andalus" pitchFamily="18" charset="-78"/>
                <a:cs typeface="Andalus" pitchFamily="18" charset="-78"/>
              </a:rPr>
              <a:t>pleased because something has happened in the way you want</a:t>
            </a:r>
            <a:endParaRPr lang="ar-SA" sz="4800" b="1" u="sng" dirty="0">
              <a:solidFill>
                <a:schemeClr val="accent3">
                  <a:lumMod val="50000"/>
                </a:schemeClr>
              </a:solidFill>
              <a:latin typeface="Andalus" pitchFamily="18" charset="-78"/>
              <a:cs typeface="Andalus" pitchFamily="18" charset="-78"/>
            </a:endParaRPr>
          </a:p>
        </p:txBody>
      </p:sp>
      <p:sp>
        <p:nvSpPr>
          <p:cNvPr id="4" name="مربع نص 3"/>
          <p:cNvSpPr txBox="1"/>
          <p:nvPr/>
        </p:nvSpPr>
        <p:spPr>
          <a:xfrm>
            <a:off x="72008" y="3894147"/>
            <a:ext cx="8892480" cy="83099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/>
            <a:r>
              <a:rPr lang="en-US" sz="4800" b="1" u="sng" dirty="0" smtClean="0">
                <a:solidFill>
                  <a:srgbClr val="CC3300"/>
                </a:solidFill>
                <a:latin typeface="Andalus" pitchFamily="18" charset="-78"/>
                <a:cs typeface="Andalus" pitchFamily="18" charset="-78"/>
              </a:rPr>
              <a:t>glad: </a:t>
            </a:r>
            <a:r>
              <a:rPr lang="en-US" sz="4800" b="1" dirty="0" smtClean="0">
                <a:solidFill>
                  <a:srgbClr val="CC3300"/>
                </a:solidFill>
                <a:latin typeface="Andalus" pitchFamily="18" charset="-78"/>
                <a:cs typeface="Andalus" pitchFamily="18" charset="-78"/>
              </a:rPr>
              <a:t>  </a:t>
            </a:r>
            <a:r>
              <a:rPr lang="en-US" sz="4800" dirty="0" smtClean="0">
                <a:solidFill>
                  <a:schemeClr val="accent3">
                    <a:lumMod val="50000"/>
                  </a:schemeClr>
                </a:solidFill>
                <a:latin typeface="Andalus" pitchFamily="18" charset="-78"/>
                <a:cs typeface="Andalus" pitchFamily="18" charset="-78"/>
              </a:rPr>
              <a:t>happy and pleased</a:t>
            </a:r>
            <a:endParaRPr lang="ar-SA" sz="4800" b="1" u="sng" dirty="0">
              <a:solidFill>
                <a:schemeClr val="accent3">
                  <a:lumMod val="50000"/>
                </a:schemeClr>
              </a:solidFill>
              <a:latin typeface="Andalus" pitchFamily="18" charset="-78"/>
              <a:cs typeface="Andalus" pitchFamily="18" charset="-78"/>
            </a:endParaRPr>
          </a:p>
        </p:txBody>
      </p:sp>
      <p:pic>
        <p:nvPicPr>
          <p:cNvPr id="9218" name="Picture 2" descr="http://t1.gstatic.com/images?q=tbn:ANd9GcQ0Hd9TMjpElUSUlwKKzvj0Ef3h8I1ftSuWu0Jo-AzMOwQyEEosMpCWyhQf-Q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020272" y="1628800"/>
            <a:ext cx="1979712" cy="1981201"/>
          </a:xfrm>
          <a:prstGeom prst="rect">
            <a:avLst/>
          </a:prstGeom>
          <a:noFill/>
        </p:spPr>
      </p:pic>
      <p:pic>
        <p:nvPicPr>
          <p:cNvPr id="9220" name="Picture 4" descr="http://2.bp.blogspot.com/_AX34K459R78/TDVtnC0sCBI/AAAAAAAAALk/PIO_SeicRfI/s1600/happy_face_stickers-p217475110448342518qjcl_40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76256" y="4509120"/>
            <a:ext cx="2160240" cy="213285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92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2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92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92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92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92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40000"/>
                  <a:lumOff val="60000"/>
                  <a:shade val="30000"/>
                  <a:satMod val="115000"/>
                  <a:alpha val="28000"/>
                </a:schemeClr>
              </a:gs>
              <a:gs pos="50000">
                <a:schemeClr val="accent2">
                  <a:lumMod val="40000"/>
                  <a:lumOff val="60000"/>
                  <a:shade val="67500"/>
                  <a:satMod val="115000"/>
                </a:schemeClr>
              </a:gs>
              <a:gs pos="100000">
                <a:schemeClr val="accent2">
                  <a:lumMod val="40000"/>
                  <a:lumOff val="60000"/>
                  <a:shade val="100000"/>
                  <a:satMod val="115000"/>
                </a:schemeClr>
              </a:gs>
            </a:gsLst>
            <a:lin ang="2700000" scaled="1"/>
            <a:tileRect/>
          </a:gradFill>
          <a:ln w="57150">
            <a:solidFill>
              <a:schemeClr val="accent2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3" name="مربع نص 2"/>
          <p:cNvSpPr txBox="1"/>
          <p:nvPr/>
        </p:nvSpPr>
        <p:spPr>
          <a:xfrm>
            <a:off x="107504" y="260648"/>
            <a:ext cx="9036496" cy="230832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/>
            <a:r>
              <a:rPr lang="en-US" sz="4800" b="1" u="sng" dirty="0" smtClean="0">
                <a:solidFill>
                  <a:srgbClr val="CC3300"/>
                </a:solidFill>
                <a:latin typeface="Andalus" pitchFamily="18" charset="-78"/>
                <a:cs typeface="Andalus" pitchFamily="18" charset="-78"/>
              </a:rPr>
              <a:t>nervous: </a:t>
            </a:r>
            <a:r>
              <a:rPr lang="en-US" sz="4800" b="1" dirty="0" smtClean="0">
                <a:solidFill>
                  <a:srgbClr val="CC3300"/>
                </a:solidFill>
                <a:latin typeface="Andalus" pitchFamily="18" charset="-78"/>
                <a:cs typeface="Andalus" pitchFamily="18" charset="-78"/>
              </a:rPr>
              <a:t> </a:t>
            </a:r>
            <a:r>
              <a:rPr lang="en-US" sz="4800" dirty="0" smtClean="0">
                <a:solidFill>
                  <a:schemeClr val="accent3">
                    <a:lumMod val="50000"/>
                  </a:schemeClr>
                </a:solidFill>
                <a:latin typeface="Andalus" pitchFamily="18" charset="-78"/>
                <a:cs typeface="Andalus" pitchFamily="18" charset="-78"/>
              </a:rPr>
              <a:t>worried because something is going to                       happen</a:t>
            </a:r>
            <a:endParaRPr lang="ar-SA" sz="4800" b="1" u="sng" dirty="0">
              <a:solidFill>
                <a:schemeClr val="accent3">
                  <a:lumMod val="50000"/>
                </a:schemeClr>
              </a:solidFill>
              <a:latin typeface="Andalus" pitchFamily="18" charset="-78"/>
              <a:cs typeface="Andalus" pitchFamily="18" charset="-78"/>
            </a:endParaRPr>
          </a:p>
        </p:txBody>
      </p:sp>
      <p:sp>
        <p:nvSpPr>
          <p:cNvPr id="4" name="مربع نص 3"/>
          <p:cNvSpPr txBox="1"/>
          <p:nvPr/>
        </p:nvSpPr>
        <p:spPr>
          <a:xfrm>
            <a:off x="72008" y="2560836"/>
            <a:ext cx="8892480" cy="230832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/>
            <a:r>
              <a:rPr lang="en-US" sz="4800" b="1" u="sng" dirty="0" smtClean="0">
                <a:solidFill>
                  <a:srgbClr val="CC3300"/>
                </a:solidFill>
                <a:latin typeface="Andalus" pitchFamily="18" charset="-78"/>
                <a:cs typeface="Andalus" pitchFamily="18" charset="-78"/>
              </a:rPr>
              <a:t>embarrassed: </a:t>
            </a:r>
            <a:r>
              <a:rPr lang="en-US" sz="4800" b="1" dirty="0" smtClean="0">
                <a:solidFill>
                  <a:srgbClr val="CC3300"/>
                </a:solidFill>
                <a:latin typeface="Andalus" pitchFamily="18" charset="-78"/>
                <a:cs typeface="Andalus" pitchFamily="18" charset="-78"/>
              </a:rPr>
              <a:t>  </a:t>
            </a:r>
            <a:r>
              <a:rPr lang="en-US" sz="4800" dirty="0" smtClean="0">
                <a:solidFill>
                  <a:schemeClr val="accent3">
                    <a:lumMod val="50000"/>
                  </a:schemeClr>
                </a:solidFill>
                <a:latin typeface="Andalus" pitchFamily="18" charset="-78"/>
                <a:cs typeface="Andalus" pitchFamily="18" charset="-78"/>
              </a:rPr>
              <a:t>feel stupid because of something you did or                  something that happened</a:t>
            </a:r>
            <a:endParaRPr lang="ar-SA" sz="4800" b="1" u="sng" dirty="0">
              <a:solidFill>
                <a:schemeClr val="accent3">
                  <a:lumMod val="50000"/>
                </a:schemeClr>
              </a:solidFill>
              <a:latin typeface="Andalus" pitchFamily="18" charset="-78"/>
              <a:cs typeface="Andalus" pitchFamily="18" charset="-78"/>
            </a:endParaRPr>
          </a:p>
        </p:txBody>
      </p:sp>
      <p:sp>
        <p:nvSpPr>
          <p:cNvPr id="6" name="مربع نص 5"/>
          <p:cNvSpPr txBox="1"/>
          <p:nvPr/>
        </p:nvSpPr>
        <p:spPr>
          <a:xfrm>
            <a:off x="72008" y="5118283"/>
            <a:ext cx="9252520" cy="83099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/>
            <a:r>
              <a:rPr lang="en-US" sz="4800" b="1" u="sng" dirty="0" smtClean="0">
                <a:solidFill>
                  <a:srgbClr val="CC3300"/>
                </a:solidFill>
                <a:latin typeface="Andalus" pitchFamily="18" charset="-78"/>
                <a:cs typeface="Andalus" pitchFamily="18" charset="-78"/>
              </a:rPr>
              <a:t>annoyed: </a:t>
            </a:r>
            <a:r>
              <a:rPr lang="en-US" sz="4800" b="1" dirty="0" smtClean="0">
                <a:solidFill>
                  <a:srgbClr val="CC3300"/>
                </a:solidFill>
                <a:latin typeface="Andalus" pitchFamily="18" charset="-78"/>
                <a:cs typeface="Andalus" pitchFamily="18" charset="-78"/>
              </a:rPr>
              <a:t>  </a:t>
            </a:r>
            <a:r>
              <a:rPr lang="en-US" sz="4800" dirty="0" smtClean="0">
                <a:solidFill>
                  <a:schemeClr val="accent3">
                    <a:lumMod val="50000"/>
                  </a:schemeClr>
                </a:solidFill>
                <a:latin typeface="Andalus" pitchFamily="18" charset="-78"/>
                <a:cs typeface="Andalus" pitchFamily="18" charset="-78"/>
              </a:rPr>
              <a:t>a bit angry</a:t>
            </a:r>
            <a:endParaRPr lang="ar-SA" sz="4800" b="1" u="sng" dirty="0">
              <a:solidFill>
                <a:schemeClr val="accent3">
                  <a:lumMod val="50000"/>
                </a:schemeClr>
              </a:solidFill>
              <a:latin typeface="Andalus" pitchFamily="18" charset="-78"/>
              <a:cs typeface="Andalus" pitchFamily="18" charset="-78"/>
            </a:endParaRPr>
          </a:p>
        </p:txBody>
      </p:sp>
      <p:pic>
        <p:nvPicPr>
          <p:cNvPr id="7" name="Picture 5" descr="http://4.bp.blogspot.com/_7mcvEhk_Zw0/SwIv9jUlYxI/AAAAAAAAAF4/nriL7kajq1o/s1600/56342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04248" y="332656"/>
            <a:ext cx="2160240" cy="1930921"/>
          </a:xfrm>
          <a:prstGeom prst="rect">
            <a:avLst/>
          </a:prstGeom>
          <a:noFill/>
        </p:spPr>
      </p:pic>
      <p:pic>
        <p:nvPicPr>
          <p:cNvPr id="8194" name="Picture 2" descr="http://4.bp.blogspot.com/_JxXhLWwNqzg/S1KusZLqf4I/AAAAAAAAASs/g9KeCmBwhY8/s400/annoyed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580112" y="5157192"/>
            <a:ext cx="1584176" cy="1512193"/>
          </a:xfrm>
          <a:prstGeom prst="rect">
            <a:avLst/>
          </a:prstGeom>
          <a:noFill/>
        </p:spPr>
      </p:pic>
      <p:pic>
        <p:nvPicPr>
          <p:cNvPr id="8196" name="Picture 4" descr="http://myfuturemyself.files.wordpress.com/2009/11/embarrassed11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020272" y="3177133"/>
            <a:ext cx="1944216" cy="176403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819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81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81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819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40000"/>
                  <a:lumOff val="60000"/>
                  <a:shade val="30000"/>
                  <a:satMod val="115000"/>
                  <a:alpha val="28000"/>
                </a:schemeClr>
              </a:gs>
              <a:gs pos="50000">
                <a:schemeClr val="accent2">
                  <a:lumMod val="40000"/>
                  <a:lumOff val="60000"/>
                  <a:shade val="67500"/>
                  <a:satMod val="115000"/>
                </a:schemeClr>
              </a:gs>
              <a:gs pos="100000">
                <a:schemeClr val="accent2">
                  <a:lumMod val="40000"/>
                  <a:lumOff val="60000"/>
                  <a:shade val="100000"/>
                  <a:satMod val="115000"/>
                </a:schemeClr>
              </a:gs>
            </a:gsLst>
            <a:lin ang="2700000" scaled="1"/>
            <a:tileRect/>
          </a:gradFill>
          <a:ln w="57150">
            <a:solidFill>
              <a:schemeClr val="accent2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3" name="مربع نص 2"/>
          <p:cNvSpPr txBox="1"/>
          <p:nvPr/>
        </p:nvSpPr>
        <p:spPr>
          <a:xfrm>
            <a:off x="107504" y="260648"/>
            <a:ext cx="9036496" cy="230832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/>
            <a:r>
              <a:rPr lang="en-US" sz="4800" b="1" u="sng" dirty="0" smtClean="0">
                <a:solidFill>
                  <a:srgbClr val="CC3300"/>
                </a:solidFill>
                <a:latin typeface="Andalus" pitchFamily="18" charset="-78"/>
                <a:cs typeface="Andalus" pitchFamily="18" charset="-78"/>
              </a:rPr>
              <a:t>Fed up: </a:t>
            </a:r>
            <a:r>
              <a:rPr lang="en-US" sz="4800" b="1" dirty="0" smtClean="0">
                <a:solidFill>
                  <a:srgbClr val="CC3300"/>
                </a:solidFill>
                <a:latin typeface="Andalus" pitchFamily="18" charset="-78"/>
                <a:cs typeface="Andalus" pitchFamily="18" charset="-78"/>
              </a:rPr>
              <a:t> </a:t>
            </a:r>
            <a:r>
              <a:rPr lang="en-US" sz="4800" dirty="0" smtClean="0">
                <a:solidFill>
                  <a:schemeClr val="accent3">
                    <a:lumMod val="50000"/>
                  </a:schemeClr>
                </a:solidFill>
                <a:latin typeface="Andalus" pitchFamily="18" charset="-78"/>
                <a:cs typeface="Andalus" pitchFamily="18" charset="-78"/>
              </a:rPr>
              <a:t>annoyed or bored because you’ve done something                          for along time</a:t>
            </a:r>
            <a:endParaRPr lang="ar-SA" sz="4800" b="1" u="sng" dirty="0">
              <a:solidFill>
                <a:schemeClr val="accent3">
                  <a:lumMod val="50000"/>
                </a:schemeClr>
              </a:solidFill>
              <a:latin typeface="Andalus" pitchFamily="18" charset="-78"/>
              <a:cs typeface="Andalus" pitchFamily="18" charset="-78"/>
            </a:endParaRPr>
          </a:p>
        </p:txBody>
      </p:sp>
      <p:sp>
        <p:nvSpPr>
          <p:cNvPr id="4" name="مربع نص 3"/>
          <p:cNvSpPr txBox="1"/>
          <p:nvPr/>
        </p:nvSpPr>
        <p:spPr>
          <a:xfrm>
            <a:off x="72008" y="2776860"/>
            <a:ext cx="8892480" cy="230832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/>
            <a:r>
              <a:rPr lang="en-US" sz="4800" b="1" u="sng" dirty="0" smtClean="0">
                <a:solidFill>
                  <a:srgbClr val="CC3300"/>
                </a:solidFill>
                <a:latin typeface="Andalus" pitchFamily="18" charset="-78"/>
                <a:cs typeface="Andalus" pitchFamily="18" charset="-78"/>
              </a:rPr>
              <a:t>disappointed: </a:t>
            </a:r>
            <a:r>
              <a:rPr lang="en-US" sz="4800" b="1" dirty="0" smtClean="0">
                <a:solidFill>
                  <a:srgbClr val="CC3300"/>
                </a:solidFill>
                <a:latin typeface="Andalus" pitchFamily="18" charset="-78"/>
                <a:cs typeface="Andalus" pitchFamily="18" charset="-78"/>
              </a:rPr>
              <a:t>  </a:t>
            </a:r>
            <a:r>
              <a:rPr lang="en-US" sz="4800" dirty="0" smtClean="0">
                <a:solidFill>
                  <a:schemeClr val="accent3">
                    <a:lumMod val="50000"/>
                  </a:schemeClr>
                </a:solidFill>
                <a:latin typeface="Andalus" pitchFamily="18" charset="-78"/>
                <a:cs typeface="Andalus" pitchFamily="18" charset="-78"/>
              </a:rPr>
              <a:t>unhappy because something isn’t good as                             you wanted it to be </a:t>
            </a:r>
            <a:endParaRPr lang="ar-SA" sz="4800" b="1" u="sng" dirty="0">
              <a:solidFill>
                <a:schemeClr val="accent3">
                  <a:lumMod val="50000"/>
                </a:schemeClr>
              </a:solidFill>
              <a:latin typeface="Andalus" pitchFamily="18" charset="-78"/>
              <a:cs typeface="Andalus" pitchFamily="18" charset="-78"/>
            </a:endParaRPr>
          </a:p>
        </p:txBody>
      </p:sp>
      <p:sp>
        <p:nvSpPr>
          <p:cNvPr id="6" name="مربع نص 5"/>
          <p:cNvSpPr txBox="1"/>
          <p:nvPr/>
        </p:nvSpPr>
        <p:spPr>
          <a:xfrm>
            <a:off x="72008" y="5334307"/>
            <a:ext cx="9252520" cy="156966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/>
            <a:r>
              <a:rPr lang="en-US" sz="4800" b="1" u="sng" dirty="0" smtClean="0">
                <a:solidFill>
                  <a:srgbClr val="CC3300"/>
                </a:solidFill>
                <a:latin typeface="Andalus" pitchFamily="18" charset="-78"/>
                <a:cs typeface="Andalus" pitchFamily="18" charset="-78"/>
              </a:rPr>
              <a:t>stressed: </a:t>
            </a:r>
            <a:r>
              <a:rPr lang="en-US" sz="4800" b="1" dirty="0" smtClean="0">
                <a:solidFill>
                  <a:srgbClr val="CC3300"/>
                </a:solidFill>
                <a:latin typeface="Andalus" pitchFamily="18" charset="-78"/>
                <a:cs typeface="Andalus" pitchFamily="18" charset="-78"/>
              </a:rPr>
              <a:t>  </a:t>
            </a:r>
            <a:r>
              <a:rPr lang="en-US" sz="4800" dirty="0" smtClean="0">
                <a:solidFill>
                  <a:schemeClr val="accent3">
                    <a:lumMod val="50000"/>
                  </a:schemeClr>
                </a:solidFill>
                <a:latin typeface="Andalus" pitchFamily="18" charset="-78"/>
                <a:cs typeface="Andalus" pitchFamily="18" charset="-78"/>
              </a:rPr>
              <a:t>not able to                           relax</a:t>
            </a:r>
            <a:endParaRPr lang="ar-SA" sz="4800" b="1" u="sng" dirty="0">
              <a:solidFill>
                <a:schemeClr val="accent3">
                  <a:lumMod val="50000"/>
                </a:schemeClr>
              </a:solidFill>
              <a:latin typeface="Andalus" pitchFamily="18" charset="-78"/>
              <a:cs typeface="Andalus" pitchFamily="18" charset="-78"/>
            </a:endParaRPr>
          </a:p>
        </p:txBody>
      </p:sp>
      <p:pic>
        <p:nvPicPr>
          <p:cNvPr id="1031" name="Picture 7" descr="http://www.chumpysclipart.com/images/illustrations/xsmall2/1573_businessman_fed_up_with_it_all_and_throwing_his_papers_up_in_the_air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956673" y="980728"/>
            <a:ext cx="1863799" cy="1684759"/>
          </a:xfrm>
          <a:prstGeom prst="rect">
            <a:avLst/>
          </a:prstGeom>
          <a:noFill/>
        </p:spPr>
      </p:pic>
      <p:pic>
        <p:nvPicPr>
          <p:cNvPr id="1033" name="Picture 9" descr="http://1.bp.blogspot.com/_0wmF_f26q2Q/TREcLHbJ_PI/AAAAAAAAAYA/w-n1GVSAAC4/s1600/22163-Clipart-Illustration-Of-A-Yellow-Emoticon-Face-Giving-Two-Thumbs-Down-In-Disappointment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020272" y="3356992"/>
            <a:ext cx="1872208" cy="1813962"/>
          </a:xfrm>
          <a:prstGeom prst="rect">
            <a:avLst/>
          </a:prstGeom>
          <a:noFill/>
        </p:spPr>
      </p:pic>
      <p:pic>
        <p:nvPicPr>
          <p:cNvPr id="1035" name="Picture 11" descr="http://3.bp.blogspot.com/_nY0keet4pLM/Swq3angM7UI/AAAAAAAABl4/2yul9UjggEw/s400/stressed+out+smiley+face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508104" y="5301208"/>
            <a:ext cx="1944216" cy="144016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0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0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0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0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0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0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0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0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40000"/>
                  <a:lumOff val="60000"/>
                  <a:shade val="30000"/>
                  <a:satMod val="115000"/>
                  <a:alpha val="28000"/>
                </a:schemeClr>
              </a:gs>
              <a:gs pos="50000">
                <a:schemeClr val="accent2">
                  <a:lumMod val="40000"/>
                  <a:lumOff val="60000"/>
                  <a:shade val="67500"/>
                  <a:satMod val="115000"/>
                </a:schemeClr>
              </a:gs>
              <a:gs pos="100000">
                <a:schemeClr val="accent2">
                  <a:lumMod val="40000"/>
                  <a:lumOff val="60000"/>
                  <a:shade val="100000"/>
                  <a:satMod val="115000"/>
                </a:schemeClr>
              </a:gs>
            </a:gsLst>
            <a:lin ang="2700000" scaled="1"/>
            <a:tileRect/>
          </a:gradFill>
          <a:ln w="57150">
            <a:solidFill>
              <a:schemeClr val="accent2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3" name="مربع نص 2"/>
          <p:cNvSpPr txBox="1"/>
          <p:nvPr/>
        </p:nvSpPr>
        <p:spPr>
          <a:xfrm>
            <a:off x="-36512" y="188640"/>
            <a:ext cx="9433048" cy="156966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/>
            <a:r>
              <a:rPr lang="en-US" sz="4800" b="1" u="sng" dirty="0" smtClean="0">
                <a:solidFill>
                  <a:srgbClr val="CC3300"/>
                </a:solidFill>
                <a:latin typeface="Andalus" pitchFamily="18" charset="-78"/>
                <a:cs typeface="Andalus" pitchFamily="18" charset="-78"/>
              </a:rPr>
              <a:t>upset: </a:t>
            </a:r>
            <a:r>
              <a:rPr lang="en-US" sz="4800" b="1" dirty="0" smtClean="0">
                <a:solidFill>
                  <a:srgbClr val="CC3300"/>
                </a:solidFill>
                <a:latin typeface="Andalus" pitchFamily="18" charset="-78"/>
                <a:cs typeface="Andalus" pitchFamily="18" charset="-78"/>
              </a:rPr>
              <a:t> </a:t>
            </a:r>
            <a:r>
              <a:rPr lang="en-US" sz="4800" dirty="0" smtClean="0">
                <a:solidFill>
                  <a:schemeClr val="accent3">
                    <a:lumMod val="50000"/>
                  </a:schemeClr>
                </a:solidFill>
                <a:latin typeface="Andalus" pitchFamily="18" charset="-78"/>
                <a:cs typeface="Andalus" pitchFamily="18" charset="-78"/>
              </a:rPr>
              <a:t>unhappy or worried because something bad has happened</a:t>
            </a:r>
            <a:endParaRPr lang="ar-SA" sz="4800" b="1" u="sng" dirty="0">
              <a:solidFill>
                <a:schemeClr val="accent3">
                  <a:lumMod val="50000"/>
                </a:schemeClr>
              </a:solidFill>
              <a:latin typeface="Andalus" pitchFamily="18" charset="-78"/>
              <a:cs typeface="Andalus" pitchFamily="18" charset="-78"/>
            </a:endParaRPr>
          </a:p>
        </p:txBody>
      </p:sp>
      <p:sp>
        <p:nvSpPr>
          <p:cNvPr id="4" name="مربع نص 3"/>
          <p:cNvSpPr txBox="1"/>
          <p:nvPr/>
        </p:nvSpPr>
        <p:spPr>
          <a:xfrm>
            <a:off x="72008" y="2309971"/>
            <a:ext cx="8892480" cy="83099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/>
            <a:r>
              <a:rPr lang="en-US" sz="4800" b="1" u="sng" dirty="0" smtClean="0">
                <a:solidFill>
                  <a:srgbClr val="CC3300"/>
                </a:solidFill>
                <a:latin typeface="Andalus" pitchFamily="18" charset="-78"/>
                <a:cs typeface="Andalus" pitchFamily="18" charset="-78"/>
              </a:rPr>
              <a:t>scared: </a:t>
            </a:r>
            <a:r>
              <a:rPr lang="en-US" sz="4800" b="1" dirty="0" smtClean="0">
                <a:solidFill>
                  <a:srgbClr val="CC3300"/>
                </a:solidFill>
                <a:latin typeface="Andalus" pitchFamily="18" charset="-78"/>
                <a:cs typeface="Andalus" pitchFamily="18" charset="-78"/>
              </a:rPr>
              <a:t>  </a:t>
            </a:r>
            <a:r>
              <a:rPr lang="en-US" sz="4800" dirty="0" smtClean="0">
                <a:solidFill>
                  <a:schemeClr val="accent3">
                    <a:lumMod val="50000"/>
                  </a:schemeClr>
                </a:solidFill>
                <a:latin typeface="Andalus" pitchFamily="18" charset="-78"/>
                <a:cs typeface="Andalus" pitchFamily="18" charset="-78"/>
              </a:rPr>
              <a:t>frightened </a:t>
            </a:r>
            <a:endParaRPr lang="ar-SA" sz="4800" b="1" u="sng" dirty="0">
              <a:solidFill>
                <a:schemeClr val="accent3">
                  <a:lumMod val="50000"/>
                </a:schemeClr>
              </a:solidFill>
              <a:latin typeface="Andalus" pitchFamily="18" charset="-78"/>
              <a:cs typeface="Andalus" pitchFamily="18" charset="-78"/>
            </a:endParaRPr>
          </a:p>
        </p:txBody>
      </p:sp>
      <p:sp>
        <p:nvSpPr>
          <p:cNvPr id="6" name="مربع نص 5"/>
          <p:cNvSpPr txBox="1"/>
          <p:nvPr/>
        </p:nvSpPr>
        <p:spPr>
          <a:xfrm>
            <a:off x="35496" y="3515524"/>
            <a:ext cx="9252520" cy="156966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/>
            <a:r>
              <a:rPr lang="en-US" sz="4800" b="1" u="sng" dirty="0" smtClean="0">
                <a:solidFill>
                  <a:srgbClr val="CC3300"/>
                </a:solidFill>
                <a:latin typeface="Andalus" pitchFamily="18" charset="-78"/>
                <a:cs typeface="Andalus" pitchFamily="18" charset="-78"/>
              </a:rPr>
              <a:t>confused: </a:t>
            </a:r>
            <a:r>
              <a:rPr lang="en-US" sz="4800" b="1" dirty="0" smtClean="0">
                <a:solidFill>
                  <a:srgbClr val="CC3300"/>
                </a:solidFill>
                <a:latin typeface="Andalus" pitchFamily="18" charset="-78"/>
                <a:cs typeface="Andalus" pitchFamily="18" charset="-78"/>
              </a:rPr>
              <a:t>  </a:t>
            </a:r>
            <a:r>
              <a:rPr lang="en-US" sz="4800" dirty="0" smtClean="0">
                <a:solidFill>
                  <a:schemeClr val="accent3">
                    <a:lumMod val="50000"/>
                  </a:schemeClr>
                </a:solidFill>
                <a:latin typeface="Andalus" pitchFamily="18" charset="-78"/>
                <a:cs typeface="Andalus" pitchFamily="18" charset="-78"/>
              </a:rPr>
              <a:t>when you don’t understand something</a:t>
            </a:r>
            <a:endParaRPr lang="ar-SA" sz="4800" b="1" u="sng" dirty="0">
              <a:solidFill>
                <a:schemeClr val="accent3">
                  <a:lumMod val="50000"/>
                </a:schemeClr>
              </a:solidFill>
              <a:latin typeface="Andalus" pitchFamily="18" charset="-78"/>
              <a:cs typeface="Andalus" pitchFamily="18" charset="-78"/>
            </a:endParaRPr>
          </a:p>
        </p:txBody>
      </p:sp>
      <p:sp>
        <p:nvSpPr>
          <p:cNvPr id="7" name="مربع نص 6"/>
          <p:cNvSpPr txBox="1"/>
          <p:nvPr/>
        </p:nvSpPr>
        <p:spPr>
          <a:xfrm>
            <a:off x="107504" y="5334307"/>
            <a:ext cx="8892480" cy="156966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/>
            <a:r>
              <a:rPr lang="en-US" sz="4800" b="1" u="sng" dirty="0" smtClean="0">
                <a:solidFill>
                  <a:srgbClr val="CC3300"/>
                </a:solidFill>
                <a:latin typeface="Andalus" pitchFamily="18" charset="-78"/>
                <a:cs typeface="Andalus" pitchFamily="18" charset="-78"/>
              </a:rPr>
              <a:t>shocked: </a:t>
            </a:r>
            <a:r>
              <a:rPr lang="en-US" sz="4800" b="1" dirty="0" smtClean="0">
                <a:solidFill>
                  <a:srgbClr val="CC3300"/>
                </a:solidFill>
                <a:latin typeface="Andalus" pitchFamily="18" charset="-78"/>
                <a:cs typeface="Andalus" pitchFamily="18" charset="-78"/>
              </a:rPr>
              <a:t>  </a:t>
            </a:r>
            <a:r>
              <a:rPr lang="en-US" sz="4800" dirty="0" smtClean="0">
                <a:solidFill>
                  <a:schemeClr val="accent3">
                    <a:lumMod val="50000"/>
                  </a:schemeClr>
                </a:solidFill>
                <a:latin typeface="Andalus" pitchFamily="18" charset="-78"/>
                <a:cs typeface="Andalus" pitchFamily="18" charset="-78"/>
              </a:rPr>
              <a:t>very surprised                &amp; upset </a:t>
            </a:r>
            <a:endParaRPr lang="ar-SA" sz="4800" b="1" u="sng" dirty="0">
              <a:solidFill>
                <a:schemeClr val="accent3">
                  <a:lumMod val="50000"/>
                </a:schemeClr>
              </a:solidFill>
              <a:latin typeface="Andalus" pitchFamily="18" charset="-78"/>
              <a:cs typeface="Andalus" pitchFamily="18" charset="-78"/>
            </a:endParaRPr>
          </a:p>
        </p:txBody>
      </p:sp>
      <p:pic>
        <p:nvPicPr>
          <p:cNvPr id="7170" name="Picture 2" descr="http://raeganhuston.com/wp-content/uploads/2011/11/sad-face_Full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350224" y="980728"/>
            <a:ext cx="1758280" cy="1758280"/>
          </a:xfrm>
          <a:prstGeom prst="rect">
            <a:avLst/>
          </a:prstGeom>
          <a:noFill/>
        </p:spPr>
      </p:pic>
      <p:pic>
        <p:nvPicPr>
          <p:cNvPr id="7172" name="Picture 4" descr="http://images1.wikia.nocookie.net/__cb20100927213003/uncyclopedia/images/9/90/Scared_face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148064" y="1700808"/>
            <a:ext cx="1800200" cy="1800200"/>
          </a:xfrm>
          <a:prstGeom prst="rect">
            <a:avLst/>
          </a:prstGeom>
          <a:noFill/>
        </p:spPr>
      </p:pic>
      <p:pic>
        <p:nvPicPr>
          <p:cNvPr id="7174" name="Picture 6" descr="http://czechmatediary.com/wp-content/uploads/2011/10/19243_dazed_and_confused_yellow_smiley_face_high_on_drugs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236296" y="3212976"/>
            <a:ext cx="1728192" cy="1800200"/>
          </a:xfrm>
          <a:prstGeom prst="rect">
            <a:avLst/>
          </a:prstGeom>
          <a:noFill/>
        </p:spPr>
      </p:pic>
      <p:pic>
        <p:nvPicPr>
          <p:cNvPr id="7176" name="Picture 8" descr="http://t1.gstatic.com/images?q=tbn:ANd9GcQ9gtpC-HwmvG9h3XupJKMaomza0DAyVtmXy4Wb-LHY8KRU91i1lPGfx0qh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444208" y="5157192"/>
            <a:ext cx="1747589" cy="158417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717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71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71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71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71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71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717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71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71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6" grpId="0"/>
      <p:bldP spid="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40000"/>
                  <a:lumOff val="60000"/>
                  <a:shade val="30000"/>
                  <a:satMod val="115000"/>
                  <a:alpha val="28000"/>
                </a:schemeClr>
              </a:gs>
              <a:gs pos="50000">
                <a:schemeClr val="accent2">
                  <a:lumMod val="40000"/>
                  <a:lumOff val="60000"/>
                  <a:shade val="67500"/>
                  <a:satMod val="115000"/>
                </a:schemeClr>
              </a:gs>
              <a:gs pos="100000">
                <a:schemeClr val="accent2">
                  <a:lumMod val="40000"/>
                  <a:lumOff val="60000"/>
                  <a:shade val="100000"/>
                  <a:satMod val="115000"/>
                </a:schemeClr>
              </a:gs>
            </a:gsLst>
            <a:lin ang="2700000" scaled="1"/>
            <a:tileRect/>
          </a:gradFill>
          <a:ln w="57150">
            <a:solidFill>
              <a:schemeClr val="accent2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3" name="مربع نص 2"/>
          <p:cNvSpPr txBox="1"/>
          <p:nvPr/>
        </p:nvSpPr>
        <p:spPr>
          <a:xfrm>
            <a:off x="107504" y="904652"/>
            <a:ext cx="9036496" cy="230832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/>
            <a:r>
              <a:rPr lang="en-US" sz="4800" b="1" u="sng" dirty="0" smtClean="0">
                <a:solidFill>
                  <a:srgbClr val="CC3300"/>
                </a:solidFill>
                <a:latin typeface="Andalus" pitchFamily="18" charset="-78"/>
                <a:cs typeface="Andalus" pitchFamily="18" charset="-78"/>
              </a:rPr>
              <a:t>Frustrated: </a:t>
            </a:r>
            <a:r>
              <a:rPr lang="en-US" sz="4800" b="1" dirty="0" smtClean="0">
                <a:solidFill>
                  <a:srgbClr val="CC3300"/>
                </a:solidFill>
                <a:latin typeface="Andalus" pitchFamily="18" charset="-78"/>
                <a:cs typeface="Andalus" pitchFamily="18" charset="-78"/>
              </a:rPr>
              <a:t> </a:t>
            </a:r>
            <a:r>
              <a:rPr lang="en-US" sz="4800" dirty="0" smtClean="0">
                <a:solidFill>
                  <a:schemeClr val="accent3">
                    <a:lumMod val="50000"/>
                  </a:schemeClr>
                </a:solidFill>
                <a:latin typeface="Andalus" pitchFamily="18" charset="-78"/>
                <a:cs typeface="Andalus" pitchFamily="18" charset="-78"/>
              </a:rPr>
              <a:t>annoyed because things aren’t happening in the way you like </a:t>
            </a:r>
            <a:endParaRPr lang="ar-SA" sz="4800" b="1" u="sng" dirty="0">
              <a:solidFill>
                <a:schemeClr val="accent3">
                  <a:lumMod val="50000"/>
                </a:schemeClr>
              </a:solidFill>
              <a:latin typeface="Andalus" pitchFamily="18" charset="-78"/>
              <a:cs typeface="Andalus" pitchFamily="18" charset="-78"/>
            </a:endParaRPr>
          </a:p>
        </p:txBody>
      </p:sp>
      <p:sp>
        <p:nvSpPr>
          <p:cNvPr id="4" name="مربع نص 3"/>
          <p:cNvSpPr txBox="1"/>
          <p:nvPr/>
        </p:nvSpPr>
        <p:spPr>
          <a:xfrm>
            <a:off x="72008" y="3966155"/>
            <a:ext cx="8892480" cy="83099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/>
            <a:r>
              <a:rPr lang="en-US" sz="4800" b="1" u="sng" dirty="0" smtClean="0">
                <a:solidFill>
                  <a:srgbClr val="CC3300"/>
                </a:solidFill>
                <a:latin typeface="Andalus" pitchFamily="18" charset="-78"/>
                <a:cs typeface="Andalus" pitchFamily="18" charset="-78"/>
              </a:rPr>
              <a:t>concerned: </a:t>
            </a:r>
            <a:r>
              <a:rPr lang="en-US" sz="4800" b="1" dirty="0" smtClean="0">
                <a:solidFill>
                  <a:srgbClr val="CC3300"/>
                </a:solidFill>
                <a:latin typeface="Andalus" pitchFamily="18" charset="-78"/>
                <a:cs typeface="Andalus" pitchFamily="18" charset="-78"/>
              </a:rPr>
              <a:t>  </a:t>
            </a:r>
            <a:r>
              <a:rPr lang="en-US" sz="4800" dirty="0" smtClean="0">
                <a:solidFill>
                  <a:schemeClr val="accent3">
                    <a:lumMod val="50000"/>
                  </a:schemeClr>
                </a:solidFill>
                <a:latin typeface="Andalus" pitchFamily="18" charset="-78"/>
                <a:cs typeface="Andalus" pitchFamily="18" charset="-78"/>
              </a:rPr>
              <a:t>worried </a:t>
            </a:r>
            <a:endParaRPr lang="ar-SA" sz="4800" b="1" u="sng" dirty="0">
              <a:solidFill>
                <a:schemeClr val="accent3">
                  <a:lumMod val="50000"/>
                </a:schemeClr>
              </a:solidFill>
              <a:latin typeface="Andalus" pitchFamily="18" charset="-78"/>
              <a:cs typeface="Andalus" pitchFamily="18" charset="-78"/>
            </a:endParaRPr>
          </a:p>
        </p:txBody>
      </p:sp>
      <p:pic>
        <p:nvPicPr>
          <p:cNvPr id="6146" name="Picture 2" descr="http://images.mylot.com/userImages/images/postphotos/253029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380312" y="260648"/>
            <a:ext cx="1514475" cy="1552576"/>
          </a:xfrm>
          <a:prstGeom prst="rect">
            <a:avLst/>
          </a:prstGeom>
          <a:noFill/>
        </p:spPr>
      </p:pic>
      <p:pic>
        <p:nvPicPr>
          <p:cNvPr id="6148" name="Picture 4" descr="http://www.hiamag.com/upload_pic/Woman%20concerned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508104" y="3284984"/>
            <a:ext cx="1944216" cy="194421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61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1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61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40000"/>
                  <a:lumOff val="60000"/>
                  <a:shade val="30000"/>
                  <a:satMod val="115000"/>
                  <a:alpha val="28000"/>
                </a:schemeClr>
              </a:gs>
              <a:gs pos="50000">
                <a:schemeClr val="accent2">
                  <a:lumMod val="40000"/>
                  <a:lumOff val="60000"/>
                  <a:shade val="67500"/>
                  <a:satMod val="115000"/>
                </a:schemeClr>
              </a:gs>
              <a:gs pos="100000">
                <a:schemeClr val="accent2">
                  <a:lumMod val="40000"/>
                  <a:lumOff val="60000"/>
                  <a:shade val="100000"/>
                  <a:satMod val="115000"/>
                </a:schemeClr>
              </a:gs>
            </a:gsLst>
            <a:lin ang="2700000" scaled="1"/>
            <a:tileRect/>
          </a:gradFill>
          <a:ln w="57150">
            <a:solidFill>
              <a:schemeClr val="accent2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pic>
        <p:nvPicPr>
          <p:cNvPr id="1026" name="Picture 2" descr="http://3.bp.blogspot.com/-XVlnKCNEuWA/TyiIlmBr3HI/AAAAAAAAKBA/XmnFC0bCbHE/s1600/la_readingcomprehension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24128" y="188640"/>
            <a:ext cx="3020144" cy="1296144"/>
          </a:xfrm>
          <a:prstGeom prst="rect">
            <a:avLst/>
          </a:prstGeom>
          <a:noFill/>
        </p:spPr>
      </p:pic>
      <p:sp>
        <p:nvSpPr>
          <p:cNvPr id="6" name="مربع نص 5"/>
          <p:cNvSpPr txBox="1"/>
          <p:nvPr/>
        </p:nvSpPr>
        <p:spPr>
          <a:xfrm>
            <a:off x="179512" y="1844824"/>
            <a:ext cx="8496944" cy="193899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 rtl="0">
              <a:buBlip>
                <a:blip r:embed="rId3"/>
              </a:buBlip>
            </a:pPr>
            <a:r>
              <a:rPr lang="en-US" sz="4000" b="1" dirty="0" smtClean="0">
                <a:solidFill>
                  <a:schemeClr val="accent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 Which adjectives above  describe </a:t>
            </a:r>
            <a:r>
              <a:rPr lang="en-US" sz="4000" b="1" i="1" dirty="0" smtClean="0">
                <a:solidFill>
                  <a:srgbClr val="FF0066"/>
                </a:solidFill>
                <a:latin typeface="Arial" pitchFamily="34" charset="0"/>
                <a:cs typeface="Arial" pitchFamily="34" charset="0"/>
              </a:rPr>
              <a:t>positive </a:t>
            </a:r>
            <a:r>
              <a:rPr lang="en-US" sz="4000" b="1" dirty="0" smtClean="0">
                <a:solidFill>
                  <a:schemeClr val="accent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feelings and which describe </a:t>
            </a:r>
            <a:r>
              <a:rPr lang="en-US" sz="4000" b="1" i="1" dirty="0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negative</a:t>
            </a:r>
            <a:r>
              <a:rPr lang="en-US" sz="4000" b="1" dirty="0" smtClean="0">
                <a:solidFill>
                  <a:schemeClr val="accent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ones?</a:t>
            </a:r>
            <a:endParaRPr lang="ar-SA" sz="4000" b="1" dirty="0">
              <a:solidFill>
                <a:schemeClr val="accent2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مربع نص 6"/>
          <p:cNvSpPr txBox="1"/>
          <p:nvPr/>
        </p:nvSpPr>
        <p:spPr>
          <a:xfrm>
            <a:off x="4788024" y="4653136"/>
            <a:ext cx="2808312" cy="156966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en-US" sz="4800" b="1" i="1" dirty="0" smtClean="0">
                <a:solidFill>
                  <a:schemeClr val="accent6">
                    <a:lumMod val="75000"/>
                  </a:schemeClr>
                </a:solidFill>
              </a:rPr>
              <a:t>Let's Practice,,</a:t>
            </a:r>
            <a:endParaRPr lang="ar-SA" sz="4800" b="1" i="1" dirty="0">
              <a:solidFill>
                <a:schemeClr val="accent6">
                  <a:lumMod val="75000"/>
                </a:schemeClr>
              </a:solidFill>
            </a:endParaRPr>
          </a:p>
        </p:txBody>
      </p:sp>
      <p:pic>
        <p:nvPicPr>
          <p:cNvPr id="13314" name="Picture 2" descr="http://www.pamalam.co.uk/MUSIC/vocabulary%20abc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123728" y="4365104"/>
            <a:ext cx="2448272" cy="219000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7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3" dur="80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4" dur="80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" dur="80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133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33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33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4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6" grpId="1"/>
      <p:bldP spid="7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40000"/>
                  <a:lumOff val="60000"/>
                  <a:shade val="30000"/>
                  <a:satMod val="115000"/>
                  <a:alpha val="28000"/>
                </a:schemeClr>
              </a:gs>
              <a:gs pos="50000">
                <a:schemeClr val="accent2">
                  <a:lumMod val="40000"/>
                  <a:lumOff val="60000"/>
                  <a:shade val="67500"/>
                  <a:satMod val="115000"/>
                </a:schemeClr>
              </a:gs>
              <a:gs pos="100000">
                <a:schemeClr val="accent2">
                  <a:lumMod val="40000"/>
                  <a:lumOff val="60000"/>
                  <a:shade val="100000"/>
                  <a:satMod val="115000"/>
                </a:schemeClr>
              </a:gs>
            </a:gsLst>
            <a:lin ang="2700000" scaled="1"/>
            <a:tileRect/>
          </a:gradFill>
          <a:ln w="57150">
            <a:solidFill>
              <a:schemeClr val="accent2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6" name="مربع نص 5"/>
          <p:cNvSpPr txBox="1"/>
          <p:nvPr/>
        </p:nvSpPr>
        <p:spPr>
          <a:xfrm>
            <a:off x="107504" y="620688"/>
            <a:ext cx="8496944" cy="70788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 rtl="0">
              <a:buBlip>
                <a:blip r:embed="rId2"/>
              </a:buBlip>
            </a:pPr>
            <a:r>
              <a:rPr lang="en-US" sz="4000" b="1" dirty="0" smtClean="0">
                <a:solidFill>
                  <a:schemeClr val="accent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 How do they feel   ?</a:t>
            </a:r>
            <a:endParaRPr lang="ar-SA" sz="4000" b="1" dirty="0">
              <a:solidFill>
                <a:schemeClr val="accent2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3568" y="2924944"/>
            <a:ext cx="1631429" cy="208786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843808" y="1628800"/>
            <a:ext cx="1568574" cy="210120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125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004048" y="1628800"/>
            <a:ext cx="1656184" cy="201622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126" name="Picture 6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164288" y="2996952"/>
            <a:ext cx="1584176" cy="201622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127" name="Picture 7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771800" y="4221088"/>
            <a:ext cx="1656184" cy="208823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128" name="Picture 8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5076056" y="4149080"/>
            <a:ext cx="1584176" cy="208823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مستطيل 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40000"/>
                  <a:lumOff val="60000"/>
                  <a:shade val="30000"/>
                  <a:satMod val="115000"/>
                  <a:alpha val="28000"/>
                </a:schemeClr>
              </a:gs>
              <a:gs pos="50000">
                <a:schemeClr val="accent2">
                  <a:lumMod val="40000"/>
                  <a:lumOff val="60000"/>
                  <a:shade val="67500"/>
                  <a:satMod val="115000"/>
                </a:schemeClr>
              </a:gs>
              <a:gs pos="100000">
                <a:schemeClr val="accent2">
                  <a:lumMod val="40000"/>
                  <a:lumOff val="60000"/>
                  <a:shade val="100000"/>
                  <a:satMod val="115000"/>
                </a:schemeClr>
              </a:gs>
            </a:gsLst>
            <a:lin ang="2700000" scaled="1"/>
            <a:tileRect/>
          </a:gradFill>
          <a:ln w="57150">
            <a:solidFill>
              <a:schemeClr val="accent2">
                <a:lumMod val="20000"/>
                <a:lumOff val="8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3" name="مربع نص 2"/>
          <p:cNvSpPr txBox="1"/>
          <p:nvPr/>
        </p:nvSpPr>
        <p:spPr>
          <a:xfrm>
            <a:off x="251520" y="260648"/>
            <a:ext cx="5040560" cy="76944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/>
            <a:r>
              <a:rPr lang="en-US" sz="4400" b="1" i="1" u="sng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ndalus" pitchFamily="18" charset="-78"/>
                <a:cs typeface="Andalus" pitchFamily="18" charset="-78"/>
              </a:rPr>
              <a:t>Discussion:</a:t>
            </a:r>
            <a:endParaRPr lang="ar-SA" sz="4400" b="1" i="1" u="sng" dirty="0">
              <a:solidFill>
                <a:schemeClr val="accent2">
                  <a:lumMod val="75000"/>
                </a:schemeClr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Andalus" pitchFamily="18" charset="-78"/>
              <a:cs typeface="Andalus" pitchFamily="18" charset="-78"/>
            </a:endParaRPr>
          </a:p>
        </p:txBody>
      </p:sp>
      <p:sp>
        <p:nvSpPr>
          <p:cNvPr id="4" name="مربع نص 3"/>
          <p:cNvSpPr txBox="1"/>
          <p:nvPr/>
        </p:nvSpPr>
        <p:spPr>
          <a:xfrm>
            <a:off x="827584" y="1313473"/>
            <a:ext cx="7632848" cy="132343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>
              <a:buBlip>
                <a:blip r:embed="rId2"/>
              </a:buBlip>
            </a:pPr>
            <a:r>
              <a:rPr lang="en-US" sz="4000" b="1" dirty="0" smtClean="0">
                <a:solidFill>
                  <a:schemeClr val="accent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What usually makes you laugh?</a:t>
            </a:r>
            <a:endParaRPr lang="ar-SA" sz="4000" b="1" dirty="0">
              <a:solidFill>
                <a:schemeClr val="accent2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6386" name="Picture 2" descr="http://images.sodahead.com/polls/002226839/4246197827_Laughing_xlarge.jpe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148064" y="2188443"/>
            <a:ext cx="3333750" cy="27527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مربع نص 6"/>
          <p:cNvSpPr txBox="1"/>
          <p:nvPr/>
        </p:nvSpPr>
        <p:spPr>
          <a:xfrm>
            <a:off x="899592" y="5057889"/>
            <a:ext cx="7632848" cy="132343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>
              <a:buBlip>
                <a:blip r:embed="rId2"/>
              </a:buBlip>
            </a:pPr>
            <a:r>
              <a:rPr lang="en-US" sz="4000" b="1" dirty="0" smtClean="0">
                <a:solidFill>
                  <a:schemeClr val="accent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Do you think that laugh is good for our health?</a:t>
            </a:r>
            <a:endParaRPr lang="ar-SA" sz="4000" b="1" dirty="0">
              <a:solidFill>
                <a:schemeClr val="accent2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6388" name="Picture 4" descr="http://t0.gstatic.com/images?q=tbn:ANd9GcQkv3rKNbYFK8WRI_2ifqBNlUMTEMiupVD1j6t4b1JtVoMYn9j07R-5DKIFv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691680" y="2780928"/>
            <a:ext cx="2143125" cy="2143125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5" dur="2000"/>
                                        <p:tgtEl>
                                          <p:spTgt spid="163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0" dur="2000"/>
                                        <p:tgtEl>
                                          <p:spTgt spid="163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7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40000"/>
                  <a:lumOff val="60000"/>
                  <a:shade val="30000"/>
                  <a:satMod val="115000"/>
                  <a:alpha val="28000"/>
                </a:schemeClr>
              </a:gs>
              <a:gs pos="50000">
                <a:schemeClr val="accent2">
                  <a:lumMod val="40000"/>
                  <a:lumOff val="60000"/>
                  <a:shade val="67500"/>
                  <a:satMod val="115000"/>
                </a:schemeClr>
              </a:gs>
              <a:gs pos="100000">
                <a:schemeClr val="accent2">
                  <a:lumMod val="40000"/>
                  <a:lumOff val="60000"/>
                  <a:shade val="100000"/>
                  <a:satMod val="115000"/>
                </a:schemeClr>
              </a:gs>
            </a:gsLst>
            <a:lin ang="2700000" scaled="1"/>
            <a:tileRect/>
          </a:gradFill>
          <a:ln w="57150">
            <a:solidFill>
              <a:schemeClr val="accent2">
                <a:lumMod val="20000"/>
                <a:lumOff val="8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44008" y="2664296"/>
            <a:ext cx="4392488" cy="41490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مربع نص 3"/>
          <p:cNvSpPr txBox="1"/>
          <p:nvPr/>
        </p:nvSpPr>
        <p:spPr>
          <a:xfrm>
            <a:off x="179512" y="116632"/>
            <a:ext cx="5616624" cy="76944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/>
            <a:r>
              <a:rPr lang="en-US" sz="4400" b="1" i="1" u="sng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ndalus" pitchFamily="18" charset="-78"/>
                <a:cs typeface="Andalus" pitchFamily="18" charset="-78"/>
              </a:rPr>
              <a:t>Vocabulary &amp; Reading:</a:t>
            </a:r>
            <a:endParaRPr lang="ar-SA" sz="4400" b="1" i="1" u="sng" dirty="0">
              <a:solidFill>
                <a:schemeClr val="accent2">
                  <a:lumMod val="75000"/>
                </a:schemeClr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Andalus" pitchFamily="18" charset="-78"/>
              <a:cs typeface="Andalus" pitchFamily="18" charset="-78"/>
            </a:endParaRPr>
          </a:p>
        </p:txBody>
      </p:sp>
      <p:pic>
        <p:nvPicPr>
          <p:cNvPr id="5" name="Picture 2" descr="http://3.bp.blogspot.com/-XVlnKCNEuWA/TyiIlmBr3HI/AAAAAAAAKBA/XmnFC0bCbHE/s1600/la_readingcomprehension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872336" y="44624"/>
            <a:ext cx="3020144" cy="1296144"/>
          </a:xfrm>
          <a:prstGeom prst="rect">
            <a:avLst/>
          </a:prstGeom>
          <a:noFill/>
        </p:spPr>
      </p:pic>
      <p:sp>
        <p:nvSpPr>
          <p:cNvPr id="6" name="مربع نص 5"/>
          <p:cNvSpPr txBox="1"/>
          <p:nvPr/>
        </p:nvSpPr>
        <p:spPr>
          <a:xfrm>
            <a:off x="179512" y="3712964"/>
            <a:ext cx="4211960" cy="230832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 rtl="0">
              <a:buBlip>
                <a:blip r:embed="rId4"/>
              </a:buBlip>
            </a:pPr>
            <a:r>
              <a:rPr lang="en-US" sz="3600" b="1" dirty="0" smtClean="0">
                <a:solidFill>
                  <a:schemeClr val="accent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What do you think the people are doing? Where are they?</a:t>
            </a:r>
            <a:endParaRPr lang="ar-SA" sz="3600" b="1" dirty="0">
              <a:solidFill>
                <a:schemeClr val="accent2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مربع نص 6"/>
          <p:cNvSpPr txBox="1"/>
          <p:nvPr/>
        </p:nvSpPr>
        <p:spPr>
          <a:xfrm>
            <a:off x="899592" y="1268760"/>
            <a:ext cx="6984776" cy="132343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 rtl="0"/>
            <a:r>
              <a:rPr lang="en-US" sz="4000" b="1" dirty="0" smtClean="0">
                <a:solidFill>
                  <a:srgbClr val="008000"/>
                </a:solidFill>
                <a:latin typeface="Candara" pitchFamily="34" charset="0"/>
                <a:cs typeface="Akhbar MT" pitchFamily="2" charset="-78"/>
              </a:rPr>
              <a:t>Look at the photo &amp; article on pg.9</a:t>
            </a:r>
            <a:endParaRPr lang="ar-SA" sz="4000" b="1" dirty="0">
              <a:solidFill>
                <a:srgbClr val="008000"/>
              </a:solidFill>
              <a:latin typeface="Candara" pitchFamily="34" charset="0"/>
              <a:cs typeface="Akhbar MT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3" dur="1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  <p:bldP spid="7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40000"/>
                  <a:lumOff val="60000"/>
                  <a:shade val="30000"/>
                  <a:satMod val="115000"/>
                  <a:alpha val="28000"/>
                </a:schemeClr>
              </a:gs>
              <a:gs pos="50000">
                <a:schemeClr val="accent2">
                  <a:lumMod val="40000"/>
                  <a:lumOff val="60000"/>
                  <a:shade val="67500"/>
                  <a:satMod val="115000"/>
                </a:schemeClr>
              </a:gs>
              <a:gs pos="100000">
                <a:schemeClr val="accent2">
                  <a:lumMod val="40000"/>
                  <a:lumOff val="60000"/>
                  <a:shade val="100000"/>
                  <a:satMod val="115000"/>
                </a:schemeClr>
              </a:gs>
            </a:gsLst>
            <a:lin ang="2700000" scaled="1"/>
            <a:tileRect/>
          </a:gradFill>
          <a:ln w="57150">
            <a:solidFill>
              <a:schemeClr val="accent2">
                <a:lumMod val="20000"/>
                <a:lumOff val="8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44008" y="2664296"/>
            <a:ext cx="4392488" cy="41490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مربع نص 3"/>
          <p:cNvSpPr txBox="1"/>
          <p:nvPr/>
        </p:nvSpPr>
        <p:spPr>
          <a:xfrm>
            <a:off x="179512" y="116632"/>
            <a:ext cx="5616624" cy="76944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/>
            <a:r>
              <a:rPr lang="en-US" sz="4400" b="1" i="1" u="sng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ndalus" pitchFamily="18" charset="-78"/>
                <a:cs typeface="Andalus" pitchFamily="18" charset="-78"/>
              </a:rPr>
              <a:t>Vocabulary &amp; Reading:</a:t>
            </a:r>
            <a:endParaRPr lang="ar-SA" sz="4400" b="1" i="1" u="sng" dirty="0">
              <a:solidFill>
                <a:schemeClr val="accent2">
                  <a:lumMod val="75000"/>
                </a:schemeClr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Andalus" pitchFamily="18" charset="-78"/>
              <a:cs typeface="Andalus" pitchFamily="18" charset="-78"/>
            </a:endParaRPr>
          </a:p>
        </p:txBody>
      </p:sp>
      <p:pic>
        <p:nvPicPr>
          <p:cNvPr id="5" name="Picture 2" descr="http://3.bp.blogspot.com/-XVlnKCNEuWA/TyiIlmBr3HI/AAAAAAAAKBA/XmnFC0bCbHE/s1600/la_readingcomprehension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872336" y="44624"/>
            <a:ext cx="3020144" cy="1296144"/>
          </a:xfrm>
          <a:prstGeom prst="rect">
            <a:avLst/>
          </a:prstGeom>
          <a:noFill/>
        </p:spPr>
      </p:pic>
      <p:sp>
        <p:nvSpPr>
          <p:cNvPr id="6" name="مربع نص 5"/>
          <p:cNvSpPr txBox="1"/>
          <p:nvPr/>
        </p:nvSpPr>
        <p:spPr>
          <a:xfrm>
            <a:off x="35496" y="3573016"/>
            <a:ext cx="4536504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 rtl="0">
              <a:buBlip>
                <a:blip r:embed="rId4"/>
              </a:buBlip>
            </a:pPr>
            <a:r>
              <a:rPr lang="en-US" sz="3600" b="1" dirty="0" smtClean="0">
                <a:solidFill>
                  <a:schemeClr val="accent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What is the title ?</a:t>
            </a:r>
            <a:endParaRPr lang="ar-SA" sz="3600" b="1" dirty="0">
              <a:solidFill>
                <a:schemeClr val="accent2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مربع نص 6"/>
          <p:cNvSpPr txBox="1"/>
          <p:nvPr/>
        </p:nvSpPr>
        <p:spPr>
          <a:xfrm>
            <a:off x="899592" y="1268760"/>
            <a:ext cx="6984776" cy="132343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 rtl="0"/>
            <a:r>
              <a:rPr lang="en-US" sz="4000" b="1" dirty="0" smtClean="0">
                <a:solidFill>
                  <a:srgbClr val="008000"/>
                </a:solidFill>
                <a:latin typeface="Candara" pitchFamily="34" charset="0"/>
                <a:cs typeface="Akhbar MT" pitchFamily="2" charset="-78"/>
              </a:rPr>
              <a:t>Look at the photo &amp; article on pg.9</a:t>
            </a:r>
            <a:endParaRPr lang="ar-SA" sz="4000" b="1" dirty="0">
              <a:solidFill>
                <a:srgbClr val="008000"/>
              </a:solidFill>
              <a:latin typeface="Candara" pitchFamily="34" charset="0"/>
              <a:cs typeface="Akhbar MT" pitchFamily="2" charset="-78"/>
            </a:endParaRPr>
          </a:p>
        </p:txBody>
      </p:sp>
      <p:sp>
        <p:nvSpPr>
          <p:cNvPr id="8" name="مربع نص 7"/>
          <p:cNvSpPr txBox="1"/>
          <p:nvPr/>
        </p:nvSpPr>
        <p:spPr>
          <a:xfrm>
            <a:off x="35496" y="4510861"/>
            <a:ext cx="4536504" cy="175432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 rtl="0">
              <a:buBlip>
                <a:blip r:embed="rId4"/>
              </a:buBlip>
            </a:pPr>
            <a:r>
              <a:rPr lang="en-US" sz="3600" b="1" dirty="0" smtClean="0">
                <a:solidFill>
                  <a:schemeClr val="accent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How many paragraphs are there ?</a:t>
            </a:r>
            <a:endParaRPr lang="ar-SA" sz="3600" b="1" dirty="0">
              <a:solidFill>
                <a:schemeClr val="accent2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  <p:bldP spid="7" grpId="0"/>
      <p:bldP spid="8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40000"/>
                  <a:lumOff val="60000"/>
                  <a:shade val="30000"/>
                  <a:satMod val="115000"/>
                  <a:alpha val="28000"/>
                </a:schemeClr>
              </a:gs>
              <a:gs pos="50000">
                <a:schemeClr val="accent2">
                  <a:lumMod val="40000"/>
                  <a:lumOff val="60000"/>
                  <a:shade val="67500"/>
                  <a:satMod val="115000"/>
                </a:schemeClr>
              </a:gs>
              <a:gs pos="100000">
                <a:schemeClr val="accent2">
                  <a:lumMod val="40000"/>
                  <a:lumOff val="60000"/>
                  <a:shade val="100000"/>
                  <a:satMod val="115000"/>
                </a:schemeClr>
              </a:gs>
            </a:gsLst>
            <a:lin ang="2700000" scaled="1"/>
            <a:tileRect/>
          </a:gradFill>
          <a:ln w="57150">
            <a:solidFill>
              <a:schemeClr val="accent2">
                <a:lumMod val="20000"/>
                <a:lumOff val="8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4" name="مربع نص 3"/>
          <p:cNvSpPr txBox="1"/>
          <p:nvPr/>
        </p:nvSpPr>
        <p:spPr>
          <a:xfrm>
            <a:off x="1835696" y="188640"/>
            <a:ext cx="5760640" cy="1015663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/>
            <a:r>
              <a:rPr lang="en-US" sz="6000" b="1" i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parajita" pitchFamily="34" charset="0"/>
                <a:cs typeface="Aparajita" pitchFamily="34" charset="0"/>
              </a:rPr>
              <a:t>It’s  </a:t>
            </a:r>
            <a:r>
              <a:rPr lang="en-US" sz="6000" b="1" i="1" dirty="0" smtClean="0">
                <a:solidFill>
                  <a:schemeClr val="accent4">
                    <a:lumMod val="75000"/>
                  </a:schemeClr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parajita" pitchFamily="34" charset="0"/>
                <a:cs typeface="Aparajita" pitchFamily="34" charset="0"/>
              </a:rPr>
              <a:t>r</a:t>
            </a:r>
            <a:r>
              <a:rPr lang="en-US" sz="6000" b="1" i="1" dirty="0" smtClean="0">
                <a:solidFill>
                  <a:srgbClr val="FF0000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parajita" pitchFamily="34" charset="0"/>
                <a:cs typeface="Aparajita" pitchFamily="34" charset="0"/>
              </a:rPr>
              <a:t>e</a:t>
            </a:r>
            <a:r>
              <a:rPr lang="en-US" sz="6000" b="1" i="1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parajita" pitchFamily="34" charset="0"/>
                <a:cs typeface="Aparajita" pitchFamily="34" charset="0"/>
              </a:rPr>
              <a:t>a</a:t>
            </a:r>
            <a:r>
              <a:rPr lang="en-US" sz="6000" b="1" i="1" dirty="0" smtClean="0">
                <a:solidFill>
                  <a:srgbClr val="FF0000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parajita" pitchFamily="34" charset="0"/>
                <a:cs typeface="Aparajita" pitchFamily="34" charset="0"/>
              </a:rPr>
              <a:t>d</a:t>
            </a:r>
            <a:r>
              <a:rPr lang="en-US" sz="6000" b="1" i="1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parajita" pitchFamily="34" charset="0"/>
                <a:cs typeface="Aparajita" pitchFamily="34" charset="0"/>
              </a:rPr>
              <a:t>i</a:t>
            </a:r>
            <a:r>
              <a:rPr lang="en-US" sz="6000" b="1" i="1" dirty="0" smtClean="0">
                <a:solidFill>
                  <a:srgbClr val="FF0000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parajita" pitchFamily="34" charset="0"/>
                <a:cs typeface="Aparajita" pitchFamily="34" charset="0"/>
              </a:rPr>
              <a:t>n</a:t>
            </a:r>
            <a:r>
              <a:rPr lang="en-US" sz="6000" b="1" i="1" dirty="0" smtClean="0">
                <a:solidFill>
                  <a:srgbClr val="FFFF00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parajita" pitchFamily="34" charset="0"/>
                <a:cs typeface="Aparajita" pitchFamily="34" charset="0"/>
              </a:rPr>
              <a:t>g  </a:t>
            </a:r>
            <a:r>
              <a:rPr lang="en-US" sz="6000" b="1" i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parajita" pitchFamily="34" charset="0"/>
                <a:cs typeface="Aparajita" pitchFamily="34" charset="0"/>
              </a:rPr>
              <a:t>time</a:t>
            </a:r>
            <a:r>
              <a:rPr lang="en-US" sz="6000" b="1" i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parajita" pitchFamily="34" charset="0"/>
                <a:cs typeface="Aparajita" pitchFamily="34" charset="0"/>
              </a:rPr>
              <a:t>!!</a:t>
            </a:r>
            <a:endParaRPr lang="ar-SA" sz="6000" b="1" i="1" dirty="0">
              <a:solidFill>
                <a:schemeClr val="accent2">
                  <a:lumMod val="75000"/>
                </a:schemeClr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Aparajita" pitchFamily="34" charset="0"/>
              <a:cs typeface="Andalus" pitchFamily="18" charset="-78"/>
            </a:endParaRPr>
          </a:p>
        </p:txBody>
      </p:sp>
      <p:sp>
        <p:nvSpPr>
          <p:cNvPr id="7" name="مربع نص 6"/>
          <p:cNvSpPr txBox="1"/>
          <p:nvPr/>
        </p:nvSpPr>
        <p:spPr>
          <a:xfrm>
            <a:off x="251520" y="1343670"/>
            <a:ext cx="6408712" cy="1077218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/>
            <a:r>
              <a:rPr lang="en-US" sz="3200" dirty="0" smtClean="0">
                <a:solidFill>
                  <a:srgbClr val="7030A0"/>
                </a:solidFill>
                <a:latin typeface="Franklin Gothic Medium" pitchFamily="34" charset="0"/>
              </a:rPr>
              <a:t>Read the article and match topics                            </a:t>
            </a:r>
            <a:r>
              <a:rPr lang="en-US" sz="3200" b="1" u="sng" dirty="0" smtClean="0">
                <a:solidFill>
                  <a:srgbClr val="7030A0"/>
                </a:solidFill>
                <a:latin typeface="Franklin Gothic Medium" pitchFamily="34" charset="0"/>
              </a:rPr>
              <a:t>a-e </a:t>
            </a:r>
            <a:r>
              <a:rPr lang="en-US" sz="3200" dirty="0" smtClean="0">
                <a:solidFill>
                  <a:srgbClr val="7030A0"/>
                </a:solidFill>
                <a:latin typeface="Franklin Gothic Medium" pitchFamily="34" charset="0"/>
              </a:rPr>
              <a:t>to paragraphs </a:t>
            </a:r>
            <a:r>
              <a:rPr lang="en-US" sz="3200" b="1" u="sng" dirty="0" smtClean="0">
                <a:solidFill>
                  <a:srgbClr val="7030A0"/>
                </a:solidFill>
                <a:latin typeface="Franklin Gothic Medium" pitchFamily="34" charset="0"/>
              </a:rPr>
              <a:t>1-5</a:t>
            </a:r>
            <a:r>
              <a:rPr lang="en-US" sz="3200" dirty="0" smtClean="0">
                <a:solidFill>
                  <a:srgbClr val="7030A0"/>
                </a:solidFill>
                <a:latin typeface="Franklin Gothic Medium" pitchFamily="34" charset="0"/>
              </a:rPr>
              <a:t>:</a:t>
            </a:r>
            <a:endParaRPr lang="ar-SA" sz="3200" dirty="0">
              <a:solidFill>
                <a:srgbClr val="7030A0"/>
              </a:solidFill>
              <a:latin typeface="Franklin Gothic Medium" pitchFamily="34" charset="0"/>
            </a:endParaRPr>
          </a:p>
        </p:txBody>
      </p:sp>
      <p:sp>
        <p:nvSpPr>
          <p:cNvPr id="9" name="مربع نص 8"/>
          <p:cNvSpPr txBox="1"/>
          <p:nvPr/>
        </p:nvSpPr>
        <p:spPr>
          <a:xfrm>
            <a:off x="323528" y="3265820"/>
            <a:ext cx="5904656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/>
            <a:r>
              <a:rPr lang="en-US" sz="2800" b="1" dirty="0" smtClean="0">
                <a:solidFill>
                  <a:srgbClr val="002060"/>
                </a:solidFill>
                <a:latin typeface="Candara" pitchFamily="34" charset="0"/>
              </a:rPr>
              <a:t>a) It worked for me – try it yourself</a:t>
            </a:r>
            <a:endParaRPr lang="ar-SA" sz="2800" b="1" dirty="0">
              <a:solidFill>
                <a:srgbClr val="002060"/>
              </a:solidFill>
              <a:latin typeface="Candara" pitchFamily="34" charset="0"/>
            </a:endParaRPr>
          </a:p>
        </p:txBody>
      </p:sp>
      <p:cxnSp>
        <p:nvCxnSpPr>
          <p:cNvPr id="11" name="رابط مستقيم 10"/>
          <p:cNvCxnSpPr/>
          <p:nvPr/>
        </p:nvCxnSpPr>
        <p:spPr>
          <a:xfrm>
            <a:off x="6228184" y="2708920"/>
            <a:ext cx="0" cy="3888432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5" name="مربع نص 14"/>
          <p:cNvSpPr txBox="1"/>
          <p:nvPr/>
        </p:nvSpPr>
        <p:spPr>
          <a:xfrm>
            <a:off x="323528" y="3933056"/>
            <a:ext cx="5904656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/>
            <a:r>
              <a:rPr lang="en-US" sz="2800" b="1" dirty="0" smtClean="0">
                <a:solidFill>
                  <a:srgbClr val="002060"/>
                </a:solidFill>
                <a:latin typeface="Candara" pitchFamily="34" charset="0"/>
              </a:rPr>
              <a:t>b) Why laughter is good for you</a:t>
            </a:r>
            <a:endParaRPr lang="ar-SA" sz="2800" b="1" dirty="0">
              <a:solidFill>
                <a:srgbClr val="002060"/>
              </a:solidFill>
              <a:latin typeface="Candara" pitchFamily="34" charset="0"/>
            </a:endParaRPr>
          </a:p>
        </p:txBody>
      </p:sp>
      <p:sp>
        <p:nvSpPr>
          <p:cNvPr id="16" name="مربع نص 15"/>
          <p:cNvSpPr txBox="1"/>
          <p:nvPr/>
        </p:nvSpPr>
        <p:spPr>
          <a:xfrm>
            <a:off x="323528" y="4633972"/>
            <a:ext cx="5904656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/>
            <a:r>
              <a:rPr lang="en-US" sz="2800" b="1" dirty="0" smtClean="0">
                <a:solidFill>
                  <a:srgbClr val="002060"/>
                </a:solidFill>
                <a:latin typeface="Candara" pitchFamily="34" charset="0"/>
              </a:rPr>
              <a:t>c) Start the day with a laugh</a:t>
            </a:r>
            <a:endParaRPr lang="ar-SA" sz="2800" b="1" dirty="0">
              <a:solidFill>
                <a:srgbClr val="002060"/>
              </a:solidFill>
              <a:latin typeface="Candara" pitchFamily="34" charset="0"/>
            </a:endParaRPr>
          </a:p>
        </p:txBody>
      </p:sp>
      <p:sp>
        <p:nvSpPr>
          <p:cNvPr id="17" name="مربع نص 16"/>
          <p:cNvSpPr txBox="1"/>
          <p:nvPr/>
        </p:nvSpPr>
        <p:spPr>
          <a:xfrm>
            <a:off x="323528" y="5282044"/>
            <a:ext cx="5904656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/>
            <a:r>
              <a:rPr lang="en-US" sz="2800" b="1" dirty="0" smtClean="0">
                <a:solidFill>
                  <a:srgbClr val="002060"/>
                </a:solidFill>
                <a:latin typeface="Candara" pitchFamily="34" charset="0"/>
              </a:rPr>
              <a:t>d) My first laughter Class</a:t>
            </a:r>
            <a:endParaRPr lang="ar-SA" sz="2800" b="1" dirty="0">
              <a:solidFill>
                <a:srgbClr val="002060"/>
              </a:solidFill>
              <a:latin typeface="Candara" pitchFamily="34" charset="0"/>
            </a:endParaRPr>
          </a:p>
        </p:txBody>
      </p:sp>
      <p:sp>
        <p:nvSpPr>
          <p:cNvPr id="18" name="مربع نص 17"/>
          <p:cNvSpPr txBox="1"/>
          <p:nvPr/>
        </p:nvSpPr>
        <p:spPr>
          <a:xfrm>
            <a:off x="323528" y="5930116"/>
            <a:ext cx="5904656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/>
            <a:r>
              <a:rPr lang="en-US" sz="2800" b="1" dirty="0" smtClean="0">
                <a:solidFill>
                  <a:srgbClr val="002060"/>
                </a:solidFill>
                <a:latin typeface="Candara" pitchFamily="34" charset="0"/>
              </a:rPr>
              <a:t>f) How Laughter Clubs began</a:t>
            </a:r>
            <a:endParaRPr lang="ar-SA" sz="2800" b="1" dirty="0">
              <a:solidFill>
                <a:srgbClr val="002060"/>
              </a:solidFill>
              <a:latin typeface="Candara" pitchFamily="34" charset="0"/>
            </a:endParaRPr>
          </a:p>
        </p:txBody>
      </p:sp>
      <p:sp>
        <p:nvSpPr>
          <p:cNvPr id="19" name="مربع نص 18"/>
          <p:cNvSpPr txBox="1"/>
          <p:nvPr/>
        </p:nvSpPr>
        <p:spPr>
          <a:xfrm>
            <a:off x="1115616" y="2492896"/>
            <a:ext cx="3168352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 rtl="0"/>
            <a:r>
              <a:rPr lang="en-US" sz="3600" b="1" dirty="0" smtClean="0"/>
              <a:t>Topics</a:t>
            </a:r>
            <a:endParaRPr lang="ar-SA" sz="3600" b="1" dirty="0"/>
          </a:p>
        </p:txBody>
      </p:sp>
      <p:sp>
        <p:nvSpPr>
          <p:cNvPr id="20" name="مربع نص 19"/>
          <p:cNvSpPr txBox="1"/>
          <p:nvPr/>
        </p:nvSpPr>
        <p:spPr>
          <a:xfrm>
            <a:off x="6156176" y="2494637"/>
            <a:ext cx="3168352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 rtl="0"/>
            <a:r>
              <a:rPr lang="en-US" sz="3600" b="1" dirty="0" smtClean="0"/>
              <a:t>Paragraphs</a:t>
            </a:r>
            <a:endParaRPr lang="ar-SA" sz="3600" b="1" dirty="0"/>
          </a:p>
        </p:txBody>
      </p:sp>
      <p:sp>
        <p:nvSpPr>
          <p:cNvPr id="21" name="مربع نص 20"/>
          <p:cNvSpPr txBox="1"/>
          <p:nvPr/>
        </p:nvSpPr>
        <p:spPr>
          <a:xfrm>
            <a:off x="7524328" y="3214717"/>
            <a:ext cx="360040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en-US" sz="3600" b="1" dirty="0" smtClean="0">
                <a:solidFill>
                  <a:srgbClr val="FF0000"/>
                </a:solidFill>
                <a:cs typeface="+mj-cs"/>
              </a:rPr>
              <a:t>5</a:t>
            </a:r>
            <a:endParaRPr lang="ar-SA" sz="3600" b="1" dirty="0">
              <a:solidFill>
                <a:srgbClr val="FF0000"/>
              </a:solidFill>
              <a:cs typeface="+mj-cs"/>
            </a:endParaRPr>
          </a:p>
        </p:txBody>
      </p:sp>
      <p:sp>
        <p:nvSpPr>
          <p:cNvPr id="22" name="مربع نص 21"/>
          <p:cNvSpPr txBox="1"/>
          <p:nvPr/>
        </p:nvSpPr>
        <p:spPr>
          <a:xfrm>
            <a:off x="7452320" y="3861049"/>
            <a:ext cx="432048" cy="64807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en-US" sz="3600" b="1" dirty="0" smtClean="0">
                <a:solidFill>
                  <a:srgbClr val="FF0000"/>
                </a:solidFill>
                <a:cs typeface="+mj-cs"/>
              </a:rPr>
              <a:t>3</a:t>
            </a:r>
            <a:endParaRPr lang="ar-SA" sz="3600" b="1" dirty="0">
              <a:solidFill>
                <a:srgbClr val="FF0000"/>
              </a:solidFill>
              <a:cs typeface="+mj-cs"/>
            </a:endParaRPr>
          </a:p>
        </p:txBody>
      </p:sp>
      <p:sp>
        <p:nvSpPr>
          <p:cNvPr id="23" name="مربع نص 22"/>
          <p:cNvSpPr txBox="1"/>
          <p:nvPr/>
        </p:nvSpPr>
        <p:spPr>
          <a:xfrm>
            <a:off x="7524328" y="4582869"/>
            <a:ext cx="360040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en-US" sz="3600" b="1" dirty="0" smtClean="0">
                <a:solidFill>
                  <a:srgbClr val="FF0000"/>
                </a:solidFill>
                <a:cs typeface="+mj-cs"/>
              </a:rPr>
              <a:t>1</a:t>
            </a:r>
            <a:endParaRPr lang="ar-SA" sz="3600" b="1" dirty="0">
              <a:solidFill>
                <a:srgbClr val="FF0000"/>
              </a:solidFill>
              <a:cs typeface="+mj-cs"/>
            </a:endParaRPr>
          </a:p>
        </p:txBody>
      </p:sp>
      <p:sp>
        <p:nvSpPr>
          <p:cNvPr id="24" name="مربع نص 23"/>
          <p:cNvSpPr txBox="1"/>
          <p:nvPr/>
        </p:nvSpPr>
        <p:spPr>
          <a:xfrm>
            <a:off x="7524328" y="5230941"/>
            <a:ext cx="360040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en-US" sz="3600" b="1" dirty="0" smtClean="0">
                <a:solidFill>
                  <a:srgbClr val="FF0000"/>
                </a:solidFill>
                <a:cs typeface="+mj-cs"/>
              </a:rPr>
              <a:t>4</a:t>
            </a:r>
            <a:endParaRPr lang="ar-SA" sz="3600" b="1" dirty="0">
              <a:solidFill>
                <a:srgbClr val="FF0000"/>
              </a:solidFill>
              <a:cs typeface="+mj-cs"/>
            </a:endParaRPr>
          </a:p>
        </p:txBody>
      </p:sp>
      <p:sp>
        <p:nvSpPr>
          <p:cNvPr id="25" name="مربع نص 24"/>
          <p:cNvSpPr txBox="1"/>
          <p:nvPr/>
        </p:nvSpPr>
        <p:spPr>
          <a:xfrm>
            <a:off x="7524328" y="5879013"/>
            <a:ext cx="360040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en-US" sz="3600" b="1" dirty="0" smtClean="0">
                <a:solidFill>
                  <a:srgbClr val="FF0000"/>
                </a:solidFill>
                <a:cs typeface="+mj-cs"/>
              </a:rPr>
              <a:t>2</a:t>
            </a:r>
            <a:endParaRPr lang="ar-SA" sz="3600" b="1" dirty="0">
              <a:solidFill>
                <a:srgbClr val="FF0000"/>
              </a:solidFill>
              <a:cs typeface="+mj-cs"/>
            </a:endParaRPr>
          </a:p>
        </p:txBody>
      </p:sp>
      <p:pic>
        <p:nvPicPr>
          <p:cNvPr id="4098" name="Picture 2" descr="http://ecslibrary.edublogs.org/files/2011/05/summer-reading-sun-17udsyx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419193">
            <a:off x="7016941" y="86195"/>
            <a:ext cx="2016224" cy="243627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7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5" dur="80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6" dur="80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7" dur="80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9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30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36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3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79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80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8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6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87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9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9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4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99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00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01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06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0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08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4" grpId="1"/>
      <p:bldP spid="7" grpId="0"/>
      <p:bldP spid="9" grpId="0"/>
      <p:bldP spid="15" grpId="0"/>
      <p:bldP spid="16" grpId="0"/>
      <p:bldP spid="17" grpId="0"/>
      <p:bldP spid="18" grpId="0"/>
      <p:bldP spid="19" grpId="0"/>
      <p:bldP spid="20" grpId="0"/>
      <p:bldP spid="21" grpId="0"/>
      <p:bldP spid="22" grpId="0"/>
      <p:bldP spid="23" grpId="0"/>
      <p:bldP spid="24" grpId="0"/>
      <p:bldP spid="25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40000"/>
                  <a:lumOff val="60000"/>
                  <a:shade val="30000"/>
                  <a:satMod val="115000"/>
                  <a:alpha val="28000"/>
                </a:schemeClr>
              </a:gs>
              <a:gs pos="50000">
                <a:schemeClr val="accent2">
                  <a:lumMod val="40000"/>
                  <a:lumOff val="60000"/>
                  <a:shade val="67500"/>
                  <a:satMod val="115000"/>
                </a:schemeClr>
              </a:gs>
              <a:gs pos="100000">
                <a:schemeClr val="accent2">
                  <a:lumMod val="40000"/>
                  <a:lumOff val="60000"/>
                  <a:shade val="100000"/>
                  <a:satMod val="115000"/>
                </a:schemeClr>
              </a:gs>
            </a:gsLst>
            <a:lin ang="2700000" scaled="1"/>
            <a:tileRect/>
          </a:gradFill>
          <a:ln w="57150">
            <a:solidFill>
              <a:schemeClr val="accent2">
                <a:lumMod val="20000"/>
                <a:lumOff val="8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3" name="مربع نص 2"/>
          <p:cNvSpPr txBox="1"/>
          <p:nvPr/>
        </p:nvSpPr>
        <p:spPr>
          <a:xfrm>
            <a:off x="251520" y="253097"/>
            <a:ext cx="7488832" cy="1015663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/>
            <a:r>
              <a:rPr lang="en-US" sz="6000" b="1" i="1" dirty="0" smtClean="0">
                <a:solidFill>
                  <a:srgbClr val="FF0000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parajita" pitchFamily="34" charset="0"/>
                <a:cs typeface="Aparajita" pitchFamily="34" charset="0"/>
              </a:rPr>
              <a:t>R</a:t>
            </a:r>
            <a:r>
              <a:rPr lang="en-US" sz="6000" b="1" i="1" dirty="0" smtClean="0">
                <a:solidFill>
                  <a:srgbClr val="002060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parajita" pitchFamily="34" charset="0"/>
                <a:cs typeface="Aparajita" pitchFamily="34" charset="0"/>
              </a:rPr>
              <a:t>e</a:t>
            </a:r>
            <a:r>
              <a:rPr lang="en-US" sz="6000" b="1" i="1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parajita" pitchFamily="34" charset="0"/>
                <a:cs typeface="Aparajita" pitchFamily="34" charset="0"/>
              </a:rPr>
              <a:t>a</a:t>
            </a:r>
            <a:r>
              <a:rPr lang="en-US" sz="6000" b="1" i="1" dirty="0" smtClean="0">
                <a:solidFill>
                  <a:srgbClr val="FFFF00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parajita" pitchFamily="34" charset="0"/>
                <a:cs typeface="Aparajita" pitchFamily="34" charset="0"/>
              </a:rPr>
              <a:t>d</a:t>
            </a:r>
            <a:r>
              <a:rPr lang="en-US" sz="6000" b="1" i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parajita" pitchFamily="34" charset="0"/>
                <a:cs typeface="Aparajita" pitchFamily="34" charset="0"/>
              </a:rPr>
              <a:t> again!!</a:t>
            </a:r>
            <a:endParaRPr lang="ar-SA" sz="6000" b="1" i="1" dirty="0">
              <a:solidFill>
                <a:schemeClr val="accent2">
                  <a:lumMod val="75000"/>
                </a:schemeClr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Aparajita" pitchFamily="34" charset="0"/>
              <a:cs typeface="Andalus" pitchFamily="18" charset="-78"/>
            </a:endParaRPr>
          </a:p>
        </p:txBody>
      </p:sp>
      <p:sp>
        <p:nvSpPr>
          <p:cNvPr id="4" name="مربع نص 3"/>
          <p:cNvSpPr txBox="1"/>
          <p:nvPr/>
        </p:nvSpPr>
        <p:spPr>
          <a:xfrm>
            <a:off x="323528" y="1196752"/>
            <a:ext cx="6264696" cy="120032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>
              <a:buFont typeface="Wingdings" pitchFamily="2" charset="2"/>
              <a:buChar char="Ø"/>
            </a:pPr>
            <a:r>
              <a:rPr lang="en-US" sz="3600" dirty="0" smtClean="0">
                <a:solidFill>
                  <a:srgbClr val="7030A0"/>
                </a:solidFill>
                <a:latin typeface="Franklin Gothic Medium" pitchFamily="34" charset="0"/>
              </a:rPr>
              <a:t>Fill in the gaps with one or                             two words:</a:t>
            </a:r>
            <a:endParaRPr lang="ar-SA" sz="3600" dirty="0">
              <a:solidFill>
                <a:srgbClr val="7030A0"/>
              </a:solidFill>
              <a:latin typeface="Franklin Gothic Medium" pitchFamily="34" charset="0"/>
            </a:endParaRPr>
          </a:p>
        </p:txBody>
      </p:sp>
      <p:sp>
        <p:nvSpPr>
          <p:cNvPr id="5" name="مربع نص 4"/>
          <p:cNvSpPr txBox="1"/>
          <p:nvPr/>
        </p:nvSpPr>
        <p:spPr>
          <a:xfrm>
            <a:off x="755576" y="2401724"/>
            <a:ext cx="6624736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/>
            <a:r>
              <a:rPr lang="en-US" sz="2800" b="1" dirty="0" smtClean="0">
                <a:solidFill>
                  <a:srgbClr val="002060"/>
                </a:solidFill>
                <a:latin typeface="Candara" pitchFamily="34" charset="0"/>
              </a:rPr>
              <a:t>2) Children laugh ………….. than adults.</a:t>
            </a:r>
            <a:endParaRPr lang="ar-SA" sz="2800" b="1" dirty="0">
              <a:solidFill>
                <a:srgbClr val="002060"/>
              </a:solidFill>
              <a:latin typeface="Candara" pitchFamily="34" charset="0"/>
            </a:endParaRPr>
          </a:p>
        </p:txBody>
      </p:sp>
      <p:sp>
        <p:nvSpPr>
          <p:cNvPr id="6" name="مربع نص 5"/>
          <p:cNvSpPr txBox="1"/>
          <p:nvPr/>
        </p:nvSpPr>
        <p:spPr>
          <a:xfrm>
            <a:off x="755576" y="3122965"/>
            <a:ext cx="7920880" cy="95410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/>
            <a:r>
              <a:rPr lang="en-US" sz="2800" b="1" dirty="0" smtClean="0">
                <a:solidFill>
                  <a:srgbClr val="002060"/>
                </a:solidFill>
                <a:latin typeface="Candara" pitchFamily="34" charset="0"/>
              </a:rPr>
              <a:t>3) There are ……………....... Laughter Clubs in the world.</a:t>
            </a:r>
            <a:endParaRPr lang="ar-SA" sz="2800" b="1" dirty="0">
              <a:solidFill>
                <a:srgbClr val="002060"/>
              </a:solidFill>
              <a:latin typeface="Candara" pitchFamily="34" charset="0"/>
            </a:endParaRPr>
          </a:p>
        </p:txBody>
      </p:sp>
      <p:sp>
        <p:nvSpPr>
          <p:cNvPr id="7" name="مربع نص 6"/>
          <p:cNvSpPr txBox="1"/>
          <p:nvPr/>
        </p:nvSpPr>
        <p:spPr>
          <a:xfrm>
            <a:off x="755576" y="4203085"/>
            <a:ext cx="6624736" cy="95410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/>
            <a:r>
              <a:rPr lang="en-US" sz="2800" b="1" dirty="0" smtClean="0">
                <a:solidFill>
                  <a:srgbClr val="002060"/>
                </a:solidFill>
                <a:latin typeface="Candara" pitchFamily="34" charset="0"/>
              </a:rPr>
              <a:t>4) Doctors think laughing helps people stay ………….. .</a:t>
            </a:r>
            <a:endParaRPr lang="ar-SA" sz="2800" b="1" dirty="0">
              <a:solidFill>
                <a:srgbClr val="002060"/>
              </a:solidFill>
              <a:latin typeface="Candara" pitchFamily="34" charset="0"/>
            </a:endParaRPr>
          </a:p>
        </p:txBody>
      </p:sp>
      <p:sp>
        <p:nvSpPr>
          <p:cNvPr id="8" name="مربع نص 7"/>
          <p:cNvSpPr txBox="1"/>
          <p:nvPr/>
        </p:nvSpPr>
        <p:spPr>
          <a:xfrm>
            <a:off x="755576" y="5301208"/>
            <a:ext cx="7272808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/>
            <a:r>
              <a:rPr lang="en-US" sz="2800" b="1" dirty="0" smtClean="0">
                <a:solidFill>
                  <a:srgbClr val="002060"/>
                </a:solidFill>
                <a:latin typeface="Candara" pitchFamily="34" charset="0"/>
              </a:rPr>
              <a:t>5) Fake laugher is ………….. for your health.</a:t>
            </a:r>
            <a:endParaRPr lang="ar-SA" sz="2800" b="1" dirty="0">
              <a:solidFill>
                <a:srgbClr val="002060"/>
              </a:solidFill>
              <a:latin typeface="Candara" pitchFamily="34" charset="0"/>
            </a:endParaRPr>
          </a:p>
        </p:txBody>
      </p:sp>
      <p:sp>
        <p:nvSpPr>
          <p:cNvPr id="9" name="مربع نص 8"/>
          <p:cNvSpPr txBox="1"/>
          <p:nvPr/>
        </p:nvSpPr>
        <p:spPr>
          <a:xfrm>
            <a:off x="755576" y="6002124"/>
            <a:ext cx="8388424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/>
            <a:r>
              <a:rPr lang="en-US" sz="2800" b="1" dirty="0" smtClean="0">
                <a:solidFill>
                  <a:srgbClr val="002060"/>
                </a:solidFill>
                <a:latin typeface="Candara" pitchFamily="34" charset="0"/>
              </a:rPr>
              <a:t>6) The reporter really …….…..……….. the class.</a:t>
            </a:r>
            <a:endParaRPr lang="ar-SA" sz="2800" b="1" dirty="0">
              <a:solidFill>
                <a:srgbClr val="002060"/>
              </a:solidFill>
              <a:latin typeface="Candara" pitchFamily="34" charset="0"/>
            </a:endParaRPr>
          </a:p>
        </p:txBody>
      </p:sp>
      <p:sp>
        <p:nvSpPr>
          <p:cNvPr id="10" name="مربع نص 9"/>
          <p:cNvSpPr txBox="1"/>
          <p:nvPr/>
        </p:nvSpPr>
        <p:spPr>
          <a:xfrm>
            <a:off x="1619672" y="4500409"/>
            <a:ext cx="1944216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/>
            <a:r>
              <a:rPr lang="en-US" sz="3200" dirty="0" smtClean="0">
                <a:solidFill>
                  <a:srgbClr val="FF0000"/>
                </a:solidFill>
                <a:latin typeface="Comic Sans MS" pitchFamily="66" charset="0"/>
              </a:rPr>
              <a:t>healthy</a:t>
            </a:r>
            <a:endParaRPr lang="ar-SA" sz="32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11" name="مربع نص 10"/>
          <p:cNvSpPr txBox="1"/>
          <p:nvPr/>
        </p:nvSpPr>
        <p:spPr>
          <a:xfrm>
            <a:off x="2843808" y="2988241"/>
            <a:ext cx="2304256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/>
            <a:r>
              <a:rPr lang="en-US" sz="3200" dirty="0" smtClean="0">
                <a:solidFill>
                  <a:srgbClr val="FF0000"/>
                </a:solidFill>
                <a:latin typeface="Comic Sans MS" pitchFamily="66" charset="0"/>
              </a:rPr>
              <a:t>over 1,300</a:t>
            </a:r>
            <a:endParaRPr lang="ar-SA" sz="32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12" name="مربع نص 11"/>
          <p:cNvSpPr txBox="1"/>
          <p:nvPr/>
        </p:nvSpPr>
        <p:spPr>
          <a:xfrm>
            <a:off x="3779912" y="2268161"/>
            <a:ext cx="1368152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/>
            <a:r>
              <a:rPr lang="en-US" sz="3200" dirty="0" smtClean="0">
                <a:solidFill>
                  <a:srgbClr val="FF0000"/>
                </a:solidFill>
                <a:latin typeface="Comic Sans MS" pitchFamily="66" charset="0"/>
              </a:rPr>
              <a:t>more</a:t>
            </a:r>
            <a:endParaRPr lang="ar-SA" sz="32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13" name="مربع نص 12"/>
          <p:cNvSpPr txBox="1"/>
          <p:nvPr/>
        </p:nvSpPr>
        <p:spPr>
          <a:xfrm>
            <a:off x="3851920" y="5148481"/>
            <a:ext cx="1224136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/>
            <a:r>
              <a:rPr lang="en-US" sz="3200" dirty="0" smtClean="0">
                <a:solidFill>
                  <a:srgbClr val="FF0000"/>
                </a:solidFill>
                <a:latin typeface="Comic Sans MS" pitchFamily="66" charset="0"/>
              </a:rPr>
              <a:t>good</a:t>
            </a:r>
            <a:endParaRPr lang="ar-SA" sz="32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14" name="مربع نص 13"/>
          <p:cNvSpPr txBox="1"/>
          <p:nvPr/>
        </p:nvSpPr>
        <p:spPr>
          <a:xfrm>
            <a:off x="4427984" y="5877272"/>
            <a:ext cx="2448272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/>
            <a:r>
              <a:rPr lang="en-US" sz="3200" dirty="0" smtClean="0">
                <a:solidFill>
                  <a:srgbClr val="FF0000"/>
                </a:solidFill>
                <a:latin typeface="Comic Sans MS" pitchFamily="66" charset="0"/>
              </a:rPr>
              <a:t>laughed at</a:t>
            </a:r>
            <a:endParaRPr lang="ar-SA" sz="32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pic>
        <p:nvPicPr>
          <p:cNvPr id="30724" name="Picture 4" descr="imag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732240" y="260648"/>
            <a:ext cx="2245940" cy="223224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7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5" dur="80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6" dur="80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7" dur="80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9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3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36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4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4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49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50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56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5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3" grpId="1"/>
      <p:bldP spid="4" grpId="0"/>
      <p:bldP spid="10" grpId="0"/>
      <p:bldP spid="11" grpId="0"/>
      <p:bldP spid="12" grpId="0"/>
      <p:bldP spid="13" grpId="0"/>
      <p:bldP spid="14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مستطيل 5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40000"/>
                  <a:lumOff val="60000"/>
                  <a:shade val="30000"/>
                  <a:satMod val="115000"/>
                  <a:alpha val="28000"/>
                </a:schemeClr>
              </a:gs>
              <a:gs pos="50000">
                <a:schemeClr val="accent2">
                  <a:lumMod val="40000"/>
                  <a:lumOff val="60000"/>
                  <a:shade val="67500"/>
                  <a:satMod val="115000"/>
                </a:schemeClr>
              </a:gs>
              <a:gs pos="100000">
                <a:schemeClr val="accent2">
                  <a:lumMod val="40000"/>
                  <a:lumOff val="60000"/>
                  <a:shade val="100000"/>
                  <a:satMod val="115000"/>
                </a:schemeClr>
              </a:gs>
            </a:gsLst>
            <a:lin ang="2700000" scaled="1"/>
            <a:tileRect/>
          </a:gradFill>
          <a:ln w="57150">
            <a:solidFill>
              <a:schemeClr val="accent2">
                <a:lumMod val="20000"/>
                <a:lumOff val="8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3" name="شكل بيضاوي 2"/>
          <p:cNvSpPr/>
          <p:nvPr/>
        </p:nvSpPr>
        <p:spPr>
          <a:xfrm>
            <a:off x="179512" y="1124744"/>
            <a:ext cx="1296144" cy="1224136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en-US" sz="4800" b="1" dirty="0" smtClean="0">
                <a:solidFill>
                  <a:schemeClr val="accent2">
                    <a:lumMod val="50000"/>
                  </a:schemeClr>
                </a:solidFill>
              </a:rPr>
              <a:t>1D</a:t>
            </a:r>
            <a:endParaRPr lang="ar-SA" sz="48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4" name="مربع نص 3"/>
          <p:cNvSpPr txBox="1"/>
          <p:nvPr/>
        </p:nvSpPr>
        <p:spPr>
          <a:xfrm>
            <a:off x="1547664" y="1196752"/>
            <a:ext cx="6840760" cy="120032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/>
            <a:r>
              <a:rPr lang="en-US" sz="7200" dirty="0" smtClean="0">
                <a:solidFill>
                  <a:schemeClr val="accent2">
                    <a:lumMod val="75000"/>
                  </a:schemeClr>
                </a:solidFill>
                <a:effectLst>
                  <a:glow rad="101600">
                    <a:schemeClr val="bg1">
                      <a:alpha val="40000"/>
                    </a:schemeClr>
                  </a:glow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latin typeface="Aharoni" pitchFamily="2" charset="-79"/>
                <a:cs typeface="Aharoni" pitchFamily="2" charset="-79"/>
              </a:rPr>
              <a:t>At a barbeque</a:t>
            </a:r>
            <a:endParaRPr lang="ar-SA" sz="7200" dirty="0">
              <a:solidFill>
                <a:schemeClr val="accent2">
                  <a:lumMod val="75000"/>
                </a:schemeClr>
              </a:solidFill>
              <a:effectLst>
                <a:glow rad="101600">
                  <a:schemeClr val="bg1">
                    <a:alpha val="40000"/>
                  </a:schemeClr>
                </a:glow>
                <a:outerShdw blurRad="50800" dist="38100" dir="16200000" rotWithShape="0">
                  <a:prstClr val="black">
                    <a:alpha val="40000"/>
                  </a:prstClr>
                </a:outerShdw>
              </a:effectLst>
              <a:latin typeface="Aharoni" pitchFamily="2" charset="-79"/>
            </a:endParaRPr>
          </a:p>
        </p:txBody>
      </p:sp>
      <p:pic>
        <p:nvPicPr>
          <p:cNvPr id="31746" name="Picture 2" descr="http://static2.bigstockphoto.com/thumbs/3/6/6/large2/663020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99592" y="3429000"/>
            <a:ext cx="7742634" cy="324036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1750" name="Picture 6" descr="http://image.shutterstock.com/display_pic_with_logo/11146/11146,1143144769,2/stock-vector-cartoon-depicting-outdoor-activity-bbq-1116368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971295" y="1124744"/>
            <a:ext cx="1137209" cy="145241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9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0" fill="hold"/>
                                        <p:tgtEl>
                                          <p:spTgt spid="317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0" fill="hold"/>
                                        <p:tgtEl>
                                          <p:spTgt spid="317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40000"/>
                  <a:lumOff val="60000"/>
                  <a:shade val="30000"/>
                  <a:satMod val="115000"/>
                  <a:alpha val="28000"/>
                </a:schemeClr>
              </a:gs>
              <a:gs pos="50000">
                <a:schemeClr val="accent2">
                  <a:lumMod val="40000"/>
                  <a:lumOff val="60000"/>
                  <a:shade val="67500"/>
                  <a:satMod val="115000"/>
                </a:schemeClr>
              </a:gs>
              <a:gs pos="100000">
                <a:schemeClr val="accent2">
                  <a:lumMod val="40000"/>
                  <a:lumOff val="60000"/>
                  <a:shade val="100000"/>
                  <a:satMod val="115000"/>
                </a:schemeClr>
              </a:gs>
            </a:gsLst>
            <a:lin ang="2700000" scaled="1"/>
            <a:tileRect/>
          </a:gradFill>
          <a:ln w="57150">
            <a:solidFill>
              <a:schemeClr val="accent2">
                <a:lumMod val="20000"/>
                <a:lumOff val="8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pic>
        <p:nvPicPr>
          <p:cNvPr id="32772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2276872"/>
            <a:ext cx="8820473" cy="45365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مربع نص 5"/>
          <p:cNvSpPr txBox="1"/>
          <p:nvPr/>
        </p:nvSpPr>
        <p:spPr>
          <a:xfrm>
            <a:off x="899592" y="116632"/>
            <a:ext cx="6984776" cy="70788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 rtl="0"/>
            <a:r>
              <a:rPr lang="en-US" sz="4000" b="1" dirty="0" smtClean="0">
                <a:solidFill>
                  <a:srgbClr val="008000"/>
                </a:solidFill>
                <a:latin typeface="Candara" pitchFamily="34" charset="0"/>
                <a:cs typeface="Akhbar MT" pitchFamily="2" charset="-78"/>
              </a:rPr>
              <a:t>Look at the picture on pg.9</a:t>
            </a:r>
            <a:endParaRPr lang="ar-SA" sz="4000" b="1" dirty="0">
              <a:solidFill>
                <a:srgbClr val="008000"/>
              </a:solidFill>
              <a:latin typeface="Candara" pitchFamily="34" charset="0"/>
              <a:cs typeface="Akhbar MT" pitchFamily="2" charset="-78"/>
            </a:endParaRPr>
          </a:p>
        </p:txBody>
      </p:sp>
      <p:sp>
        <p:nvSpPr>
          <p:cNvPr id="7" name="مربع نص 6"/>
          <p:cNvSpPr txBox="1"/>
          <p:nvPr/>
        </p:nvSpPr>
        <p:spPr>
          <a:xfrm>
            <a:off x="395536" y="764704"/>
            <a:ext cx="5544616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 rtl="0">
              <a:buBlip>
                <a:blip r:embed="rId3"/>
              </a:buBlip>
            </a:pPr>
            <a:r>
              <a:rPr lang="en-US" sz="3600" b="1" dirty="0" smtClean="0">
                <a:solidFill>
                  <a:schemeClr val="accent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Where are the people?</a:t>
            </a:r>
            <a:endParaRPr lang="ar-SA" sz="3600" b="1" dirty="0">
              <a:solidFill>
                <a:schemeClr val="accent2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مربع نص 7"/>
          <p:cNvSpPr txBox="1"/>
          <p:nvPr/>
        </p:nvSpPr>
        <p:spPr>
          <a:xfrm>
            <a:off x="251520" y="1486525"/>
            <a:ext cx="5544616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 rtl="0">
              <a:buBlip>
                <a:blip r:embed="rId3"/>
              </a:buBlip>
            </a:pPr>
            <a:r>
              <a:rPr lang="en-US" sz="3600" b="1" dirty="0" smtClean="0">
                <a:solidFill>
                  <a:schemeClr val="accent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What are they doing?</a:t>
            </a:r>
            <a:endParaRPr lang="ar-SA" sz="3600" b="1" dirty="0">
              <a:solidFill>
                <a:schemeClr val="accent2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277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27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27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40000"/>
                  <a:lumOff val="60000"/>
                  <a:shade val="30000"/>
                  <a:satMod val="115000"/>
                  <a:alpha val="28000"/>
                </a:schemeClr>
              </a:gs>
              <a:gs pos="50000">
                <a:schemeClr val="accent2">
                  <a:lumMod val="40000"/>
                  <a:lumOff val="60000"/>
                  <a:shade val="67500"/>
                  <a:satMod val="115000"/>
                </a:schemeClr>
              </a:gs>
              <a:gs pos="100000">
                <a:schemeClr val="accent2">
                  <a:lumMod val="40000"/>
                  <a:lumOff val="60000"/>
                  <a:shade val="100000"/>
                  <a:satMod val="115000"/>
                </a:schemeClr>
              </a:gs>
            </a:gsLst>
            <a:lin ang="2700000" scaled="1"/>
            <a:tileRect/>
          </a:gradFill>
          <a:ln w="57150">
            <a:solidFill>
              <a:schemeClr val="accent2">
                <a:lumMod val="20000"/>
                <a:lumOff val="8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3" name="مربع نص 2"/>
          <p:cNvSpPr txBox="1"/>
          <p:nvPr/>
        </p:nvSpPr>
        <p:spPr>
          <a:xfrm>
            <a:off x="3203848" y="188640"/>
            <a:ext cx="5760640" cy="618630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 rtl="0"/>
            <a:r>
              <a:rPr lang="en-US" sz="6600" b="1" i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ndalus" pitchFamily="18" charset="-78"/>
                <a:cs typeface="Andalus" pitchFamily="18" charset="-78"/>
              </a:rPr>
              <a:t>Let’s  </a:t>
            </a:r>
            <a:r>
              <a:rPr lang="en-US" sz="6600" b="1" i="1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ndalus" pitchFamily="18" charset="-78"/>
                <a:cs typeface="Andalus" pitchFamily="18" charset="-78"/>
              </a:rPr>
              <a:t>                             complete the conversations and then </a:t>
            </a:r>
            <a:r>
              <a:rPr lang="en-US" sz="6600" b="1" i="1" dirty="0" smtClean="0">
                <a:solidFill>
                  <a:srgbClr val="FFFF00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ndalus" pitchFamily="18" charset="-78"/>
                <a:cs typeface="Andalus" pitchFamily="18" charset="-78"/>
              </a:rPr>
              <a:t>listen</a:t>
            </a:r>
            <a:r>
              <a:rPr lang="en-US" sz="6600" b="1" i="1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ndalus" pitchFamily="18" charset="-78"/>
                <a:cs typeface="Andalus" pitchFamily="18" charset="-78"/>
              </a:rPr>
              <a:t> to check your answers!!</a:t>
            </a:r>
            <a:endParaRPr lang="ar-SA" sz="6600" b="1" i="1" dirty="0">
              <a:solidFill>
                <a:schemeClr val="accent3">
                  <a:lumMod val="50000"/>
                </a:schemeClr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Andalus" pitchFamily="18" charset="-78"/>
              <a:cs typeface="Andalus" pitchFamily="18" charset="-78"/>
            </a:endParaRPr>
          </a:p>
        </p:txBody>
      </p:sp>
      <p:pic>
        <p:nvPicPr>
          <p:cNvPr id="35842" name="Picture 2" descr="http://www.businessesgrow.com/wp-content/uploads/2011/07/conversation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60" y="1484784"/>
            <a:ext cx="2520280" cy="404812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4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40000"/>
                  <a:lumOff val="60000"/>
                  <a:shade val="30000"/>
                  <a:satMod val="115000"/>
                  <a:alpha val="28000"/>
                </a:schemeClr>
              </a:gs>
              <a:gs pos="50000">
                <a:schemeClr val="accent2">
                  <a:lumMod val="40000"/>
                  <a:lumOff val="60000"/>
                  <a:shade val="67500"/>
                  <a:satMod val="115000"/>
                </a:schemeClr>
              </a:gs>
              <a:gs pos="100000">
                <a:schemeClr val="accent2">
                  <a:lumMod val="40000"/>
                  <a:lumOff val="60000"/>
                  <a:shade val="100000"/>
                  <a:satMod val="115000"/>
                </a:schemeClr>
              </a:gs>
            </a:gsLst>
            <a:lin ang="2700000" scaled="1"/>
            <a:tileRect/>
          </a:gradFill>
          <a:ln w="57150">
            <a:solidFill>
              <a:schemeClr val="accent2">
                <a:lumMod val="20000"/>
                <a:lumOff val="8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pic>
        <p:nvPicPr>
          <p:cNvPr id="33796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058025" y="3133725"/>
            <a:ext cx="2085975" cy="3724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3797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5496" y="2276872"/>
            <a:ext cx="2105025" cy="4608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وسيلة شرح بيضاوية 6"/>
          <p:cNvSpPr/>
          <p:nvPr/>
        </p:nvSpPr>
        <p:spPr>
          <a:xfrm>
            <a:off x="2411760" y="1700808"/>
            <a:ext cx="3384376" cy="1872208"/>
          </a:xfrm>
          <a:prstGeom prst="wedgeEllipseCallout">
            <a:avLst>
              <a:gd name="adj1" fmla="val -65765"/>
              <a:gd name="adj2" fmla="val 37648"/>
            </a:avLst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l"/>
            <a:r>
              <a:rPr lang="en-US" sz="2400" b="1" dirty="0" smtClean="0">
                <a:solidFill>
                  <a:srgbClr val="CC3300"/>
                </a:solidFill>
              </a:rPr>
              <a:t>You work with Dave,………………</a:t>
            </a:r>
            <a:endParaRPr lang="ar-SA" sz="2400" b="1" dirty="0">
              <a:solidFill>
                <a:srgbClr val="CC3300"/>
              </a:solidFill>
            </a:endParaRPr>
          </a:p>
        </p:txBody>
      </p:sp>
      <p:sp>
        <p:nvSpPr>
          <p:cNvPr id="8" name="وسيلة شرح بيضاوية 7"/>
          <p:cNvSpPr/>
          <p:nvPr/>
        </p:nvSpPr>
        <p:spPr>
          <a:xfrm>
            <a:off x="107504" y="188640"/>
            <a:ext cx="3384376" cy="1728192"/>
          </a:xfrm>
          <a:prstGeom prst="wedgeEllipseCallout">
            <a:avLst>
              <a:gd name="adj1" fmla="val -21552"/>
              <a:gd name="adj2" fmla="val 108996"/>
            </a:avLst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en-US" sz="2400" b="1" dirty="0" smtClean="0">
                <a:solidFill>
                  <a:srgbClr val="CC3300"/>
                </a:solidFill>
              </a:rPr>
              <a:t>…………………………</a:t>
            </a:r>
            <a:endParaRPr lang="ar-SA" sz="2400" b="1" dirty="0">
              <a:solidFill>
                <a:srgbClr val="CC3300"/>
              </a:solidFill>
            </a:endParaRPr>
          </a:p>
        </p:txBody>
      </p:sp>
      <p:sp>
        <p:nvSpPr>
          <p:cNvPr id="9" name="وسيلة شرح بيضاوية 8"/>
          <p:cNvSpPr/>
          <p:nvPr/>
        </p:nvSpPr>
        <p:spPr>
          <a:xfrm>
            <a:off x="5652120" y="1052736"/>
            <a:ext cx="3491880" cy="1872208"/>
          </a:xfrm>
          <a:prstGeom prst="wedgeEllipseCallout">
            <a:avLst>
              <a:gd name="adj1" fmla="val 29618"/>
              <a:gd name="adj2" fmla="val 81740"/>
            </a:avLst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l"/>
            <a:r>
              <a:rPr lang="en-US" sz="2400" b="1" dirty="0" smtClean="0">
                <a:solidFill>
                  <a:srgbClr val="CC3300"/>
                </a:solidFill>
              </a:rPr>
              <a:t>Kate went to Bristol University, …………………………</a:t>
            </a:r>
            <a:endParaRPr lang="ar-SA" sz="2400" b="1" dirty="0">
              <a:solidFill>
                <a:srgbClr val="CC3300"/>
              </a:solidFill>
            </a:endParaRPr>
          </a:p>
        </p:txBody>
      </p:sp>
      <p:sp>
        <p:nvSpPr>
          <p:cNvPr id="10" name="وسيلة شرح بيضاوية 9"/>
          <p:cNvSpPr/>
          <p:nvPr/>
        </p:nvSpPr>
        <p:spPr>
          <a:xfrm>
            <a:off x="2915816" y="3789040"/>
            <a:ext cx="3384376" cy="1728192"/>
          </a:xfrm>
          <a:prstGeom prst="wedgeEllipseCallout">
            <a:avLst>
              <a:gd name="adj1" fmla="val 84884"/>
              <a:gd name="adj2" fmla="val -68175"/>
            </a:avLst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en-US" sz="2400" b="1" dirty="0" smtClean="0">
                <a:solidFill>
                  <a:srgbClr val="CC3300"/>
                </a:solidFill>
              </a:rPr>
              <a:t>…………………………</a:t>
            </a:r>
            <a:endParaRPr lang="ar-SA" sz="2400" b="1" dirty="0">
              <a:solidFill>
                <a:srgbClr val="CC3300"/>
              </a:solidFill>
            </a:endParaRPr>
          </a:p>
        </p:txBody>
      </p:sp>
      <p:sp>
        <p:nvSpPr>
          <p:cNvPr id="11" name="مربع نص 10"/>
          <p:cNvSpPr txBox="1"/>
          <p:nvPr/>
        </p:nvSpPr>
        <p:spPr>
          <a:xfrm>
            <a:off x="3744416" y="260648"/>
            <a:ext cx="5076056" cy="646331"/>
          </a:xfrm>
          <a:prstGeom prst="rect">
            <a:avLst/>
          </a:prstGeom>
          <a:noFill/>
          <a:ln w="38100">
            <a:solidFill>
              <a:srgbClr val="00B050"/>
            </a:solidFill>
          </a:ln>
        </p:spPr>
        <p:txBody>
          <a:bodyPr wrap="square" rtlCol="1">
            <a:spAutoFit/>
          </a:bodyPr>
          <a:lstStyle/>
          <a:p>
            <a:pPr algn="ctr" rtl="0"/>
            <a:r>
              <a:rPr lang="en-US" sz="3600" dirty="0" smtClean="0"/>
              <a:t>didn’t she? - don’t you?  </a:t>
            </a:r>
            <a:endParaRPr lang="ar-SA" sz="3600" dirty="0"/>
          </a:p>
        </p:txBody>
      </p:sp>
      <p:sp>
        <p:nvSpPr>
          <p:cNvPr id="12" name="مخطط انسيابي: رابط 11"/>
          <p:cNvSpPr/>
          <p:nvPr/>
        </p:nvSpPr>
        <p:spPr>
          <a:xfrm>
            <a:off x="2267744" y="5877272"/>
            <a:ext cx="792088" cy="792088"/>
          </a:xfrm>
          <a:prstGeom prst="flowChartConnector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en-US" sz="3600" b="1" dirty="0" smtClean="0"/>
              <a:t>A</a:t>
            </a:r>
            <a:endParaRPr lang="ar-SA" sz="3600" b="1" dirty="0"/>
          </a:p>
        </p:txBody>
      </p:sp>
      <p:sp>
        <p:nvSpPr>
          <p:cNvPr id="13" name="مخطط انسيابي: رابط 12"/>
          <p:cNvSpPr/>
          <p:nvPr/>
        </p:nvSpPr>
        <p:spPr>
          <a:xfrm>
            <a:off x="6156176" y="5949280"/>
            <a:ext cx="792088" cy="792088"/>
          </a:xfrm>
          <a:prstGeom prst="flowChartConnector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en-US" sz="3600" b="1" dirty="0" smtClean="0"/>
              <a:t>B</a:t>
            </a:r>
            <a:endParaRPr lang="ar-SA" sz="3600" b="1" dirty="0"/>
          </a:p>
        </p:txBody>
      </p:sp>
      <p:sp>
        <p:nvSpPr>
          <p:cNvPr id="14" name="مستطيل 13"/>
          <p:cNvSpPr/>
          <p:nvPr/>
        </p:nvSpPr>
        <p:spPr>
          <a:xfrm>
            <a:off x="6300192" y="2060848"/>
            <a:ext cx="224452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b="1" dirty="0" smtClean="0">
                <a:latin typeface="Comic Sans MS" pitchFamily="66" charset="0"/>
              </a:rPr>
              <a:t>didn’t she? </a:t>
            </a:r>
            <a:endParaRPr lang="ar-SA" sz="2800" b="1" dirty="0">
              <a:latin typeface="Comic Sans MS" pitchFamily="66" charset="0"/>
            </a:endParaRPr>
          </a:p>
        </p:txBody>
      </p:sp>
      <p:sp>
        <p:nvSpPr>
          <p:cNvPr id="15" name="مستطيل 14"/>
          <p:cNvSpPr/>
          <p:nvPr/>
        </p:nvSpPr>
        <p:spPr>
          <a:xfrm>
            <a:off x="3683057" y="2492896"/>
            <a:ext cx="211307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b="1" dirty="0" smtClean="0">
                <a:latin typeface="Comic Sans MS" pitchFamily="66" charset="0"/>
              </a:rPr>
              <a:t>don’t you? </a:t>
            </a:r>
            <a:endParaRPr lang="ar-SA" sz="2800" b="1" dirty="0">
              <a:latin typeface="Comic Sans MS" pitchFamily="66" charset="0"/>
            </a:endParaRPr>
          </a:p>
        </p:txBody>
      </p:sp>
      <p:sp>
        <p:nvSpPr>
          <p:cNvPr id="16" name="مستطيل 15"/>
          <p:cNvSpPr/>
          <p:nvPr/>
        </p:nvSpPr>
        <p:spPr>
          <a:xfrm>
            <a:off x="3305551" y="4293096"/>
            <a:ext cx="251543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b="1" dirty="0" smtClean="0">
                <a:latin typeface="Comic Sans MS" pitchFamily="66" charset="0"/>
              </a:rPr>
              <a:t>Yes, she did </a:t>
            </a:r>
            <a:endParaRPr lang="ar-SA" sz="2800" b="1" dirty="0">
              <a:latin typeface="Comic Sans MS" pitchFamily="66" charset="0"/>
            </a:endParaRPr>
          </a:p>
        </p:txBody>
      </p:sp>
      <p:sp>
        <p:nvSpPr>
          <p:cNvPr id="17" name="مستطيل 16"/>
          <p:cNvSpPr/>
          <p:nvPr/>
        </p:nvSpPr>
        <p:spPr>
          <a:xfrm>
            <a:off x="827584" y="673532"/>
            <a:ext cx="200567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b="1" dirty="0" smtClean="0">
                <a:latin typeface="Comic Sans MS" pitchFamily="66" charset="0"/>
              </a:rPr>
              <a:t>Yes, I do </a:t>
            </a:r>
            <a:endParaRPr lang="ar-SA" sz="2800" b="1" dirty="0">
              <a:latin typeface="Comic Sans MS" pitchFamily="66" charset="0"/>
            </a:endParaRPr>
          </a:p>
        </p:txBody>
      </p:sp>
      <p:pic>
        <p:nvPicPr>
          <p:cNvPr id="18" name="CD1 - Faixa 08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5" cstate="print"/>
          <a:stretch>
            <a:fillRect/>
          </a:stretch>
        </p:blipFill>
        <p:spPr>
          <a:xfrm>
            <a:off x="4419600" y="6053158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9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1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2" fill="hold">
                      <p:stCondLst>
                        <p:cond delay="0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5" dur="61195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audio>
              <p:cMediaNode>
                <p:cTn id="36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8"/>
                </p:tgtEl>
              </p:cMediaNode>
            </p:audio>
          </p:childTnLst>
        </p:cTn>
      </p:par>
    </p:tnLst>
    <p:bldLst>
      <p:bldP spid="14" grpId="0"/>
      <p:bldP spid="15" grpId="0"/>
      <p:bldP spid="16" grpId="0"/>
      <p:bldP spid="17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40000"/>
                  <a:lumOff val="60000"/>
                  <a:shade val="30000"/>
                  <a:satMod val="115000"/>
                  <a:alpha val="28000"/>
                </a:schemeClr>
              </a:gs>
              <a:gs pos="50000">
                <a:schemeClr val="accent2">
                  <a:lumMod val="40000"/>
                  <a:lumOff val="60000"/>
                  <a:shade val="67500"/>
                  <a:satMod val="115000"/>
                </a:schemeClr>
              </a:gs>
              <a:gs pos="100000">
                <a:schemeClr val="accent2">
                  <a:lumMod val="40000"/>
                  <a:lumOff val="60000"/>
                  <a:shade val="100000"/>
                  <a:satMod val="115000"/>
                </a:schemeClr>
              </a:gs>
            </a:gsLst>
            <a:lin ang="2700000" scaled="1"/>
            <a:tileRect/>
          </a:gradFill>
          <a:ln w="57150">
            <a:solidFill>
              <a:schemeClr val="accent2">
                <a:lumMod val="20000"/>
                <a:lumOff val="8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7" name="وسيلة شرح بيضاوية 6"/>
          <p:cNvSpPr/>
          <p:nvPr/>
        </p:nvSpPr>
        <p:spPr>
          <a:xfrm>
            <a:off x="107504" y="116632"/>
            <a:ext cx="3960440" cy="1872208"/>
          </a:xfrm>
          <a:prstGeom prst="wedgeEllipseCallout">
            <a:avLst>
              <a:gd name="adj1" fmla="val -25238"/>
              <a:gd name="adj2" fmla="val 119419"/>
            </a:avLst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l"/>
            <a:r>
              <a:rPr lang="en-US" sz="2400" b="1" dirty="0" smtClean="0">
                <a:solidFill>
                  <a:srgbClr val="CC3300"/>
                </a:solidFill>
              </a:rPr>
              <a:t>You haven’t been to China,…………………</a:t>
            </a:r>
            <a:endParaRPr lang="ar-SA" sz="2400" b="1" dirty="0">
              <a:solidFill>
                <a:srgbClr val="CC3300"/>
              </a:solidFill>
            </a:endParaRPr>
          </a:p>
        </p:txBody>
      </p:sp>
      <p:pic>
        <p:nvPicPr>
          <p:cNvPr id="3481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7504" y="3068960"/>
            <a:ext cx="2160240" cy="37170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مربع نص 10"/>
          <p:cNvSpPr txBox="1"/>
          <p:nvPr/>
        </p:nvSpPr>
        <p:spPr>
          <a:xfrm>
            <a:off x="4067944" y="260648"/>
            <a:ext cx="4464496" cy="646331"/>
          </a:xfrm>
          <a:prstGeom prst="rect">
            <a:avLst/>
          </a:prstGeom>
          <a:noFill/>
          <a:ln w="38100">
            <a:solidFill>
              <a:srgbClr val="00B050"/>
            </a:solidFill>
          </a:ln>
        </p:spPr>
        <p:txBody>
          <a:bodyPr wrap="square" rtlCol="1">
            <a:spAutoFit/>
          </a:bodyPr>
          <a:lstStyle/>
          <a:p>
            <a:pPr algn="ctr" rtl="0"/>
            <a:r>
              <a:rPr lang="en-US" sz="3600" dirty="0" smtClean="0"/>
              <a:t>isn’t he? – have you?</a:t>
            </a:r>
            <a:endParaRPr lang="ar-SA" sz="3600" dirty="0"/>
          </a:p>
        </p:txBody>
      </p:sp>
      <p:sp>
        <p:nvSpPr>
          <p:cNvPr id="8" name="وسيلة شرح بيضاوية 7"/>
          <p:cNvSpPr/>
          <p:nvPr/>
        </p:nvSpPr>
        <p:spPr>
          <a:xfrm>
            <a:off x="2267744" y="1484784"/>
            <a:ext cx="3384376" cy="1728192"/>
          </a:xfrm>
          <a:prstGeom prst="wedgeEllipseCallout">
            <a:avLst>
              <a:gd name="adj1" fmla="val -59623"/>
              <a:gd name="adj2" fmla="val 69714"/>
            </a:avLst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en-US" sz="2400" b="1" dirty="0" smtClean="0">
                <a:solidFill>
                  <a:srgbClr val="CC3300"/>
                </a:solidFill>
              </a:rPr>
              <a:t>…………………………</a:t>
            </a:r>
            <a:endParaRPr lang="ar-SA" sz="2400" b="1" dirty="0">
              <a:solidFill>
                <a:srgbClr val="CC3300"/>
              </a:solidFill>
            </a:endParaRPr>
          </a:p>
        </p:txBody>
      </p:sp>
      <p:pic>
        <p:nvPicPr>
          <p:cNvPr id="34819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868144" y="3068960"/>
            <a:ext cx="3275856" cy="37890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وسيلة شرح بيضاوية 9"/>
          <p:cNvSpPr/>
          <p:nvPr/>
        </p:nvSpPr>
        <p:spPr>
          <a:xfrm>
            <a:off x="5652120" y="1124744"/>
            <a:ext cx="3384376" cy="1728192"/>
          </a:xfrm>
          <a:prstGeom prst="wedgeEllipseCallout">
            <a:avLst>
              <a:gd name="adj1" fmla="val 5876"/>
              <a:gd name="adj2" fmla="val 113806"/>
            </a:avLst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en-US" sz="2400" b="1" dirty="0" smtClean="0">
                <a:solidFill>
                  <a:srgbClr val="CC3300"/>
                </a:solidFill>
              </a:rPr>
              <a:t>…………………………</a:t>
            </a:r>
            <a:endParaRPr lang="ar-SA" sz="2400" b="1" dirty="0">
              <a:solidFill>
                <a:srgbClr val="CC3300"/>
              </a:solidFill>
            </a:endParaRPr>
          </a:p>
        </p:txBody>
      </p:sp>
      <p:sp>
        <p:nvSpPr>
          <p:cNvPr id="9" name="وسيلة شرح بيضاوية 8"/>
          <p:cNvSpPr/>
          <p:nvPr/>
        </p:nvSpPr>
        <p:spPr>
          <a:xfrm>
            <a:off x="2339752" y="3356992"/>
            <a:ext cx="3528392" cy="1728192"/>
          </a:xfrm>
          <a:prstGeom prst="wedgeEllipseCallout">
            <a:avLst>
              <a:gd name="adj1" fmla="val 73011"/>
              <a:gd name="adj2" fmla="val 15201"/>
            </a:avLst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l"/>
            <a:r>
              <a:rPr lang="en-US" sz="2400" b="1" dirty="0" smtClean="0">
                <a:solidFill>
                  <a:srgbClr val="CC3300"/>
                </a:solidFill>
              </a:rPr>
              <a:t>Jack’s vegetarian, …………………………</a:t>
            </a:r>
            <a:endParaRPr lang="ar-SA" sz="2400" b="1" dirty="0">
              <a:solidFill>
                <a:srgbClr val="CC3300"/>
              </a:solidFill>
            </a:endParaRPr>
          </a:p>
        </p:txBody>
      </p:sp>
      <p:sp>
        <p:nvSpPr>
          <p:cNvPr id="12" name="مخطط انسيابي: رابط 11"/>
          <p:cNvSpPr/>
          <p:nvPr/>
        </p:nvSpPr>
        <p:spPr>
          <a:xfrm>
            <a:off x="2339752" y="5949280"/>
            <a:ext cx="792088" cy="792088"/>
          </a:xfrm>
          <a:prstGeom prst="flowChartConnector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en-US" sz="3600" b="1" dirty="0" smtClean="0"/>
              <a:t>C</a:t>
            </a:r>
            <a:endParaRPr lang="ar-SA" sz="3600" b="1" dirty="0"/>
          </a:p>
        </p:txBody>
      </p:sp>
      <p:sp>
        <p:nvSpPr>
          <p:cNvPr id="13" name="مخطط انسيابي: رابط 12"/>
          <p:cNvSpPr/>
          <p:nvPr/>
        </p:nvSpPr>
        <p:spPr>
          <a:xfrm>
            <a:off x="5004048" y="5949280"/>
            <a:ext cx="792088" cy="792088"/>
          </a:xfrm>
          <a:prstGeom prst="flowChartConnector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en-US" sz="3600" b="1" dirty="0" smtClean="0"/>
              <a:t>D</a:t>
            </a:r>
            <a:endParaRPr lang="ar-SA" sz="3600" b="1" dirty="0"/>
          </a:p>
        </p:txBody>
      </p:sp>
      <p:sp>
        <p:nvSpPr>
          <p:cNvPr id="14" name="مستطيل 13"/>
          <p:cNvSpPr/>
          <p:nvPr/>
        </p:nvSpPr>
        <p:spPr>
          <a:xfrm>
            <a:off x="3203848" y="4129916"/>
            <a:ext cx="182133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b="1" dirty="0" smtClean="0">
                <a:latin typeface="Comic Sans MS" pitchFamily="66" charset="0"/>
              </a:rPr>
              <a:t>isn’t he? </a:t>
            </a:r>
            <a:endParaRPr lang="ar-SA" sz="2800" b="1" dirty="0">
              <a:latin typeface="Comic Sans MS" pitchFamily="66" charset="0"/>
            </a:endParaRPr>
          </a:p>
        </p:txBody>
      </p:sp>
      <p:sp>
        <p:nvSpPr>
          <p:cNvPr id="15" name="مستطيل 14"/>
          <p:cNvSpPr/>
          <p:nvPr/>
        </p:nvSpPr>
        <p:spPr>
          <a:xfrm>
            <a:off x="1570653" y="908720"/>
            <a:ext cx="220925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b="1" dirty="0" smtClean="0">
                <a:latin typeface="Comic Sans MS" pitchFamily="66" charset="0"/>
              </a:rPr>
              <a:t>have, you? </a:t>
            </a:r>
            <a:endParaRPr lang="ar-SA" sz="2800" b="1" dirty="0">
              <a:latin typeface="Comic Sans MS" pitchFamily="66" charset="0"/>
            </a:endParaRPr>
          </a:p>
        </p:txBody>
      </p:sp>
      <p:sp>
        <p:nvSpPr>
          <p:cNvPr id="16" name="مستطيل 15"/>
          <p:cNvSpPr/>
          <p:nvPr/>
        </p:nvSpPr>
        <p:spPr>
          <a:xfrm>
            <a:off x="2584248" y="1988840"/>
            <a:ext cx="270298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b="1" dirty="0" smtClean="0">
                <a:latin typeface="Comic Sans MS" pitchFamily="66" charset="0"/>
              </a:rPr>
              <a:t>No, I haven’t </a:t>
            </a:r>
            <a:endParaRPr lang="ar-SA" sz="2800" b="1" dirty="0">
              <a:latin typeface="Comic Sans MS" pitchFamily="66" charset="0"/>
            </a:endParaRPr>
          </a:p>
        </p:txBody>
      </p:sp>
      <p:sp>
        <p:nvSpPr>
          <p:cNvPr id="17" name="مستطيل 16"/>
          <p:cNvSpPr/>
          <p:nvPr/>
        </p:nvSpPr>
        <p:spPr>
          <a:xfrm>
            <a:off x="6372200" y="1609636"/>
            <a:ext cx="209223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b="1" dirty="0" smtClean="0">
                <a:latin typeface="Comic Sans MS" pitchFamily="66" charset="0"/>
              </a:rPr>
              <a:t>Yes, he is </a:t>
            </a:r>
            <a:endParaRPr lang="ar-SA" sz="2800" b="1" dirty="0">
              <a:latin typeface="Comic Sans MS" pitchFamily="66" charset="0"/>
            </a:endParaRPr>
          </a:p>
        </p:txBody>
      </p:sp>
      <p:pic>
        <p:nvPicPr>
          <p:cNvPr id="18" name="CD1 - Faixa 08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5" cstate="print"/>
          <a:stretch>
            <a:fillRect/>
          </a:stretch>
        </p:blipFill>
        <p:spPr>
          <a:xfrm>
            <a:off x="4000496" y="5929330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9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1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2" fill="hold">
                      <p:stCondLst>
                        <p:cond delay="0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5" dur="61195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audio>
              <p:cMediaNode>
                <p:cTn id="36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8"/>
                </p:tgtEl>
              </p:cMediaNode>
            </p:audio>
          </p:childTnLst>
        </p:cTn>
      </p:par>
    </p:tnLst>
    <p:bldLst>
      <p:bldP spid="14" grpId="0"/>
      <p:bldP spid="15" grpId="0"/>
      <p:bldP spid="16" grpId="0"/>
      <p:bldP spid="17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40000"/>
                  <a:lumOff val="60000"/>
                  <a:shade val="30000"/>
                  <a:satMod val="115000"/>
                  <a:alpha val="28000"/>
                </a:schemeClr>
              </a:gs>
              <a:gs pos="50000">
                <a:schemeClr val="accent2">
                  <a:lumMod val="40000"/>
                  <a:lumOff val="60000"/>
                  <a:shade val="67500"/>
                  <a:satMod val="115000"/>
                </a:schemeClr>
              </a:gs>
              <a:gs pos="100000">
                <a:schemeClr val="accent2">
                  <a:lumMod val="40000"/>
                  <a:lumOff val="60000"/>
                  <a:shade val="100000"/>
                  <a:satMod val="115000"/>
                </a:schemeClr>
              </a:gs>
            </a:gsLst>
            <a:lin ang="2700000" scaled="1"/>
            <a:tileRect/>
          </a:gradFill>
          <a:ln w="57150">
            <a:solidFill>
              <a:schemeClr val="accent2">
                <a:lumMod val="20000"/>
                <a:lumOff val="8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5" name="مربع نص 4"/>
          <p:cNvSpPr txBox="1"/>
          <p:nvPr/>
        </p:nvSpPr>
        <p:spPr>
          <a:xfrm>
            <a:off x="2555776" y="332656"/>
            <a:ext cx="6588224" cy="175432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>
              <a:buBlip>
                <a:blip r:embed="rId3"/>
              </a:buBlip>
            </a:pPr>
            <a:r>
              <a:rPr lang="en-US" sz="3600" b="1" dirty="0" smtClean="0">
                <a:solidFill>
                  <a:schemeClr val="accent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Listen to the next part of conversation A-D. </a:t>
            </a:r>
            <a:r>
              <a:rPr lang="en-US" sz="3600" b="1" i="1" dirty="0" smtClean="0">
                <a:solidFill>
                  <a:schemeClr val="accent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Choose the correct answers. </a:t>
            </a:r>
            <a:endParaRPr lang="ar-SA" sz="3600" b="1" i="1" dirty="0">
              <a:solidFill>
                <a:schemeClr val="accent2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36866" name="Picture 2" descr="http://classdeleemejia.wikispaces.com/file/view/Listen.jpg/259281332/Listen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20517939">
            <a:off x="507230" y="393992"/>
            <a:ext cx="1944216" cy="2304256"/>
          </a:xfrm>
          <a:prstGeom prst="rect">
            <a:avLst/>
          </a:prstGeom>
          <a:noFill/>
        </p:spPr>
      </p:pic>
      <p:sp>
        <p:nvSpPr>
          <p:cNvPr id="7" name="مربع نص 6"/>
          <p:cNvSpPr txBox="1"/>
          <p:nvPr/>
        </p:nvSpPr>
        <p:spPr>
          <a:xfrm>
            <a:off x="467544" y="3049796"/>
            <a:ext cx="8424936" cy="34163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514350" indent="-514350" algn="l" rtl="0">
              <a:buAutoNum type="arabicParenR"/>
            </a:pPr>
            <a:r>
              <a:rPr lang="en-US" sz="3600" b="1" dirty="0" smtClean="0">
                <a:solidFill>
                  <a:srgbClr val="002060"/>
                </a:solidFill>
                <a:latin typeface="Candara" pitchFamily="34" charset="0"/>
              </a:rPr>
              <a:t>The woman wants Dave’s </a:t>
            </a:r>
            <a:r>
              <a:rPr lang="en-US" sz="3600" b="1" i="1" dirty="0" smtClean="0">
                <a:solidFill>
                  <a:srgbClr val="FF0000"/>
                </a:solidFill>
                <a:latin typeface="Candara" pitchFamily="34" charset="0"/>
              </a:rPr>
              <a:t>( mobile number – email address) </a:t>
            </a:r>
          </a:p>
          <a:p>
            <a:pPr marL="514350" indent="-514350" algn="l" rtl="0">
              <a:buAutoNum type="arabicParenR"/>
            </a:pPr>
            <a:r>
              <a:rPr lang="en-US" sz="3600" b="1" dirty="0" smtClean="0">
                <a:solidFill>
                  <a:srgbClr val="002060"/>
                </a:solidFill>
                <a:latin typeface="Candara" pitchFamily="34" charset="0"/>
              </a:rPr>
              <a:t>Steve's brother wants to </a:t>
            </a:r>
            <a:r>
              <a:rPr lang="en-US" sz="3600" b="1" i="1" dirty="0" smtClean="0">
                <a:solidFill>
                  <a:srgbClr val="FF0000"/>
                </a:solidFill>
                <a:latin typeface="Candara" pitchFamily="34" charset="0"/>
              </a:rPr>
              <a:t>(go – went ) </a:t>
            </a:r>
            <a:r>
              <a:rPr lang="en-US" sz="3600" b="1" dirty="0" smtClean="0">
                <a:solidFill>
                  <a:srgbClr val="002060"/>
                </a:solidFill>
                <a:latin typeface="Candara" pitchFamily="34" charset="0"/>
              </a:rPr>
              <a:t>to Bristol University )</a:t>
            </a:r>
          </a:p>
          <a:p>
            <a:pPr marL="514350" indent="-514350" algn="l" rtl="0">
              <a:buAutoNum type="arabicParenR"/>
            </a:pPr>
            <a:r>
              <a:rPr lang="en-US" sz="3600" b="1" dirty="0" smtClean="0">
                <a:solidFill>
                  <a:srgbClr val="002060"/>
                </a:solidFill>
                <a:latin typeface="Candara" pitchFamily="34" charset="0"/>
              </a:rPr>
              <a:t>Tom </a:t>
            </a:r>
            <a:r>
              <a:rPr lang="en-US" sz="3600" b="1" i="1" dirty="0" smtClean="0">
                <a:solidFill>
                  <a:srgbClr val="FF0000"/>
                </a:solidFill>
                <a:latin typeface="Candara" pitchFamily="34" charset="0"/>
              </a:rPr>
              <a:t>( has – hasn’t ) </a:t>
            </a:r>
            <a:r>
              <a:rPr lang="en-US" sz="3600" b="1" dirty="0" smtClean="0">
                <a:solidFill>
                  <a:srgbClr val="002060"/>
                </a:solidFill>
                <a:latin typeface="Candara" pitchFamily="34" charset="0"/>
              </a:rPr>
              <a:t>been to China.</a:t>
            </a:r>
          </a:p>
          <a:p>
            <a:pPr marL="514350" indent="-514350" algn="l" rtl="0">
              <a:buAutoNum type="arabicParenR"/>
            </a:pPr>
            <a:r>
              <a:rPr lang="en-US" sz="3600" b="1" dirty="0" smtClean="0">
                <a:solidFill>
                  <a:srgbClr val="002060"/>
                </a:solidFill>
                <a:latin typeface="Candara" pitchFamily="34" charset="0"/>
              </a:rPr>
              <a:t>Jack </a:t>
            </a:r>
            <a:r>
              <a:rPr lang="en-US" sz="3600" b="1" i="1" dirty="0" smtClean="0">
                <a:solidFill>
                  <a:srgbClr val="FF0000"/>
                </a:solidFill>
                <a:latin typeface="Candara" pitchFamily="34" charset="0"/>
              </a:rPr>
              <a:t>( eats – doesn't ) </a:t>
            </a:r>
            <a:r>
              <a:rPr lang="en-US" sz="3600" b="1" dirty="0" smtClean="0">
                <a:solidFill>
                  <a:srgbClr val="002060"/>
                </a:solidFill>
                <a:latin typeface="Candara" pitchFamily="34" charset="0"/>
              </a:rPr>
              <a:t>eat steak.</a:t>
            </a:r>
            <a:endParaRPr lang="ar-SA" sz="3600" b="1" dirty="0">
              <a:solidFill>
                <a:srgbClr val="002060"/>
              </a:solidFill>
              <a:latin typeface="Candara" pitchFamily="34" charset="0"/>
            </a:endParaRPr>
          </a:p>
        </p:txBody>
      </p:sp>
      <p:pic>
        <p:nvPicPr>
          <p:cNvPr id="6" name="CD1 - Faixa 09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5" cstate="print"/>
          <a:stretch>
            <a:fillRect/>
          </a:stretch>
        </p:blipFill>
        <p:spPr>
          <a:xfrm>
            <a:off x="8696356" y="6410348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5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" fill="hold">
                      <p:stCondLst>
                        <p:cond delay="0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9" dur="117699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>
                <p:cTn id="20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  <p:bldLst>
      <p:bldP spid="5" grpId="0"/>
      <p:bldP spid="7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40000"/>
                  <a:lumOff val="60000"/>
                  <a:shade val="30000"/>
                  <a:satMod val="115000"/>
                  <a:alpha val="28000"/>
                </a:schemeClr>
              </a:gs>
              <a:gs pos="50000">
                <a:schemeClr val="accent2">
                  <a:lumMod val="40000"/>
                  <a:lumOff val="60000"/>
                  <a:shade val="67500"/>
                  <a:satMod val="115000"/>
                </a:schemeClr>
              </a:gs>
              <a:gs pos="100000">
                <a:schemeClr val="accent2">
                  <a:lumMod val="40000"/>
                  <a:lumOff val="60000"/>
                  <a:shade val="100000"/>
                  <a:satMod val="115000"/>
                </a:schemeClr>
              </a:gs>
            </a:gsLst>
            <a:lin ang="2700000" scaled="1"/>
            <a:tileRect/>
          </a:gradFill>
          <a:ln w="57150">
            <a:solidFill>
              <a:schemeClr val="accent2">
                <a:lumMod val="20000"/>
                <a:lumOff val="8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3" name="مربع نص 2"/>
          <p:cNvSpPr txBox="1"/>
          <p:nvPr/>
        </p:nvSpPr>
        <p:spPr>
          <a:xfrm>
            <a:off x="3635896" y="1018471"/>
            <a:ext cx="5760640" cy="255454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 rtl="0"/>
            <a:r>
              <a:rPr lang="en-US" sz="8000" b="1" i="1" dirty="0" smtClean="0">
                <a:solidFill>
                  <a:srgbClr val="FF0000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ndalus" pitchFamily="18" charset="-78"/>
                <a:cs typeface="Andalus" pitchFamily="18" charset="-78"/>
              </a:rPr>
              <a:t>Let’s  </a:t>
            </a:r>
            <a:r>
              <a:rPr lang="en-US" sz="8000" b="1" i="1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ndalus" pitchFamily="18" charset="-78"/>
                <a:cs typeface="Andalus" pitchFamily="18" charset="-78"/>
              </a:rPr>
              <a:t>                             practice!!</a:t>
            </a:r>
            <a:endParaRPr lang="ar-SA" sz="8000" b="1" i="1" dirty="0">
              <a:solidFill>
                <a:schemeClr val="accent3">
                  <a:lumMod val="50000"/>
                </a:schemeClr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Andalus" pitchFamily="18" charset="-78"/>
              <a:cs typeface="Andalus" pitchFamily="18" charset="-78"/>
            </a:endParaRPr>
          </a:p>
        </p:txBody>
      </p:sp>
      <p:sp>
        <p:nvSpPr>
          <p:cNvPr id="5" name="مربع نص 4"/>
          <p:cNvSpPr txBox="1"/>
          <p:nvPr/>
        </p:nvSpPr>
        <p:spPr>
          <a:xfrm>
            <a:off x="1691680" y="4514344"/>
            <a:ext cx="5760640" cy="193899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 rtl="0"/>
            <a:r>
              <a:rPr lang="en-US" sz="6000" b="1" i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ndalus" pitchFamily="18" charset="-78"/>
                <a:cs typeface="Andalus" pitchFamily="18" charset="-78"/>
              </a:rPr>
              <a:t>Do exercise 5a on pg.11</a:t>
            </a:r>
            <a:endParaRPr lang="ar-SA" sz="6000" b="1" i="1" dirty="0">
              <a:solidFill>
                <a:schemeClr val="accent6">
                  <a:lumMod val="75000"/>
                </a:schemeClr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Andalus" pitchFamily="18" charset="-78"/>
              <a:cs typeface="Andalus" pitchFamily="18" charset="-78"/>
            </a:endParaRPr>
          </a:p>
        </p:txBody>
      </p:sp>
      <p:pic>
        <p:nvPicPr>
          <p:cNvPr id="37890" name="Picture 2" descr="http://www.testpreppractice.net/GRE/gre-images/PPK-study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20905765">
            <a:off x="653796" y="845130"/>
            <a:ext cx="3305175" cy="28575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4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4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4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9" presetClass="entr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4" presetClass="entr" presetSubtype="0" accel="10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3" grpId="1"/>
      <p:bldP spid="5" grpId="0"/>
      <p:bldP spid="5" grpId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صورة 3" descr="1198672817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مربع نص 4"/>
          <p:cNvSpPr txBox="1"/>
          <p:nvPr/>
        </p:nvSpPr>
        <p:spPr>
          <a:xfrm>
            <a:off x="1547664" y="1694418"/>
            <a:ext cx="6408712" cy="144655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en-US" sz="8800" dirty="0" smtClean="0">
                <a:solidFill>
                  <a:schemeClr val="accent3">
                    <a:lumMod val="50000"/>
                  </a:schemeClr>
                </a:soli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</a:effectLst>
                <a:latin typeface="Aharoni" pitchFamily="2" charset="-79"/>
                <a:cs typeface="Aharoni" pitchFamily="2" charset="-79"/>
              </a:rPr>
              <a:t>Take Care.. </a:t>
            </a:r>
            <a:endParaRPr lang="ar-SA" sz="8800" dirty="0">
              <a:solidFill>
                <a:schemeClr val="accent3">
                  <a:lumMod val="50000"/>
                </a:schemeClr>
              </a:solidFill>
              <a:effectLst>
                <a:glow rad="139700">
                  <a:schemeClr val="accent2">
                    <a:satMod val="175000"/>
                    <a:alpha val="40000"/>
                  </a:schemeClr>
                </a:glow>
              </a:effectLst>
              <a:latin typeface="Aharoni" pitchFamily="2" charset="-79"/>
              <a:cs typeface="+mj-cs"/>
            </a:endParaRPr>
          </a:p>
        </p:txBody>
      </p:sp>
      <p:sp>
        <p:nvSpPr>
          <p:cNvPr id="6" name="مربع نص 5"/>
          <p:cNvSpPr txBox="1"/>
          <p:nvPr/>
        </p:nvSpPr>
        <p:spPr>
          <a:xfrm>
            <a:off x="5220072" y="5445224"/>
            <a:ext cx="4032448" cy="95410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/>
            <a:r>
              <a:rPr lang="en-US" sz="2800" b="1" dirty="0" smtClean="0">
                <a:solidFill>
                  <a:srgbClr val="006600"/>
                </a:solidFill>
                <a:latin typeface="Sylfaen" pitchFamily="18" charset="0"/>
                <a:cs typeface="Andalus" pitchFamily="18" charset="-78"/>
              </a:rPr>
              <a:t>Prepared by:                                       </a:t>
            </a:r>
            <a:r>
              <a:rPr lang="en-US" sz="2800" b="1" dirty="0" err="1" smtClean="0">
                <a:solidFill>
                  <a:srgbClr val="006600"/>
                </a:solidFill>
                <a:latin typeface="Sylfaen" pitchFamily="18" charset="0"/>
                <a:cs typeface="Andalus" pitchFamily="18" charset="-78"/>
              </a:rPr>
              <a:t>Ms.Amani</a:t>
            </a:r>
            <a:r>
              <a:rPr lang="en-US" sz="2800" b="1" dirty="0" smtClean="0">
                <a:solidFill>
                  <a:srgbClr val="006600"/>
                </a:solidFill>
                <a:latin typeface="Sylfaen" pitchFamily="18" charset="0"/>
                <a:cs typeface="Andalus" pitchFamily="18" charset="-78"/>
              </a:rPr>
              <a:t> AL-</a:t>
            </a:r>
            <a:r>
              <a:rPr lang="en-US" sz="2800" b="1" dirty="0" err="1" smtClean="0">
                <a:solidFill>
                  <a:srgbClr val="006600"/>
                </a:solidFill>
                <a:latin typeface="Sylfaen" pitchFamily="18" charset="0"/>
                <a:cs typeface="Andalus" pitchFamily="18" charset="-78"/>
              </a:rPr>
              <a:t>Buwardi</a:t>
            </a:r>
            <a:endParaRPr lang="en-US" sz="2800" b="1" dirty="0" smtClean="0">
              <a:solidFill>
                <a:srgbClr val="006600"/>
              </a:solidFill>
              <a:latin typeface="Sylfaen" pitchFamily="18" charset="0"/>
              <a:cs typeface="Andalus" pitchFamily="18" charset="-78"/>
            </a:endParaRPr>
          </a:p>
        </p:txBody>
      </p:sp>
      <p:sp>
        <p:nvSpPr>
          <p:cNvPr id="7" name="مربع نص 6"/>
          <p:cNvSpPr txBox="1"/>
          <p:nvPr/>
        </p:nvSpPr>
        <p:spPr>
          <a:xfrm>
            <a:off x="3491880" y="3062570"/>
            <a:ext cx="6408712" cy="120032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en-US" sz="7200" dirty="0" smtClean="0">
                <a:solidFill>
                  <a:schemeClr val="accent3">
                    <a:lumMod val="50000"/>
                  </a:schemeClr>
                </a:soli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</a:effectLst>
                <a:latin typeface="Aharoni" pitchFamily="2" charset="-79"/>
                <a:cs typeface="Aharoni" pitchFamily="2" charset="-79"/>
              </a:rPr>
              <a:t>See you.. </a:t>
            </a:r>
            <a:endParaRPr lang="ar-SA" sz="7200" dirty="0">
              <a:solidFill>
                <a:schemeClr val="accent3">
                  <a:lumMod val="50000"/>
                </a:schemeClr>
              </a:solidFill>
              <a:effectLst>
                <a:glow rad="139700">
                  <a:schemeClr val="accent2">
                    <a:satMod val="175000"/>
                    <a:alpha val="40000"/>
                  </a:schemeClr>
                </a:glow>
              </a:effectLst>
              <a:latin typeface="Aharoni" pitchFamily="2" charset="-79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</p:bldLst>
  </p:timing>
</p:sld>
</file>

<file path=ppt/theme/theme1.xml><?xml version="1.0" encoding="utf-8"?>
<a:theme xmlns:a="http://schemas.openxmlformats.org/drawingml/2006/main" name="سمة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5383</TotalTime>
  <Words>607</Words>
  <Application>Microsoft Office PowerPoint</Application>
  <PresentationFormat>On-screen Show (4:3)</PresentationFormat>
  <Paragraphs>107</Paragraphs>
  <Slides>26</Slides>
  <Notes>0</Notes>
  <HiddenSlides>0</HiddenSlides>
  <MMClips>3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27" baseType="lpstr">
      <vt:lpstr>سمة Office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الشريحة 1</dc:title>
  <dc:creator>asus</dc:creator>
  <cp:lastModifiedBy>SONY</cp:lastModifiedBy>
  <cp:revision>67</cp:revision>
  <dcterms:created xsi:type="dcterms:W3CDTF">2012-02-23T17:24:32Z</dcterms:created>
  <dcterms:modified xsi:type="dcterms:W3CDTF">2012-10-01T06:45:18Z</dcterms:modified>
</cp:coreProperties>
</file>