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59" r:id="rId8"/>
    <p:sldId id="263" r:id="rId9"/>
    <p:sldId id="268" r:id="rId10"/>
    <p:sldId id="269" r:id="rId11"/>
    <p:sldId id="266" r:id="rId12"/>
    <p:sldId id="264" r:id="rId13"/>
    <p:sldId id="270" r:id="rId14"/>
    <p:sldId id="271" r:id="rId15"/>
    <p:sldId id="265" r:id="rId16"/>
    <p:sldId id="272" r:id="rId17"/>
    <p:sldId id="273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3300"/>
    <a:srgbClr val="FF0000"/>
    <a:srgbClr val="FFFFCC"/>
    <a:srgbClr val="FF0066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F8A8A6-0849-4CC1-A559-70BA0DB83F55}" type="doc">
      <dgm:prSet loTypeId="urn:microsoft.com/office/officeart/2005/8/layout/hierarchy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EBD458DC-7189-447B-8A3A-99C99FB94CD4}">
      <dgm:prSet phldrT="[نص]" custT="1"/>
      <dgm:spPr/>
      <dgm:t>
        <a:bodyPr/>
        <a:lstStyle/>
        <a:p>
          <a:pPr rtl="0"/>
          <a:r>
            <a:rPr lang="en-US" sz="4400" dirty="0" smtClean="0">
              <a:solidFill>
                <a:srgbClr val="002060"/>
              </a:solidFill>
              <a:latin typeface="Aharoni" pitchFamily="2" charset="-79"/>
              <a:cs typeface="Aharoni" pitchFamily="2" charset="-79"/>
            </a:rPr>
            <a:t>Adjectives</a:t>
          </a:r>
          <a:endParaRPr lang="ar-SA" sz="4400" dirty="0">
            <a:solidFill>
              <a:srgbClr val="002060"/>
            </a:solidFill>
            <a:latin typeface="Aharoni" pitchFamily="2" charset="-79"/>
          </a:endParaRPr>
        </a:p>
      </dgm:t>
    </dgm:pt>
    <dgm:pt modelId="{E569631E-F8CD-407C-B000-982E2871D0A2}" type="parTrans" cxnId="{76CD2373-4F75-41E3-9DF3-4658A465FB5E}">
      <dgm:prSet/>
      <dgm:spPr/>
      <dgm:t>
        <a:bodyPr/>
        <a:lstStyle/>
        <a:p>
          <a:pPr rtl="1"/>
          <a:endParaRPr lang="ar-SA"/>
        </a:p>
      </dgm:t>
    </dgm:pt>
    <dgm:pt modelId="{A26C79BD-5CB4-4BD6-A368-CDA3CE260162}" type="sibTrans" cxnId="{76CD2373-4F75-41E3-9DF3-4658A465FB5E}">
      <dgm:prSet/>
      <dgm:spPr/>
      <dgm:t>
        <a:bodyPr/>
        <a:lstStyle/>
        <a:p>
          <a:pPr rtl="1"/>
          <a:endParaRPr lang="ar-SA"/>
        </a:p>
      </dgm:t>
    </dgm:pt>
    <dgm:pt modelId="{6CD5D8F9-9416-4D49-AC86-504969A4778A}">
      <dgm:prSet phldrT="[نص]" custT="1"/>
      <dgm:spPr/>
      <dgm:t>
        <a:bodyPr/>
        <a:lstStyle/>
        <a:p>
          <a:pPr rtl="1"/>
          <a:r>
            <a:rPr lang="en-US" sz="4000" b="1" dirty="0" smtClean="0">
              <a:solidFill>
                <a:schemeClr val="accent2">
                  <a:lumMod val="75000"/>
                </a:schemeClr>
              </a:solidFill>
              <a:effectLst/>
              <a:latin typeface="Candara" pitchFamily="34" charset="0"/>
            </a:rPr>
            <a:t>Gradable </a:t>
          </a:r>
          <a:endParaRPr lang="ar-SA" sz="4000" b="1" dirty="0">
            <a:solidFill>
              <a:schemeClr val="accent2">
                <a:lumMod val="75000"/>
              </a:schemeClr>
            </a:solidFill>
            <a:effectLst/>
            <a:latin typeface="Candara" pitchFamily="34" charset="0"/>
          </a:endParaRPr>
        </a:p>
      </dgm:t>
    </dgm:pt>
    <dgm:pt modelId="{CCA1B1DC-FAC4-46A7-8B16-D265EACF2078}" type="parTrans" cxnId="{3D762042-9248-4D1C-B985-A58BECC2CD60}">
      <dgm:prSet/>
      <dgm:spPr/>
      <dgm:t>
        <a:bodyPr/>
        <a:lstStyle/>
        <a:p>
          <a:pPr rtl="1"/>
          <a:endParaRPr lang="ar-SA"/>
        </a:p>
      </dgm:t>
    </dgm:pt>
    <dgm:pt modelId="{59473171-A0B0-42C4-958E-66CC90283FBC}" type="sibTrans" cxnId="{3D762042-9248-4D1C-B985-A58BECC2CD60}">
      <dgm:prSet/>
      <dgm:spPr/>
      <dgm:t>
        <a:bodyPr/>
        <a:lstStyle/>
        <a:p>
          <a:pPr rtl="1"/>
          <a:endParaRPr lang="ar-SA"/>
        </a:p>
      </dgm:t>
    </dgm:pt>
    <dgm:pt modelId="{00043FE5-0F59-41C4-BD06-FE9B4CFFBF0B}">
      <dgm:prSet phldrT="[نص]" custT="1"/>
      <dgm:spPr/>
      <dgm:t>
        <a:bodyPr/>
        <a:lstStyle/>
        <a:p>
          <a:pPr rtl="0"/>
          <a:r>
            <a:rPr lang="en-US" sz="2800" b="1" dirty="0" smtClean="0">
              <a:solidFill>
                <a:schemeClr val="accent3">
                  <a:lumMod val="50000"/>
                </a:schemeClr>
              </a:solidFill>
              <a:cs typeface="+mj-cs"/>
            </a:rPr>
            <a:t>adjectives that have different degrees (=can be graded)</a:t>
          </a:r>
          <a:endParaRPr lang="ar-SA" sz="2800" dirty="0">
            <a:solidFill>
              <a:schemeClr val="accent3">
                <a:lumMod val="50000"/>
              </a:schemeClr>
            </a:solidFill>
            <a:cs typeface="+mj-cs"/>
          </a:endParaRPr>
        </a:p>
      </dgm:t>
    </dgm:pt>
    <dgm:pt modelId="{44377B0B-4B42-4F8B-A88A-1687796E7B51}" type="parTrans" cxnId="{4752CD44-FAD5-46A3-945F-8944DAD7B4AA}">
      <dgm:prSet/>
      <dgm:spPr/>
      <dgm:t>
        <a:bodyPr/>
        <a:lstStyle/>
        <a:p>
          <a:pPr rtl="1"/>
          <a:endParaRPr lang="ar-SA"/>
        </a:p>
      </dgm:t>
    </dgm:pt>
    <dgm:pt modelId="{EB1C6D2D-6FF3-4B8F-A341-83A8D56CFD83}" type="sibTrans" cxnId="{4752CD44-FAD5-46A3-945F-8944DAD7B4AA}">
      <dgm:prSet/>
      <dgm:spPr/>
      <dgm:t>
        <a:bodyPr/>
        <a:lstStyle/>
        <a:p>
          <a:pPr rtl="1"/>
          <a:endParaRPr lang="ar-SA"/>
        </a:p>
      </dgm:t>
    </dgm:pt>
    <dgm:pt modelId="{8C47E8CA-CC07-4B94-B5B9-30750B6357AB}">
      <dgm:prSet phldrT="[نص]" custT="1"/>
      <dgm:spPr/>
      <dgm:t>
        <a:bodyPr/>
        <a:lstStyle/>
        <a:p>
          <a:pPr rtl="1"/>
          <a:r>
            <a:rPr lang="en-US" sz="4000" b="1" dirty="0" smtClean="0">
              <a:solidFill>
                <a:schemeClr val="accent2">
                  <a:lumMod val="75000"/>
                </a:schemeClr>
              </a:solidFill>
              <a:latin typeface="Candara" pitchFamily="34" charset="0"/>
            </a:rPr>
            <a:t>Strong</a:t>
          </a:r>
          <a:endParaRPr lang="ar-SA" sz="4000" b="1" dirty="0">
            <a:solidFill>
              <a:schemeClr val="accent2">
                <a:lumMod val="75000"/>
              </a:schemeClr>
            </a:solidFill>
            <a:latin typeface="Candara" pitchFamily="34" charset="0"/>
          </a:endParaRPr>
        </a:p>
      </dgm:t>
    </dgm:pt>
    <dgm:pt modelId="{687EB9B6-B65F-498C-A30A-575ABDD4CFA9}" type="parTrans" cxnId="{BEAFA1C9-C752-4D90-B3E9-639D6705A359}">
      <dgm:prSet/>
      <dgm:spPr/>
      <dgm:t>
        <a:bodyPr/>
        <a:lstStyle/>
        <a:p>
          <a:pPr rtl="1"/>
          <a:endParaRPr lang="ar-SA"/>
        </a:p>
      </dgm:t>
    </dgm:pt>
    <dgm:pt modelId="{BD202B38-0154-4C2D-86B5-67CEB016ECC1}" type="sibTrans" cxnId="{BEAFA1C9-C752-4D90-B3E9-639D6705A359}">
      <dgm:prSet/>
      <dgm:spPr/>
      <dgm:t>
        <a:bodyPr/>
        <a:lstStyle/>
        <a:p>
          <a:pPr rtl="1"/>
          <a:endParaRPr lang="ar-SA"/>
        </a:p>
      </dgm:t>
    </dgm:pt>
    <dgm:pt modelId="{9C3AF260-6477-409E-A5B8-104598D0E325}">
      <dgm:prSet phldrT="[نص]" custT="1"/>
      <dgm:spPr/>
      <dgm:t>
        <a:bodyPr/>
        <a:lstStyle/>
        <a:p>
          <a:pPr rtl="0"/>
          <a:r>
            <a:rPr lang="en-US" sz="2400" b="1" dirty="0" smtClean="0">
              <a:solidFill>
                <a:schemeClr val="accent3">
                  <a:lumMod val="50000"/>
                </a:schemeClr>
              </a:solidFill>
              <a:cs typeface="+mj-cs"/>
            </a:rPr>
            <a:t>adjectives that don’t have degrees . They already contain the idea of </a:t>
          </a:r>
          <a:r>
            <a:rPr lang="en-US" sz="2400" b="1" dirty="0" smtClean="0">
              <a:solidFill>
                <a:srgbClr val="FF0000"/>
              </a:solidFill>
              <a:cs typeface="+mj-cs"/>
            </a:rPr>
            <a:t>“very”</a:t>
          </a:r>
          <a:endParaRPr lang="ar-SA" sz="2400" dirty="0">
            <a:solidFill>
              <a:srgbClr val="FF0000"/>
            </a:solidFill>
            <a:cs typeface="+mj-cs"/>
          </a:endParaRPr>
        </a:p>
      </dgm:t>
    </dgm:pt>
    <dgm:pt modelId="{307D8AB8-BCD1-4709-8E91-01049C84B4FE}" type="parTrans" cxnId="{E0648BB1-3EDD-4737-8F1E-90C51A8EB7B1}">
      <dgm:prSet/>
      <dgm:spPr/>
      <dgm:t>
        <a:bodyPr/>
        <a:lstStyle/>
        <a:p>
          <a:pPr rtl="1"/>
          <a:endParaRPr lang="ar-SA"/>
        </a:p>
      </dgm:t>
    </dgm:pt>
    <dgm:pt modelId="{907539A0-A3AF-4E10-A436-22C4474B03A6}" type="sibTrans" cxnId="{E0648BB1-3EDD-4737-8F1E-90C51A8EB7B1}">
      <dgm:prSet/>
      <dgm:spPr/>
      <dgm:t>
        <a:bodyPr/>
        <a:lstStyle/>
        <a:p>
          <a:pPr rtl="1"/>
          <a:endParaRPr lang="ar-SA"/>
        </a:p>
      </dgm:t>
    </dgm:pt>
    <dgm:pt modelId="{5A09B604-7E32-4D98-8215-B16451AEDD5C}">
      <dgm:prSet custT="1"/>
      <dgm:spPr/>
      <dgm:t>
        <a:bodyPr/>
        <a:lstStyle/>
        <a:p>
          <a:pPr rtl="1"/>
          <a:r>
            <a:rPr lang="en-US" sz="2400" b="1" dirty="0" smtClean="0">
              <a:solidFill>
                <a:srgbClr val="FF0000"/>
              </a:solidFill>
            </a:rPr>
            <a:t>Ex. </a:t>
          </a:r>
          <a:r>
            <a:rPr lang="en-US" sz="2400" b="1" dirty="0" smtClean="0"/>
            <a:t>Beautiful, big</a:t>
          </a:r>
        </a:p>
      </dgm:t>
    </dgm:pt>
    <dgm:pt modelId="{4F01FE55-5025-46BA-9913-A54A08FA02C1}" type="parTrans" cxnId="{B32C30D0-D89F-4EFE-ACE4-F8A8D2C75D91}">
      <dgm:prSet/>
      <dgm:spPr/>
      <dgm:t>
        <a:bodyPr/>
        <a:lstStyle/>
        <a:p>
          <a:pPr rtl="1"/>
          <a:endParaRPr lang="ar-SA"/>
        </a:p>
      </dgm:t>
    </dgm:pt>
    <dgm:pt modelId="{FEEDBA03-DA45-4365-8F5D-031FB7B313AC}" type="sibTrans" cxnId="{B32C30D0-D89F-4EFE-ACE4-F8A8D2C75D91}">
      <dgm:prSet/>
      <dgm:spPr/>
      <dgm:t>
        <a:bodyPr/>
        <a:lstStyle/>
        <a:p>
          <a:pPr rtl="1"/>
          <a:endParaRPr lang="ar-SA"/>
        </a:p>
      </dgm:t>
    </dgm:pt>
    <dgm:pt modelId="{C83D840B-C641-425B-8A49-B7FAB185227C}">
      <dgm:prSet custT="1"/>
      <dgm:spPr/>
      <dgm:t>
        <a:bodyPr/>
        <a:lstStyle/>
        <a:p>
          <a:pPr rtl="1"/>
          <a:r>
            <a:rPr lang="en-US" sz="2400" b="1" dirty="0" smtClean="0">
              <a:solidFill>
                <a:srgbClr val="FF0000"/>
              </a:solidFill>
            </a:rPr>
            <a:t>Ex.</a:t>
          </a:r>
          <a:r>
            <a:rPr lang="en-US" sz="2400" b="1" dirty="0" smtClean="0"/>
            <a:t> Gorgeous, enormous</a:t>
          </a:r>
          <a:endParaRPr lang="ar-SA" sz="2400" b="1" dirty="0"/>
        </a:p>
      </dgm:t>
    </dgm:pt>
    <dgm:pt modelId="{D7E52F28-6F89-4983-92F8-4DD4FF1540E5}" type="parTrans" cxnId="{661C9C50-3E59-48B5-A12A-BF3AE23D3321}">
      <dgm:prSet/>
      <dgm:spPr/>
      <dgm:t>
        <a:bodyPr/>
        <a:lstStyle/>
        <a:p>
          <a:pPr rtl="1"/>
          <a:endParaRPr lang="ar-SA"/>
        </a:p>
      </dgm:t>
    </dgm:pt>
    <dgm:pt modelId="{C81886A5-458F-4D35-8D58-50C601E938E3}" type="sibTrans" cxnId="{661C9C50-3E59-48B5-A12A-BF3AE23D3321}">
      <dgm:prSet/>
      <dgm:spPr/>
      <dgm:t>
        <a:bodyPr/>
        <a:lstStyle/>
        <a:p>
          <a:pPr rtl="1"/>
          <a:endParaRPr lang="ar-SA"/>
        </a:p>
      </dgm:t>
    </dgm:pt>
    <dgm:pt modelId="{69A0C9EF-9AC6-4CA8-BDF6-AFC7A532A29E}">
      <dgm:prSet custT="1"/>
      <dgm:spPr/>
      <dgm:t>
        <a:bodyPr/>
        <a:lstStyle/>
        <a:p>
          <a:pPr rtl="1"/>
          <a:r>
            <a:rPr lang="en-US" sz="2400" b="1" u="sng" dirty="0" smtClean="0">
              <a:solidFill>
                <a:srgbClr val="FF0000"/>
              </a:solidFill>
            </a:rPr>
            <a:t>Adverbs used: </a:t>
          </a:r>
          <a:r>
            <a:rPr lang="en-US" sz="2400" dirty="0" smtClean="0"/>
            <a:t>very, incredibly, extremely, fairly, </a:t>
          </a:r>
          <a:r>
            <a:rPr lang="en-US" sz="2400" b="1" i="1" dirty="0" smtClean="0">
              <a:solidFill>
                <a:srgbClr val="0066FF"/>
              </a:solidFill>
            </a:rPr>
            <a:t>really</a:t>
          </a:r>
          <a:endParaRPr lang="ar-SA" sz="2400" b="1" i="1" dirty="0">
            <a:solidFill>
              <a:srgbClr val="0066FF"/>
            </a:solidFill>
          </a:endParaRPr>
        </a:p>
      </dgm:t>
    </dgm:pt>
    <dgm:pt modelId="{5D934EEF-5AAB-4B83-9B1D-AFC2FA533E04}" type="parTrans" cxnId="{214B890C-2A29-4AE7-BF17-BA87F1DBF094}">
      <dgm:prSet/>
      <dgm:spPr/>
      <dgm:t>
        <a:bodyPr/>
        <a:lstStyle/>
        <a:p>
          <a:pPr rtl="1"/>
          <a:endParaRPr lang="ar-SA"/>
        </a:p>
      </dgm:t>
    </dgm:pt>
    <dgm:pt modelId="{87098562-B562-4AE1-9FE6-1E365D6F7FE2}" type="sibTrans" cxnId="{214B890C-2A29-4AE7-BF17-BA87F1DBF094}">
      <dgm:prSet/>
      <dgm:spPr/>
      <dgm:t>
        <a:bodyPr/>
        <a:lstStyle/>
        <a:p>
          <a:pPr rtl="1"/>
          <a:endParaRPr lang="ar-SA"/>
        </a:p>
      </dgm:t>
    </dgm:pt>
    <dgm:pt modelId="{F99D8710-9488-482B-84D5-2EC0FE1F6E27}">
      <dgm:prSet custT="1"/>
      <dgm:spPr/>
      <dgm:t>
        <a:bodyPr/>
        <a:lstStyle/>
        <a:p>
          <a:pPr rtl="1"/>
          <a:r>
            <a:rPr lang="en-US" sz="2400" b="1" u="sng" dirty="0" smtClean="0">
              <a:solidFill>
                <a:srgbClr val="FF0000"/>
              </a:solidFill>
            </a:rPr>
            <a:t>Adverbs used: </a:t>
          </a:r>
          <a:r>
            <a:rPr lang="en-US" sz="2400" dirty="0" smtClean="0"/>
            <a:t>absolutely, completely, utterly, </a:t>
          </a:r>
          <a:r>
            <a:rPr lang="en-US" sz="2400" b="1" i="1" dirty="0" smtClean="0">
              <a:solidFill>
                <a:srgbClr val="0066FF"/>
              </a:solidFill>
            </a:rPr>
            <a:t>really</a:t>
          </a:r>
          <a:r>
            <a:rPr lang="en-US" sz="2400" dirty="0" smtClean="0"/>
            <a:t> </a:t>
          </a:r>
          <a:endParaRPr lang="ar-SA" sz="2400" dirty="0"/>
        </a:p>
      </dgm:t>
    </dgm:pt>
    <dgm:pt modelId="{4D776F75-C84B-4604-A36B-047705360F28}" type="parTrans" cxnId="{C233A4A3-0355-44A3-9C31-6F20F4AC5B66}">
      <dgm:prSet/>
      <dgm:spPr/>
      <dgm:t>
        <a:bodyPr/>
        <a:lstStyle/>
        <a:p>
          <a:pPr rtl="1"/>
          <a:endParaRPr lang="ar-SA"/>
        </a:p>
      </dgm:t>
    </dgm:pt>
    <dgm:pt modelId="{4A9C192E-4EF7-4FF3-9BF5-4F1DC680AACF}" type="sibTrans" cxnId="{C233A4A3-0355-44A3-9C31-6F20F4AC5B66}">
      <dgm:prSet/>
      <dgm:spPr/>
      <dgm:t>
        <a:bodyPr/>
        <a:lstStyle/>
        <a:p>
          <a:pPr rtl="1"/>
          <a:endParaRPr lang="ar-SA"/>
        </a:p>
      </dgm:t>
    </dgm:pt>
    <dgm:pt modelId="{19BF8E6E-6ED0-4AA1-ABB0-C96407ED4805}" type="pres">
      <dgm:prSet presAssocID="{1CF8A8A6-0849-4CC1-A559-70BA0DB83F5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9EF979E-2075-4833-9A50-53AC7D4F511E}" type="pres">
      <dgm:prSet presAssocID="{EBD458DC-7189-447B-8A3A-99C99FB94CD4}" presName="hierRoot1" presStyleCnt="0"/>
      <dgm:spPr/>
    </dgm:pt>
    <dgm:pt modelId="{143CD4CE-6141-4AD8-9553-3FB7C3DAB0B5}" type="pres">
      <dgm:prSet presAssocID="{EBD458DC-7189-447B-8A3A-99C99FB94CD4}" presName="composite" presStyleCnt="0"/>
      <dgm:spPr/>
    </dgm:pt>
    <dgm:pt modelId="{4D6B3290-630B-4888-AEAF-2571A544553E}" type="pres">
      <dgm:prSet presAssocID="{EBD458DC-7189-447B-8A3A-99C99FB94CD4}" presName="background" presStyleLbl="node0" presStyleIdx="0" presStyleCnt="1"/>
      <dgm:spPr/>
    </dgm:pt>
    <dgm:pt modelId="{701756CB-7375-4DB2-823C-DF4BBAB396ED}" type="pres">
      <dgm:prSet presAssocID="{EBD458DC-7189-447B-8A3A-99C99FB94CD4}" presName="text" presStyleLbl="fgAcc0" presStyleIdx="0" presStyleCnt="1" custScaleX="279268" custLinFactNeighborX="-7172" custLinFactNeighborY="-260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E7CBBD-7738-4AEC-9372-092B872D2701}" type="pres">
      <dgm:prSet presAssocID="{EBD458DC-7189-447B-8A3A-99C99FB94CD4}" presName="hierChild2" presStyleCnt="0"/>
      <dgm:spPr/>
    </dgm:pt>
    <dgm:pt modelId="{7F4FF291-19C7-4CE6-BF23-0D344BF980F8}" type="pres">
      <dgm:prSet presAssocID="{CCA1B1DC-FAC4-46A7-8B16-D265EACF2078}" presName="Name10" presStyleLbl="parChTrans1D2" presStyleIdx="0" presStyleCnt="2"/>
      <dgm:spPr/>
      <dgm:t>
        <a:bodyPr/>
        <a:lstStyle/>
        <a:p>
          <a:endParaRPr lang="en-US"/>
        </a:p>
      </dgm:t>
    </dgm:pt>
    <dgm:pt modelId="{9E8D42A2-A233-40D6-AAE2-FEBACCCB4672}" type="pres">
      <dgm:prSet presAssocID="{6CD5D8F9-9416-4D49-AC86-504969A4778A}" presName="hierRoot2" presStyleCnt="0"/>
      <dgm:spPr/>
    </dgm:pt>
    <dgm:pt modelId="{7F9C7940-AC01-437C-A9EE-477912FD7640}" type="pres">
      <dgm:prSet presAssocID="{6CD5D8F9-9416-4D49-AC86-504969A4778A}" presName="composite2" presStyleCnt="0"/>
      <dgm:spPr/>
    </dgm:pt>
    <dgm:pt modelId="{4CBA8297-2D5D-43FA-969F-9AC9E5B07384}" type="pres">
      <dgm:prSet presAssocID="{6CD5D8F9-9416-4D49-AC86-504969A4778A}" presName="background2" presStyleLbl="node2" presStyleIdx="0" presStyleCnt="2"/>
      <dgm:spPr/>
    </dgm:pt>
    <dgm:pt modelId="{DCB91426-7CCF-4FF4-9E33-F1F01D3CA8DD}" type="pres">
      <dgm:prSet presAssocID="{6CD5D8F9-9416-4D49-AC86-504969A4778A}" presName="text2" presStyleLbl="fgAcc2" presStyleIdx="0" presStyleCnt="2" custScaleX="231278" custLinFactNeighborX="-356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D186CE-3A74-4FFC-8821-7B6316A2A110}" type="pres">
      <dgm:prSet presAssocID="{6CD5D8F9-9416-4D49-AC86-504969A4778A}" presName="hierChild3" presStyleCnt="0"/>
      <dgm:spPr/>
    </dgm:pt>
    <dgm:pt modelId="{764DEE76-F2EC-4EFB-8AEC-FC5F55013E1E}" type="pres">
      <dgm:prSet presAssocID="{44377B0B-4B42-4F8B-A88A-1687796E7B51}" presName="Name17" presStyleLbl="parChTrans1D3" presStyleIdx="0" presStyleCnt="2"/>
      <dgm:spPr/>
      <dgm:t>
        <a:bodyPr/>
        <a:lstStyle/>
        <a:p>
          <a:endParaRPr lang="en-US"/>
        </a:p>
      </dgm:t>
    </dgm:pt>
    <dgm:pt modelId="{6B1AB6F1-0F83-4DE6-9779-4C2D50FA856A}" type="pres">
      <dgm:prSet presAssocID="{00043FE5-0F59-41C4-BD06-FE9B4CFFBF0B}" presName="hierRoot3" presStyleCnt="0"/>
      <dgm:spPr/>
    </dgm:pt>
    <dgm:pt modelId="{9F9A71A9-2212-4326-A7B1-CC00E0B9C837}" type="pres">
      <dgm:prSet presAssocID="{00043FE5-0F59-41C4-BD06-FE9B4CFFBF0B}" presName="composite3" presStyleCnt="0"/>
      <dgm:spPr/>
    </dgm:pt>
    <dgm:pt modelId="{F53FD11A-466B-4E41-BBEE-69AA6516817B}" type="pres">
      <dgm:prSet presAssocID="{00043FE5-0F59-41C4-BD06-FE9B4CFFBF0B}" presName="background3" presStyleLbl="node3" presStyleIdx="0" presStyleCnt="2"/>
      <dgm:spPr/>
    </dgm:pt>
    <dgm:pt modelId="{1EE7A78B-D03E-4257-B8D8-18A4D4881363}" type="pres">
      <dgm:prSet presAssocID="{00043FE5-0F59-41C4-BD06-FE9B4CFFBF0B}" presName="text3" presStyleLbl="fgAcc3" presStyleIdx="0" presStyleCnt="2" custScaleX="307600" custScaleY="174974" custLinFactNeighborX="-612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18343CA-9275-4E4A-B702-B9091F9ADB99}" type="pres">
      <dgm:prSet presAssocID="{00043FE5-0F59-41C4-BD06-FE9B4CFFBF0B}" presName="hierChild4" presStyleCnt="0"/>
      <dgm:spPr/>
    </dgm:pt>
    <dgm:pt modelId="{8FA638DA-C68C-4D37-AE71-0AA897A9D86E}" type="pres">
      <dgm:prSet presAssocID="{4F01FE55-5025-46BA-9913-A54A08FA02C1}" presName="Name23" presStyleLbl="parChTrans1D4" presStyleIdx="0" presStyleCnt="4"/>
      <dgm:spPr/>
      <dgm:t>
        <a:bodyPr/>
        <a:lstStyle/>
        <a:p>
          <a:endParaRPr lang="en-US"/>
        </a:p>
      </dgm:t>
    </dgm:pt>
    <dgm:pt modelId="{FC6A0F7D-5FCD-4923-A954-3564E21266E4}" type="pres">
      <dgm:prSet presAssocID="{5A09B604-7E32-4D98-8215-B16451AEDD5C}" presName="hierRoot4" presStyleCnt="0"/>
      <dgm:spPr/>
    </dgm:pt>
    <dgm:pt modelId="{9983805B-4812-40A0-B0B3-8EF36F3CABA9}" type="pres">
      <dgm:prSet presAssocID="{5A09B604-7E32-4D98-8215-B16451AEDD5C}" presName="composite4" presStyleCnt="0"/>
      <dgm:spPr/>
    </dgm:pt>
    <dgm:pt modelId="{4A7097BE-A4D3-4294-85EF-B6E4BC877100}" type="pres">
      <dgm:prSet presAssocID="{5A09B604-7E32-4D98-8215-B16451AEDD5C}" presName="background4" presStyleLbl="node4" presStyleIdx="0" presStyleCnt="4"/>
      <dgm:spPr/>
    </dgm:pt>
    <dgm:pt modelId="{1FA5ADDA-5A7F-4758-AB7D-CBC0803FDE07}" type="pres">
      <dgm:prSet presAssocID="{5A09B604-7E32-4D98-8215-B16451AEDD5C}" presName="text4" presStyleLbl="fgAcc4" presStyleIdx="0" presStyleCnt="4" custScaleX="2158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7F4B62A-A5D7-44C4-928E-D00A708D67FF}" type="pres">
      <dgm:prSet presAssocID="{5A09B604-7E32-4D98-8215-B16451AEDD5C}" presName="hierChild5" presStyleCnt="0"/>
      <dgm:spPr/>
    </dgm:pt>
    <dgm:pt modelId="{E66FBF12-F75B-4104-AA32-1965A950529B}" type="pres">
      <dgm:prSet presAssocID="{5D934EEF-5AAB-4B83-9B1D-AFC2FA533E04}" presName="Name23" presStyleLbl="parChTrans1D4" presStyleIdx="1" presStyleCnt="4"/>
      <dgm:spPr/>
      <dgm:t>
        <a:bodyPr/>
        <a:lstStyle/>
        <a:p>
          <a:endParaRPr lang="en-US"/>
        </a:p>
      </dgm:t>
    </dgm:pt>
    <dgm:pt modelId="{906672D8-619B-43D7-B1D1-10726DE1AB2F}" type="pres">
      <dgm:prSet presAssocID="{69A0C9EF-9AC6-4CA8-BDF6-AFC7A532A29E}" presName="hierRoot4" presStyleCnt="0"/>
      <dgm:spPr/>
    </dgm:pt>
    <dgm:pt modelId="{A85A6E6B-287F-433C-A68E-4558755B4CE2}" type="pres">
      <dgm:prSet presAssocID="{69A0C9EF-9AC6-4CA8-BDF6-AFC7A532A29E}" presName="composite4" presStyleCnt="0"/>
      <dgm:spPr/>
    </dgm:pt>
    <dgm:pt modelId="{30AB3C59-3F32-4F5F-A50E-B2338936C0E0}" type="pres">
      <dgm:prSet presAssocID="{69A0C9EF-9AC6-4CA8-BDF6-AFC7A532A29E}" presName="background4" presStyleLbl="node4" presStyleIdx="1" presStyleCnt="4"/>
      <dgm:spPr/>
    </dgm:pt>
    <dgm:pt modelId="{D79FB02B-E344-49A7-A1D8-188FB9266AB0}" type="pres">
      <dgm:prSet presAssocID="{69A0C9EF-9AC6-4CA8-BDF6-AFC7A532A29E}" presName="text4" presStyleLbl="fgAcc4" presStyleIdx="1" presStyleCnt="4" custScaleX="307522" custScaleY="133506" custLinFactNeighborX="-1892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32E9CAC-2ABD-4710-A56F-87397C2E03FD}" type="pres">
      <dgm:prSet presAssocID="{69A0C9EF-9AC6-4CA8-BDF6-AFC7A532A29E}" presName="hierChild5" presStyleCnt="0"/>
      <dgm:spPr/>
    </dgm:pt>
    <dgm:pt modelId="{BB8194CC-C81D-41FF-9A0F-D99162C1C33B}" type="pres">
      <dgm:prSet presAssocID="{687EB9B6-B65F-498C-A30A-575ABDD4CFA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58B65917-CD0C-4CA0-836F-C1F3A739FF3F}" type="pres">
      <dgm:prSet presAssocID="{8C47E8CA-CC07-4B94-B5B9-30750B6357AB}" presName="hierRoot2" presStyleCnt="0"/>
      <dgm:spPr/>
    </dgm:pt>
    <dgm:pt modelId="{E1F782C7-461B-4233-9C78-604749AAF2A6}" type="pres">
      <dgm:prSet presAssocID="{8C47E8CA-CC07-4B94-B5B9-30750B6357AB}" presName="composite2" presStyleCnt="0"/>
      <dgm:spPr/>
    </dgm:pt>
    <dgm:pt modelId="{28EB31B2-A3F3-4CBF-B595-64973CEADA22}" type="pres">
      <dgm:prSet presAssocID="{8C47E8CA-CC07-4B94-B5B9-30750B6357AB}" presName="background2" presStyleLbl="node2" presStyleIdx="1" presStyleCnt="2"/>
      <dgm:spPr/>
    </dgm:pt>
    <dgm:pt modelId="{BDD4D8C6-4826-45DC-86F6-01A2774BDE3D}" type="pres">
      <dgm:prSet presAssocID="{8C47E8CA-CC07-4B94-B5B9-30750B6357AB}" presName="text2" presStyleLbl="fgAcc2" presStyleIdx="1" presStyleCnt="2" custScaleX="260612" custLinFactNeighborX="292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C5CEBD-534F-4658-BF41-3945680D17BA}" type="pres">
      <dgm:prSet presAssocID="{8C47E8CA-CC07-4B94-B5B9-30750B6357AB}" presName="hierChild3" presStyleCnt="0"/>
      <dgm:spPr/>
    </dgm:pt>
    <dgm:pt modelId="{7A7DDA40-559A-49C7-8610-78FACABA5503}" type="pres">
      <dgm:prSet presAssocID="{307D8AB8-BCD1-4709-8E91-01049C84B4FE}" presName="Name17" presStyleLbl="parChTrans1D3" presStyleIdx="1" presStyleCnt="2"/>
      <dgm:spPr/>
      <dgm:t>
        <a:bodyPr/>
        <a:lstStyle/>
        <a:p>
          <a:endParaRPr lang="en-US"/>
        </a:p>
      </dgm:t>
    </dgm:pt>
    <dgm:pt modelId="{8F0CADD3-9E7E-46F4-BB65-D01577863D00}" type="pres">
      <dgm:prSet presAssocID="{9C3AF260-6477-409E-A5B8-104598D0E325}" presName="hierRoot3" presStyleCnt="0"/>
      <dgm:spPr/>
    </dgm:pt>
    <dgm:pt modelId="{E13A66BD-39AA-40F8-8A58-F1C8E90B0874}" type="pres">
      <dgm:prSet presAssocID="{9C3AF260-6477-409E-A5B8-104598D0E325}" presName="composite3" presStyleCnt="0"/>
      <dgm:spPr/>
    </dgm:pt>
    <dgm:pt modelId="{302F797E-F6B8-4E9B-A5E3-34B6111686AF}" type="pres">
      <dgm:prSet presAssocID="{9C3AF260-6477-409E-A5B8-104598D0E325}" presName="background3" presStyleLbl="node3" presStyleIdx="1" presStyleCnt="2"/>
      <dgm:spPr/>
    </dgm:pt>
    <dgm:pt modelId="{876D476B-51E4-44FD-980B-8D9186B2BB74}" type="pres">
      <dgm:prSet presAssocID="{9C3AF260-6477-409E-A5B8-104598D0E325}" presName="text3" presStyleLbl="fgAcc3" presStyleIdx="1" presStyleCnt="2" custScaleX="276761" custScaleY="183324" custLinFactNeighborX="5267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9983ACC-FAE9-4781-8262-C5A187DE8CAD}" type="pres">
      <dgm:prSet presAssocID="{9C3AF260-6477-409E-A5B8-104598D0E325}" presName="hierChild4" presStyleCnt="0"/>
      <dgm:spPr/>
    </dgm:pt>
    <dgm:pt modelId="{C468FDB5-E1DE-41EF-B10E-5EEF04516D4D}" type="pres">
      <dgm:prSet presAssocID="{D7E52F28-6F89-4983-92F8-4DD4FF1540E5}" presName="Name23" presStyleLbl="parChTrans1D4" presStyleIdx="2" presStyleCnt="4"/>
      <dgm:spPr/>
      <dgm:t>
        <a:bodyPr/>
        <a:lstStyle/>
        <a:p>
          <a:endParaRPr lang="en-US"/>
        </a:p>
      </dgm:t>
    </dgm:pt>
    <dgm:pt modelId="{79D3EAE8-39CC-44CC-8C7A-8F53B26C4F08}" type="pres">
      <dgm:prSet presAssocID="{C83D840B-C641-425B-8A49-B7FAB185227C}" presName="hierRoot4" presStyleCnt="0"/>
      <dgm:spPr/>
    </dgm:pt>
    <dgm:pt modelId="{998ADFEC-F4D6-4BC0-872A-58FE6D7827E2}" type="pres">
      <dgm:prSet presAssocID="{C83D840B-C641-425B-8A49-B7FAB185227C}" presName="composite4" presStyleCnt="0"/>
      <dgm:spPr/>
    </dgm:pt>
    <dgm:pt modelId="{E058DCB8-203A-4D43-8700-1620903E4C5D}" type="pres">
      <dgm:prSet presAssocID="{C83D840B-C641-425B-8A49-B7FAB185227C}" presName="background4" presStyleLbl="node4" presStyleIdx="2" presStyleCnt="4"/>
      <dgm:spPr/>
    </dgm:pt>
    <dgm:pt modelId="{0CC0F16F-57B1-4E02-AD6C-75AA30D3A2F0}" type="pres">
      <dgm:prSet presAssocID="{C83D840B-C641-425B-8A49-B7FAB185227C}" presName="text4" presStyleLbl="fgAcc4" presStyleIdx="2" presStyleCnt="4" custScaleX="203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B40319-C651-4D79-85FF-689E2C826010}" type="pres">
      <dgm:prSet presAssocID="{C83D840B-C641-425B-8A49-B7FAB185227C}" presName="hierChild5" presStyleCnt="0"/>
      <dgm:spPr/>
    </dgm:pt>
    <dgm:pt modelId="{F10F9F15-31CF-4EFE-8CCD-3F68FF189F2F}" type="pres">
      <dgm:prSet presAssocID="{4D776F75-C84B-4604-A36B-047705360F28}" presName="Name23" presStyleLbl="parChTrans1D4" presStyleIdx="3" presStyleCnt="4"/>
      <dgm:spPr/>
      <dgm:t>
        <a:bodyPr/>
        <a:lstStyle/>
        <a:p>
          <a:endParaRPr lang="en-US"/>
        </a:p>
      </dgm:t>
    </dgm:pt>
    <dgm:pt modelId="{C1B1FBBD-F377-4D38-B9D5-C8522FD143C1}" type="pres">
      <dgm:prSet presAssocID="{F99D8710-9488-482B-84D5-2EC0FE1F6E27}" presName="hierRoot4" presStyleCnt="0"/>
      <dgm:spPr/>
    </dgm:pt>
    <dgm:pt modelId="{C675F079-67F5-4C35-9EC8-9B2A6FC1D3CB}" type="pres">
      <dgm:prSet presAssocID="{F99D8710-9488-482B-84D5-2EC0FE1F6E27}" presName="composite4" presStyleCnt="0"/>
      <dgm:spPr/>
    </dgm:pt>
    <dgm:pt modelId="{890E7FF0-12F0-4401-9693-7DEFF2C3E43F}" type="pres">
      <dgm:prSet presAssocID="{F99D8710-9488-482B-84D5-2EC0FE1F6E27}" presName="background4" presStyleLbl="node4" presStyleIdx="3" presStyleCnt="4"/>
      <dgm:spPr/>
    </dgm:pt>
    <dgm:pt modelId="{5D59CA1D-083D-42AD-B6A0-AE67847B84CE}" type="pres">
      <dgm:prSet presAssocID="{F99D8710-9488-482B-84D5-2EC0FE1F6E27}" presName="text4" presStyleLbl="fgAcc4" presStyleIdx="3" presStyleCnt="4" custScaleX="306782" custLinFactNeighborX="17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B1011C-FBBE-4F57-8046-823F8040D09E}" type="pres">
      <dgm:prSet presAssocID="{F99D8710-9488-482B-84D5-2EC0FE1F6E27}" presName="hierChild5" presStyleCnt="0"/>
      <dgm:spPr/>
    </dgm:pt>
  </dgm:ptLst>
  <dgm:cxnLst>
    <dgm:cxn modelId="{4D304B19-9D77-42EB-AC69-2523FFB77F03}" type="presOf" srcId="{6CD5D8F9-9416-4D49-AC86-504969A4778A}" destId="{DCB91426-7CCF-4FF4-9E33-F1F01D3CA8DD}" srcOrd="0" destOrd="0" presId="urn:microsoft.com/office/officeart/2005/8/layout/hierarchy1"/>
    <dgm:cxn modelId="{252E7479-B5FA-4FA3-9950-4D22ADBFB88B}" type="presOf" srcId="{5D934EEF-5AAB-4B83-9B1D-AFC2FA533E04}" destId="{E66FBF12-F75B-4104-AA32-1965A950529B}" srcOrd="0" destOrd="0" presId="urn:microsoft.com/office/officeart/2005/8/layout/hierarchy1"/>
    <dgm:cxn modelId="{2C35835F-64D9-43AF-8E24-107AFFA2F78D}" type="presOf" srcId="{44377B0B-4B42-4F8B-A88A-1687796E7B51}" destId="{764DEE76-F2EC-4EFB-8AEC-FC5F55013E1E}" srcOrd="0" destOrd="0" presId="urn:microsoft.com/office/officeart/2005/8/layout/hierarchy1"/>
    <dgm:cxn modelId="{9B2258F2-5BB5-445A-A4D6-B1B7A13FB4F7}" type="presOf" srcId="{307D8AB8-BCD1-4709-8E91-01049C84B4FE}" destId="{7A7DDA40-559A-49C7-8610-78FACABA5503}" srcOrd="0" destOrd="0" presId="urn:microsoft.com/office/officeart/2005/8/layout/hierarchy1"/>
    <dgm:cxn modelId="{134AFC8B-61A5-405C-931F-0274CFEA2E20}" type="presOf" srcId="{CCA1B1DC-FAC4-46A7-8B16-D265EACF2078}" destId="{7F4FF291-19C7-4CE6-BF23-0D344BF980F8}" srcOrd="0" destOrd="0" presId="urn:microsoft.com/office/officeart/2005/8/layout/hierarchy1"/>
    <dgm:cxn modelId="{C233A4A3-0355-44A3-9C31-6F20F4AC5B66}" srcId="{C83D840B-C641-425B-8A49-B7FAB185227C}" destId="{F99D8710-9488-482B-84D5-2EC0FE1F6E27}" srcOrd="0" destOrd="0" parTransId="{4D776F75-C84B-4604-A36B-047705360F28}" sibTransId="{4A9C192E-4EF7-4FF3-9BF5-4F1DC680AACF}"/>
    <dgm:cxn modelId="{5D79E26D-FD8D-4D71-B57B-C62F7A6A4FC7}" type="presOf" srcId="{EBD458DC-7189-447B-8A3A-99C99FB94CD4}" destId="{701756CB-7375-4DB2-823C-DF4BBAB396ED}" srcOrd="0" destOrd="0" presId="urn:microsoft.com/office/officeart/2005/8/layout/hierarchy1"/>
    <dgm:cxn modelId="{B69D479F-645D-49A9-A07A-B8F1C4E00E12}" type="presOf" srcId="{8C47E8CA-CC07-4B94-B5B9-30750B6357AB}" destId="{BDD4D8C6-4826-45DC-86F6-01A2774BDE3D}" srcOrd="0" destOrd="0" presId="urn:microsoft.com/office/officeart/2005/8/layout/hierarchy1"/>
    <dgm:cxn modelId="{BEAFA1C9-C752-4D90-B3E9-639D6705A359}" srcId="{EBD458DC-7189-447B-8A3A-99C99FB94CD4}" destId="{8C47E8CA-CC07-4B94-B5B9-30750B6357AB}" srcOrd="1" destOrd="0" parTransId="{687EB9B6-B65F-498C-A30A-575ABDD4CFA9}" sibTransId="{BD202B38-0154-4C2D-86B5-67CEB016ECC1}"/>
    <dgm:cxn modelId="{4752CD44-FAD5-46A3-945F-8944DAD7B4AA}" srcId="{6CD5D8F9-9416-4D49-AC86-504969A4778A}" destId="{00043FE5-0F59-41C4-BD06-FE9B4CFFBF0B}" srcOrd="0" destOrd="0" parTransId="{44377B0B-4B42-4F8B-A88A-1687796E7B51}" sibTransId="{EB1C6D2D-6FF3-4B8F-A341-83A8D56CFD83}"/>
    <dgm:cxn modelId="{E0C6C0A3-F0DC-496A-B1EF-8F448D3B1DF9}" type="presOf" srcId="{69A0C9EF-9AC6-4CA8-BDF6-AFC7A532A29E}" destId="{D79FB02B-E344-49A7-A1D8-188FB9266AB0}" srcOrd="0" destOrd="0" presId="urn:microsoft.com/office/officeart/2005/8/layout/hierarchy1"/>
    <dgm:cxn modelId="{661C9C50-3E59-48B5-A12A-BF3AE23D3321}" srcId="{9C3AF260-6477-409E-A5B8-104598D0E325}" destId="{C83D840B-C641-425B-8A49-B7FAB185227C}" srcOrd="0" destOrd="0" parTransId="{D7E52F28-6F89-4983-92F8-4DD4FF1540E5}" sibTransId="{C81886A5-458F-4D35-8D58-50C601E938E3}"/>
    <dgm:cxn modelId="{F5DA5876-7C3C-45E5-8631-5FED26343771}" type="presOf" srcId="{5A09B604-7E32-4D98-8215-B16451AEDD5C}" destId="{1FA5ADDA-5A7F-4758-AB7D-CBC0803FDE07}" srcOrd="0" destOrd="0" presId="urn:microsoft.com/office/officeart/2005/8/layout/hierarchy1"/>
    <dgm:cxn modelId="{07516791-230C-4513-8696-EDA88F0794A0}" type="presOf" srcId="{D7E52F28-6F89-4983-92F8-4DD4FF1540E5}" destId="{C468FDB5-E1DE-41EF-B10E-5EEF04516D4D}" srcOrd="0" destOrd="0" presId="urn:microsoft.com/office/officeart/2005/8/layout/hierarchy1"/>
    <dgm:cxn modelId="{B32C30D0-D89F-4EFE-ACE4-F8A8D2C75D91}" srcId="{00043FE5-0F59-41C4-BD06-FE9B4CFFBF0B}" destId="{5A09B604-7E32-4D98-8215-B16451AEDD5C}" srcOrd="0" destOrd="0" parTransId="{4F01FE55-5025-46BA-9913-A54A08FA02C1}" sibTransId="{FEEDBA03-DA45-4365-8F5D-031FB7B313AC}"/>
    <dgm:cxn modelId="{C4230821-5CCD-419B-BA46-C5BA169637E7}" type="presOf" srcId="{C83D840B-C641-425B-8A49-B7FAB185227C}" destId="{0CC0F16F-57B1-4E02-AD6C-75AA30D3A2F0}" srcOrd="0" destOrd="0" presId="urn:microsoft.com/office/officeart/2005/8/layout/hierarchy1"/>
    <dgm:cxn modelId="{0ED94946-442E-4B4A-913D-BF30E28A346C}" type="presOf" srcId="{687EB9B6-B65F-498C-A30A-575ABDD4CFA9}" destId="{BB8194CC-C81D-41FF-9A0F-D99162C1C33B}" srcOrd="0" destOrd="0" presId="urn:microsoft.com/office/officeart/2005/8/layout/hierarchy1"/>
    <dgm:cxn modelId="{56B63129-CD49-4B07-ADFD-5361783BD867}" type="presOf" srcId="{00043FE5-0F59-41C4-BD06-FE9B4CFFBF0B}" destId="{1EE7A78B-D03E-4257-B8D8-18A4D4881363}" srcOrd="0" destOrd="0" presId="urn:microsoft.com/office/officeart/2005/8/layout/hierarchy1"/>
    <dgm:cxn modelId="{8D87B29F-BB1C-4744-A05B-FFE5246173CF}" type="presOf" srcId="{F99D8710-9488-482B-84D5-2EC0FE1F6E27}" destId="{5D59CA1D-083D-42AD-B6A0-AE67847B84CE}" srcOrd="0" destOrd="0" presId="urn:microsoft.com/office/officeart/2005/8/layout/hierarchy1"/>
    <dgm:cxn modelId="{76CD2373-4F75-41E3-9DF3-4658A465FB5E}" srcId="{1CF8A8A6-0849-4CC1-A559-70BA0DB83F55}" destId="{EBD458DC-7189-447B-8A3A-99C99FB94CD4}" srcOrd="0" destOrd="0" parTransId="{E569631E-F8CD-407C-B000-982E2871D0A2}" sibTransId="{A26C79BD-5CB4-4BD6-A368-CDA3CE260162}"/>
    <dgm:cxn modelId="{55040B00-A400-44D8-93EC-9C546C342522}" type="presOf" srcId="{4D776F75-C84B-4604-A36B-047705360F28}" destId="{F10F9F15-31CF-4EFE-8CCD-3F68FF189F2F}" srcOrd="0" destOrd="0" presId="urn:microsoft.com/office/officeart/2005/8/layout/hierarchy1"/>
    <dgm:cxn modelId="{75197AF0-C1C2-4BAE-9698-D0A0F01B5A42}" type="presOf" srcId="{4F01FE55-5025-46BA-9913-A54A08FA02C1}" destId="{8FA638DA-C68C-4D37-AE71-0AA897A9D86E}" srcOrd="0" destOrd="0" presId="urn:microsoft.com/office/officeart/2005/8/layout/hierarchy1"/>
    <dgm:cxn modelId="{3D762042-9248-4D1C-B985-A58BECC2CD60}" srcId="{EBD458DC-7189-447B-8A3A-99C99FB94CD4}" destId="{6CD5D8F9-9416-4D49-AC86-504969A4778A}" srcOrd="0" destOrd="0" parTransId="{CCA1B1DC-FAC4-46A7-8B16-D265EACF2078}" sibTransId="{59473171-A0B0-42C4-958E-66CC90283FBC}"/>
    <dgm:cxn modelId="{E0648BB1-3EDD-4737-8F1E-90C51A8EB7B1}" srcId="{8C47E8CA-CC07-4B94-B5B9-30750B6357AB}" destId="{9C3AF260-6477-409E-A5B8-104598D0E325}" srcOrd="0" destOrd="0" parTransId="{307D8AB8-BCD1-4709-8E91-01049C84B4FE}" sibTransId="{907539A0-A3AF-4E10-A436-22C4474B03A6}"/>
    <dgm:cxn modelId="{015E7349-976B-40E6-8328-08698A574441}" type="presOf" srcId="{1CF8A8A6-0849-4CC1-A559-70BA0DB83F55}" destId="{19BF8E6E-6ED0-4AA1-ABB0-C96407ED4805}" srcOrd="0" destOrd="0" presId="urn:microsoft.com/office/officeart/2005/8/layout/hierarchy1"/>
    <dgm:cxn modelId="{214B890C-2A29-4AE7-BF17-BA87F1DBF094}" srcId="{5A09B604-7E32-4D98-8215-B16451AEDD5C}" destId="{69A0C9EF-9AC6-4CA8-BDF6-AFC7A532A29E}" srcOrd="0" destOrd="0" parTransId="{5D934EEF-5AAB-4B83-9B1D-AFC2FA533E04}" sibTransId="{87098562-B562-4AE1-9FE6-1E365D6F7FE2}"/>
    <dgm:cxn modelId="{6DA06409-0D9A-496A-9A92-3296F93F3D90}" type="presOf" srcId="{9C3AF260-6477-409E-A5B8-104598D0E325}" destId="{876D476B-51E4-44FD-980B-8D9186B2BB74}" srcOrd="0" destOrd="0" presId="urn:microsoft.com/office/officeart/2005/8/layout/hierarchy1"/>
    <dgm:cxn modelId="{FE7C090A-376A-4A9A-BFDC-51D67C0B94EB}" type="presParOf" srcId="{19BF8E6E-6ED0-4AA1-ABB0-C96407ED4805}" destId="{D9EF979E-2075-4833-9A50-53AC7D4F511E}" srcOrd="0" destOrd="0" presId="urn:microsoft.com/office/officeart/2005/8/layout/hierarchy1"/>
    <dgm:cxn modelId="{B5B14CA9-4B73-444E-B9EA-91849386D98B}" type="presParOf" srcId="{D9EF979E-2075-4833-9A50-53AC7D4F511E}" destId="{143CD4CE-6141-4AD8-9553-3FB7C3DAB0B5}" srcOrd="0" destOrd="0" presId="urn:microsoft.com/office/officeart/2005/8/layout/hierarchy1"/>
    <dgm:cxn modelId="{DD107849-BEDF-4842-9B55-A4F0F5D5BE0B}" type="presParOf" srcId="{143CD4CE-6141-4AD8-9553-3FB7C3DAB0B5}" destId="{4D6B3290-630B-4888-AEAF-2571A544553E}" srcOrd="0" destOrd="0" presId="urn:microsoft.com/office/officeart/2005/8/layout/hierarchy1"/>
    <dgm:cxn modelId="{AEB7B2E9-FC6F-40D1-8391-14E4B46618E9}" type="presParOf" srcId="{143CD4CE-6141-4AD8-9553-3FB7C3DAB0B5}" destId="{701756CB-7375-4DB2-823C-DF4BBAB396ED}" srcOrd="1" destOrd="0" presId="urn:microsoft.com/office/officeart/2005/8/layout/hierarchy1"/>
    <dgm:cxn modelId="{5E503CAF-E613-421E-9C88-9B31B161E181}" type="presParOf" srcId="{D9EF979E-2075-4833-9A50-53AC7D4F511E}" destId="{B3E7CBBD-7738-4AEC-9372-092B872D2701}" srcOrd="1" destOrd="0" presId="urn:microsoft.com/office/officeart/2005/8/layout/hierarchy1"/>
    <dgm:cxn modelId="{9E0FD1DD-73A3-4CEC-95A5-C64034E2E360}" type="presParOf" srcId="{B3E7CBBD-7738-4AEC-9372-092B872D2701}" destId="{7F4FF291-19C7-4CE6-BF23-0D344BF980F8}" srcOrd="0" destOrd="0" presId="urn:microsoft.com/office/officeart/2005/8/layout/hierarchy1"/>
    <dgm:cxn modelId="{9D991D91-ED81-4D3A-BE5E-D9582266D74B}" type="presParOf" srcId="{B3E7CBBD-7738-4AEC-9372-092B872D2701}" destId="{9E8D42A2-A233-40D6-AAE2-FEBACCCB4672}" srcOrd="1" destOrd="0" presId="urn:microsoft.com/office/officeart/2005/8/layout/hierarchy1"/>
    <dgm:cxn modelId="{B27F454E-3553-4E5B-BEB5-B43EB85C3666}" type="presParOf" srcId="{9E8D42A2-A233-40D6-AAE2-FEBACCCB4672}" destId="{7F9C7940-AC01-437C-A9EE-477912FD7640}" srcOrd="0" destOrd="0" presId="urn:microsoft.com/office/officeart/2005/8/layout/hierarchy1"/>
    <dgm:cxn modelId="{A800E10D-E42D-4E2A-B386-EF75D5A8B118}" type="presParOf" srcId="{7F9C7940-AC01-437C-A9EE-477912FD7640}" destId="{4CBA8297-2D5D-43FA-969F-9AC9E5B07384}" srcOrd="0" destOrd="0" presId="urn:microsoft.com/office/officeart/2005/8/layout/hierarchy1"/>
    <dgm:cxn modelId="{F7063BC3-2BDB-497F-8472-3DFFEE99016D}" type="presParOf" srcId="{7F9C7940-AC01-437C-A9EE-477912FD7640}" destId="{DCB91426-7CCF-4FF4-9E33-F1F01D3CA8DD}" srcOrd="1" destOrd="0" presId="urn:microsoft.com/office/officeart/2005/8/layout/hierarchy1"/>
    <dgm:cxn modelId="{A2AB517C-15C2-4E01-B3A7-FFD08D270BBD}" type="presParOf" srcId="{9E8D42A2-A233-40D6-AAE2-FEBACCCB4672}" destId="{D7D186CE-3A74-4FFC-8821-7B6316A2A110}" srcOrd="1" destOrd="0" presId="urn:microsoft.com/office/officeart/2005/8/layout/hierarchy1"/>
    <dgm:cxn modelId="{2156F604-A470-4B0A-BE0A-3E9680AF4830}" type="presParOf" srcId="{D7D186CE-3A74-4FFC-8821-7B6316A2A110}" destId="{764DEE76-F2EC-4EFB-8AEC-FC5F55013E1E}" srcOrd="0" destOrd="0" presId="urn:microsoft.com/office/officeart/2005/8/layout/hierarchy1"/>
    <dgm:cxn modelId="{52F76CCA-38D2-4916-AC2C-9D76E5B503ED}" type="presParOf" srcId="{D7D186CE-3A74-4FFC-8821-7B6316A2A110}" destId="{6B1AB6F1-0F83-4DE6-9779-4C2D50FA856A}" srcOrd="1" destOrd="0" presId="urn:microsoft.com/office/officeart/2005/8/layout/hierarchy1"/>
    <dgm:cxn modelId="{14B88E21-4EC6-4646-A8D4-EF961F6516CB}" type="presParOf" srcId="{6B1AB6F1-0F83-4DE6-9779-4C2D50FA856A}" destId="{9F9A71A9-2212-4326-A7B1-CC00E0B9C837}" srcOrd="0" destOrd="0" presId="urn:microsoft.com/office/officeart/2005/8/layout/hierarchy1"/>
    <dgm:cxn modelId="{52281825-F7F5-4169-86BE-7E965D282E30}" type="presParOf" srcId="{9F9A71A9-2212-4326-A7B1-CC00E0B9C837}" destId="{F53FD11A-466B-4E41-BBEE-69AA6516817B}" srcOrd="0" destOrd="0" presId="urn:microsoft.com/office/officeart/2005/8/layout/hierarchy1"/>
    <dgm:cxn modelId="{39A46A72-3DDD-4CF2-9291-5C4BE3BFD2FF}" type="presParOf" srcId="{9F9A71A9-2212-4326-A7B1-CC00E0B9C837}" destId="{1EE7A78B-D03E-4257-B8D8-18A4D4881363}" srcOrd="1" destOrd="0" presId="urn:microsoft.com/office/officeart/2005/8/layout/hierarchy1"/>
    <dgm:cxn modelId="{CACD8144-927F-4690-AD3C-000309CDE9D4}" type="presParOf" srcId="{6B1AB6F1-0F83-4DE6-9779-4C2D50FA856A}" destId="{F18343CA-9275-4E4A-B702-B9091F9ADB99}" srcOrd="1" destOrd="0" presId="urn:microsoft.com/office/officeart/2005/8/layout/hierarchy1"/>
    <dgm:cxn modelId="{7209A216-62E7-47A0-B27A-47F0725EB8B4}" type="presParOf" srcId="{F18343CA-9275-4E4A-B702-B9091F9ADB99}" destId="{8FA638DA-C68C-4D37-AE71-0AA897A9D86E}" srcOrd="0" destOrd="0" presId="urn:microsoft.com/office/officeart/2005/8/layout/hierarchy1"/>
    <dgm:cxn modelId="{0918F54B-2095-4814-9A12-CE13CD1DE8A0}" type="presParOf" srcId="{F18343CA-9275-4E4A-B702-B9091F9ADB99}" destId="{FC6A0F7D-5FCD-4923-A954-3564E21266E4}" srcOrd="1" destOrd="0" presId="urn:microsoft.com/office/officeart/2005/8/layout/hierarchy1"/>
    <dgm:cxn modelId="{5D34BCCA-0D6D-43F7-9EC5-8B245D8B398F}" type="presParOf" srcId="{FC6A0F7D-5FCD-4923-A954-3564E21266E4}" destId="{9983805B-4812-40A0-B0B3-8EF36F3CABA9}" srcOrd="0" destOrd="0" presId="urn:microsoft.com/office/officeart/2005/8/layout/hierarchy1"/>
    <dgm:cxn modelId="{1D06AAC2-9F0F-4199-A20F-E99299DFBA60}" type="presParOf" srcId="{9983805B-4812-40A0-B0B3-8EF36F3CABA9}" destId="{4A7097BE-A4D3-4294-85EF-B6E4BC877100}" srcOrd="0" destOrd="0" presId="urn:microsoft.com/office/officeart/2005/8/layout/hierarchy1"/>
    <dgm:cxn modelId="{5350D455-2E3D-4B70-815D-6FCD31C067C9}" type="presParOf" srcId="{9983805B-4812-40A0-B0B3-8EF36F3CABA9}" destId="{1FA5ADDA-5A7F-4758-AB7D-CBC0803FDE07}" srcOrd="1" destOrd="0" presId="urn:microsoft.com/office/officeart/2005/8/layout/hierarchy1"/>
    <dgm:cxn modelId="{D3CFB910-3576-4F29-ADEE-3D6F2E97E79F}" type="presParOf" srcId="{FC6A0F7D-5FCD-4923-A954-3564E21266E4}" destId="{57F4B62A-A5D7-44C4-928E-D00A708D67FF}" srcOrd="1" destOrd="0" presId="urn:microsoft.com/office/officeart/2005/8/layout/hierarchy1"/>
    <dgm:cxn modelId="{FD15258D-1545-41CD-BEF2-171A0383A8F6}" type="presParOf" srcId="{57F4B62A-A5D7-44C4-928E-D00A708D67FF}" destId="{E66FBF12-F75B-4104-AA32-1965A950529B}" srcOrd="0" destOrd="0" presId="urn:microsoft.com/office/officeart/2005/8/layout/hierarchy1"/>
    <dgm:cxn modelId="{88926A1B-4370-4050-96B2-21F591607BD9}" type="presParOf" srcId="{57F4B62A-A5D7-44C4-928E-D00A708D67FF}" destId="{906672D8-619B-43D7-B1D1-10726DE1AB2F}" srcOrd="1" destOrd="0" presId="urn:microsoft.com/office/officeart/2005/8/layout/hierarchy1"/>
    <dgm:cxn modelId="{36EC756F-2CC9-49F3-ABEF-F138A5EAD7E0}" type="presParOf" srcId="{906672D8-619B-43D7-B1D1-10726DE1AB2F}" destId="{A85A6E6B-287F-433C-A68E-4558755B4CE2}" srcOrd="0" destOrd="0" presId="urn:microsoft.com/office/officeart/2005/8/layout/hierarchy1"/>
    <dgm:cxn modelId="{A4066663-B429-4964-B5ED-6E047F0E1A5C}" type="presParOf" srcId="{A85A6E6B-287F-433C-A68E-4558755B4CE2}" destId="{30AB3C59-3F32-4F5F-A50E-B2338936C0E0}" srcOrd="0" destOrd="0" presId="urn:microsoft.com/office/officeart/2005/8/layout/hierarchy1"/>
    <dgm:cxn modelId="{EC4CAFF6-8431-4774-B52B-00F3AD703F04}" type="presParOf" srcId="{A85A6E6B-287F-433C-A68E-4558755B4CE2}" destId="{D79FB02B-E344-49A7-A1D8-188FB9266AB0}" srcOrd="1" destOrd="0" presId="urn:microsoft.com/office/officeart/2005/8/layout/hierarchy1"/>
    <dgm:cxn modelId="{77C94D60-BA2A-4069-AD5F-2380129BCA52}" type="presParOf" srcId="{906672D8-619B-43D7-B1D1-10726DE1AB2F}" destId="{732E9CAC-2ABD-4710-A56F-87397C2E03FD}" srcOrd="1" destOrd="0" presId="urn:microsoft.com/office/officeart/2005/8/layout/hierarchy1"/>
    <dgm:cxn modelId="{258171ED-E918-4D32-87CC-63C023D5FE4B}" type="presParOf" srcId="{B3E7CBBD-7738-4AEC-9372-092B872D2701}" destId="{BB8194CC-C81D-41FF-9A0F-D99162C1C33B}" srcOrd="2" destOrd="0" presId="urn:microsoft.com/office/officeart/2005/8/layout/hierarchy1"/>
    <dgm:cxn modelId="{F36555BF-C77E-4FE0-B958-1716079347D0}" type="presParOf" srcId="{B3E7CBBD-7738-4AEC-9372-092B872D2701}" destId="{58B65917-CD0C-4CA0-836F-C1F3A739FF3F}" srcOrd="3" destOrd="0" presId="urn:microsoft.com/office/officeart/2005/8/layout/hierarchy1"/>
    <dgm:cxn modelId="{ECC62CE5-45D1-463D-887E-48158BE55249}" type="presParOf" srcId="{58B65917-CD0C-4CA0-836F-C1F3A739FF3F}" destId="{E1F782C7-461B-4233-9C78-604749AAF2A6}" srcOrd="0" destOrd="0" presId="urn:microsoft.com/office/officeart/2005/8/layout/hierarchy1"/>
    <dgm:cxn modelId="{1AE2FD01-A588-497D-AF46-2C67F22AF0A7}" type="presParOf" srcId="{E1F782C7-461B-4233-9C78-604749AAF2A6}" destId="{28EB31B2-A3F3-4CBF-B595-64973CEADA22}" srcOrd="0" destOrd="0" presId="urn:microsoft.com/office/officeart/2005/8/layout/hierarchy1"/>
    <dgm:cxn modelId="{4FAC8F21-0111-41BB-A45B-94A57DB22142}" type="presParOf" srcId="{E1F782C7-461B-4233-9C78-604749AAF2A6}" destId="{BDD4D8C6-4826-45DC-86F6-01A2774BDE3D}" srcOrd="1" destOrd="0" presId="urn:microsoft.com/office/officeart/2005/8/layout/hierarchy1"/>
    <dgm:cxn modelId="{2BD5A385-9C7A-4B94-9737-2863B119E03B}" type="presParOf" srcId="{58B65917-CD0C-4CA0-836F-C1F3A739FF3F}" destId="{B4C5CEBD-534F-4658-BF41-3945680D17BA}" srcOrd="1" destOrd="0" presId="urn:microsoft.com/office/officeart/2005/8/layout/hierarchy1"/>
    <dgm:cxn modelId="{0F314EFF-0C9A-4F98-ACBF-6174DC3CD0E3}" type="presParOf" srcId="{B4C5CEBD-534F-4658-BF41-3945680D17BA}" destId="{7A7DDA40-559A-49C7-8610-78FACABA5503}" srcOrd="0" destOrd="0" presId="urn:microsoft.com/office/officeart/2005/8/layout/hierarchy1"/>
    <dgm:cxn modelId="{08BBA07B-5627-4F49-B11D-4858B8493294}" type="presParOf" srcId="{B4C5CEBD-534F-4658-BF41-3945680D17BA}" destId="{8F0CADD3-9E7E-46F4-BB65-D01577863D00}" srcOrd="1" destOrd="0" presId="urn:microsoft.com/office/officeart/2005/8/layout/hierarchy1"/>
    <dgm:cxn modelId="{24979935-4EDD-4283-B7F4-5D7CC91177E6}" type="presParOf" srcId="{8F0CADD3-9E7E-46F4-BB65-D01577863D00}" destId="{E13A66BD-39AA-40F8-8A58-F1C8E90B0874}" srcOrd="0" destOrd="0" presId="urn:microsoft.com/office/officeart/2005/8/layout/hierarchy1"/>
    <dgm:cxn modelId="{EC921F5C-1BFC-4AC7-8292-A9B218079E79}" type="presParOf" srcId="{E13A66BD-39AA-40F8-8A58-F1C8E90B0874}" destId="{302F797E-F6B8-4E9B-A5E3-34B6111686AF}" srcOrd="0" destOrd="0" presId="urn:microsoft.com/office/officeart/2005/8/layout/hierarchy1"/>
    <dgm:cxn modelId="{8538F4EC-A932-4C14-A476-AF8B949FB728}" type="presParOf" srcId="{E13A66BD-39AA-40F8-8A58-F1C8E90B0874}" destId="{876D476B-51E4-44FD-980B-8D9186B2BB74}" srcOrd="1" destOrd="0" presId="urn:microsoft.com/office/officeart/2005/8/layout/hierarchy1"/>
    <dgm:cxn modelId="{7B45C768-C749-4EC2-9505-EB5568EB9386}" type="presParOf" srcId="{8F0CADD3-9E7E-46F4-BB65-D01577863D00}" destId="{19983ACC-FAE9-4781-8262-C5A187DE8CAD}" srcOrd="1" destOrd="0" presId="urn:microsoft.com/office/officeart/2005/8/layout/hierarchy1"/>
    <dgm:cxn modelId="{26153E11-B16B-48CF-A177-2E234A7F4937}" type="presParOf" srcId="{19983ACC-FAE9-4781-8262-C5A187DE8CAD}" destId="{C468FDB5-E1DE-41EF-B10E-5EEF04516D4D}" srcOrd="0" destOrd="0" presId="urn:microsoft.com/office/officeart/2005/8/layout/hierarchy1"/>
    <dgm:cxn modelId="{F3E7E906-1491-47C3-95A0-612A64ABCB86}" type="presParOf" srcId="{19983ACC-FAE9-4781-8262-C5A187DE8CAD}" destId="{79D3EAE8-39CC-44CC-8C7A-8F53B26C4F08}" srcOrd="1" destOrd="0" presId="urn:microsoft.com/office/officeart/2005/8/layout/hierarchy1"/>
    <dgm:cxn modelId="{BB262D16-4A5A-48ED-95AB-87D54A83D24A}" type="presParOf" srcId="{79D3EAE8-39CC-44CC-8C7A-8F53B26C4F08}" destId="{998ADFEC-F4D6-4BC0-872A-58FE6D7827E2}" srcOrd="0" destOrd="0" presId="urn:microsoft.com/office/officeart/2005/8/layout/hierarchy1"/>
    <dgm:cxn modelId="{F6FAA8D3-2D5B-41E4-92D9-5AC72F2A4306}" type="presParOf" srcId="{998ADFEC-F4D6-4BC0-872A-58FE6D7827E2}" destId="{E058DCB8-203A-4D43-8700-1620903E4C5D}" srcOrd="0" destOrd="0" presId="urn:microsoft.com/office/officeart/2005/8/layout/hierarchy1"/>
    <dgm:cxn modelId="{A2E0D42C-53C0-41D8-8279-58920C8F5782}" type="presParOf" srcId="{998ADFEC-F4D6-4BC0-872A-58FE6D7827E2}" destId="{0CC0F16F-57B1-4E02-AD6C-75AA30D3A2F0}" srcOrd="1" destOrd="0" presId="urn:microsoft.com/office/officeart/2005/8/layout/hierarchy1"/>
    <dgm:cxn modelId="{222FCC5D-8286-43FF-9A84-BB6ED045C71E}" type="presParOf" srcId="{79D3EAE8-39CC-44CC-8C7A-8F53B26C4F08}" destId="{51B40319-C651-4D79-85FF-689E2C826010}" srcOrd="1" destOrd="0" presId="urn:microsoft.com/office/officeart/2005/8/layout/hierarchy1"/>
    <dgm:cxn modelId="{75111485-7DDF-42B2-9076-9531F2F9FB18}" type="presParOf" srcId="{51B40319-C651-4D79-85FF-689E2C826010}" destId="{F10F9F15-31CF-4EFE-8CCD-3F68FF189F2F}" srcOrd="0" destOrd="0" presId="urn:microsoft.com/office/officeart/2005/8/layout/hierarchy1"/>
    <dgm:cxn modelId="{F22C4630-37F5-4655-8EE6-ADB647C63D33}" type="presParOf" srcId="{51B40319-C651-4D79-85FF-689E2C826010}" destId="{C1B1FBBD-F377-4D38-B9D5-C8522FD143C1}" srcOrd="1" destOrd="0" presId="urn:microsoft.com/office/officeart/2005/8/layout/hierarchy1"/>
    <dgm:cxn modelId="{167ACBC9-2CCA-4977-A66B-3151E829449F}" type="presParOf" srcId="{C1B1FBBD-F377-4D38-B9D5-C8522FD143C1}" destId="{C675F079-67F5-4C35-9EC8-9B2A6FC1D3CB}" srcOrd="0" destOrd="0" presId="urn:microsoft.com/office/officeart/2005/8/layout/hierarchy1"/>
    <dgm:cxn modelId="{E24B5DAB-3A69-40EE-9175-481C3A739F95}" type="presParOf" srcId="{C675F079-67F5-4C35-9EC8-9B2A6FC1D3CB}" destId="{890E7FF0-12F0-4401-9693-7DEFF2C3E43F}" srcOrd="0" destOrd="0" presId="urn:microsoft.com/office/officeart/2005/8/layout/hierarchy1"/>
    <dgm:cxn modelId="{D344A696-DEA7-4E0C-92A6-989739D23495}" type="presParOf" srcId="{C675F079-67F5-4C35-9EC8-9B2A6FC1D3CB}" destId="{5D59CA1D-083D-42AD-B6A0-AE67847B84CE}" srcOrd="1" destOrd="0" presId="urn:microsoft.com/office/officeart/2005/8/layout/hierarchy1"/>
    <dgm:cxn modelId="{7350C049-A493-41A5-9838-17D10529A3A8}" type="presParOf" srcId="{C1B1FBBD-F377-4D38-B9D5-C8522FD143C1}" destId="{B1B1011C-FBBE-4F57-8046-823F8040D09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0F9F15-31CF-4EFE-8CCD-3F68FF189F2F}">
      <dsp:nvSpPr>
        <dsp:cNvPr id="0" name=""/>
        <dsp:cNvSpPr/>
      </dsp:nvSpPr>
      <dsp:spPr>
        <a:xfrm>
          <a:off x="6168716" y="4798294"/>
          <a:ext cx="212043" cy="354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264"/>
              </a:lnTo>
              <a:lnTo>
                <a:pt x="212043" y="241264"/>
              </a:lnTo>
              <a:lnTo>
                <a:pt x="212043" y="3540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8FDB5-E1DE-41EF-B10E-5EEF04516D4D}">
      <dsp:nvSpPr>
        <dsp:cNvPr id="0" name=""/>
        <dsp:cNvSpPr/>
      </dsp:nvSpPr>
      <dsp:spPr>
        <a:xfrm>
          <a:off x="6168716" y="3671266"/>
          <a:ext cx="469704" cy="354034"/>
        </a:xfrm>
        <a:custGeom>
          <a:avLst/>
          <a:gdLst/>
          <a:ahLst/>
          <a:cxnLst/>
          <a:rect l="0" t="0" r="0" b="0"/>
          <a:pathLst>
            <a:path>
              <a:moveTo>
                <a:pt x="469704" y="0"/>
              </a:moveTo>
              <a:lnTo>
                <a:pt x="469704" y="241264"/>
              </a:lnTo>
              <a:lnTo>
                <a:pt x="0" y="241264"/>
              </a:lnTo>
              <a:lnTo>
                <a:pt x="0" y="3540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DDA40-559A-49C7-8610-78FACABA5503}">
      <dsp:nvSpPr>
        <dsp:cNvPr id="0" name=""/>
        <dsp:cNvSpPr/>
      </dsp:nvSpPr>
      <dsp:spPr>
        <a:xfrm>
          <a:off x="6524719" y="1900150"/>
          <a:ext cx="113701" cy="354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264"/>
              </a:lnTo>
              <a:lnTo>
                <a:pt x="113701" y="241264"/>
              </a:lnTo>
              <a:lnTo>
                <a:pt x="113701" y="3540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194CC-C81D-41FF-9A0F-D99162C1C33B}">
      <dsp:nvSpPr>
        <dsp:cNvPr id="0" name=""/>
        <dsp:cNvSpPr/>
      </dsp:nvSpPr>
      <dsp:spPr>
        <a:xfrm>
          <a:off x="4165926" y="644498"/>
          <a:ext cx="2358792" cy="48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887"/>
              </a:lnTo>
              <a:lnTo>
                <a:pt x="2358792" y="369887"/>
              </a:lnTo>
              <a:lnTo>
                <a:pt x="2358792" y="48265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FBF12-F75B-4104-AA32-1965A950529B}">
      <dsp:nvSpPr>
        <dsp:cNvPr id="0" name=""/>
        <dsp:cNvSpPr/>
      </dsp:nvSpPr>
      <dsp:spPr>
        <a:xfrm>
          <a:off x="1928841" y="4733749"/>
          <a:ext cx="230364" cy="354034"/>
        </a:xfrm>
        <a:custGeom>
          <a:avLst/>
          <a:gdLst/>
          <a:ahLst/>
          <a:cxnLst/>
          <a:rect l="0" t="0" r="0" b="0"/>
          <a:pathLst>
            <a:path>
              <a:moveTo>
                <a:pt x="230364" y="0"/>
              </a:moveTo>
              <a:lnTo>
                <a:pt x="230364" y="241264"/>
              </a:lnTo>
              <a:lnTo>
                <a:pt x="0" y="241264"/>
              </a:lnTo>
              <a:lnTo>
                <a:pt x="0" y="3540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638DA-C68C-4D37-AE71-0AA897A9D86E}">
      <dsp:nvSpPr>
        <dsp:cNvPr id="0" name=""/>
        <dsp:cNvSpPr/>
      </dsp:nvSpPr>
      <dsp:spPr>
        <a:xfrm>
          <a:off x="1736968" y="3606721"/>
          <a:ext cx="422236" cy="354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264"/>
              </a:lnTo>
              <a:lnTo>
                <a:pt x="422236" y="241264"/>
              </a:lnTo>
              <a:lnTo>
                <a:pt x="422236" y="3540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DEE76-F2EC-4EFB-8AEC-FC5F55013E1E}">
      <dsp:nvSpPr>
        <dsp:cNvPr id="0" name=""/>
        <dsp:cNvSpPr/>
      </dsp:nvSpPr>
      <dsp:spPr>
        <a:xfrm>
          <a:off x="1679148" y="1900150"/>
          <a:ext cx="91440" cy="3540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1264"/>
              </a:lnTo>
              <a:lnTo>
                <a:pt x="57820" y="241264"/>
              </a:lnTo>
              <a:lnTo>
                <a:pt x="57820" y="3540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4FF291-19C7-4CE6-BF23-0D344BF980F8}">
      <dsp:nvSpPr>
        <dsp:cNvPr id="0" name=""/>
        <dsp:cNvSpPr/>
      </dsp:nvSpPr>
      <dsp:spPr>
        <a:xfrm>
          <a:off x="1724868" y="644498"/>
          <a:ext cx="2441058" cy="482658"/>
        </a:xfrm>
        <a:custGeom>
          <a:avLst/>
          <a:gdLst/>
          <a:ahLst/>
          <a:cxnLst/>
          <a:rect l="0" t="0" r="0" b="0"/>
          <a:pathLst>
            <a:path>
              <a:moveTo>
                <a:pt x="2441058" y="0"/>
              </a:moveTo>
              <a:lnTo>
                <a:pt x="2441058" y="369887"/>
              </a:lnTo>
              <a:lnTo>
                <a:pt x="0" y="369887"/>
              </a:lnTo>
              <a:lnTo>
                <a:pt x="0" y="48265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6B3290-630B-4888-AEAF-2571A544553E}">
      <dsp:nvSpPr>
        <dsp:cNvPr id="0" name=""/>
        <dsp:cNvSpPr/>
      </dsp:nvSpPr>
      <dsp:spPr>
        <a:xfrm>
          <a:off x="2466145" y="-128494"/>
          <a:ext cx="3399562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01756CB-7375-4DB2-823C-DF4BBAB396ED}">
      <dsp:nvSpPr>
        <dsp:cNvPr id="0" name=""/>
        <dsp:cNvSpPr/>
      </dsp:nvSpPr>
      <dsp:spPr>
        <a:xfrm>
          <a:off x="2601402" y="0"/>
          <a:ext cx="3399562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solidFill>
                <a:srgbClr val="002060"/>
              </a:solidFill>
              <a:latin typeface="Aharoni" pitchFamily="2" charset="-79"/>
              <a:cs typeface="Aharoni" pitchFamily="2" charset="-79"/>
            </a:rPr>
            <a:t>Adjectives</a:t>
          </a:r>
          <a:endParaRPr lang="ar-SA" sz="4400" kern="1200" dirty="0">
            <a:solidFill>
              <a:srgbClr val="002060"/>
            </a:solidFill>
            <a:latin typeface="Aharoni" pitchFamily="2" charset="-79"/>
          </a:endParaRPr>
        </a:p>
      </dsp:txBody>
      <dsp:txXfrm>
        <a:off x="2601402" y="0"/>
        <a:ext cx="3399562" cy="772992"/>
      </dsp:txXfrm>
    </dsp:sp>
    <dsp:sp modelId="{4CBA8297-2D5D-43FA-969F-9AC9E5B07384}">
      <dsp:nvSpPr>
        <dsp:cNvPr id="0" name=""/>
        <dsp:cNvSpPr/>
      </dsp:nvSpPr>
      <dsp:spPr>
        <a:xfrm>
          <a:off x="317181" y="1127157"/>
          <a:ext cx="2815374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CB91426-7CCF-4FF4-9E33-F1F01D3CA8DD}">
      <dsp:nvSpPr>
        <dsp:cNvPr id="0" name=""/>
        <dsp:cNvSpPr/>
      </dsp:nvSpPr>
      <dsp:spPr>
        <a:xfrm>
          <a:off x="452438" y="1255651"/>
          <a:ext cx="2815374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solidFill>
                <a:schemeClr val="accent2">
                  <a:lumMod val="75000"/>
                </a:schemeClr>
              </a:solidFill>
              <a:effectLst/>
              <a:latin typeface="Candara" pitchFamily="34" charset="0"/>
            </a:rPr>
            <a:t>Gradable </a:t>
          </a:r>
          <a:endParaRPr lang="ar-SA" sz="4000" b="1" kern="1200" dirty="0">
            <a:solidFill>
              <a:schemeClr val="accent2">
                <a:lumMod val="75000"/>
              </a:schemeClr>
            </a:solidFill>
            <a:effectLst/>
            <a:latin typeface="Candara" pitchFamily="34" charset="0"/>
          </a:endParaRPr>
        </a:p>
      </dsp:txBody>
      <dsp:txXfrm>
        <a:off x="452438" y="1255651"/>
        <a:ext cx="2815374" cy="772992"/>
      </dsp:txXfrm>
    </dsp:sp>
    <dsp:sp modelId="{F53FD11A-466B-4E41-BBEE-69AA6516817B}">
      <dsp:nvSpPr>
        <dsp:cNvPr id="0" name=""/>
        <dsp:cNvSpPr/>
      </dsp:nvSpPr>
      <dsp:spPr>
        <a:xfrm>
          <a:off x="-135256" y="2254185"/>
          <a:ext cx="3744450" cy="13525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E7A78B-D03E-4257-B8D8-18A4D4881363}">
      <dsp:nvSpPr>
        <dsp:cNvPr id="0" name=""/>
        <dsp:cNvSpPr/>
      </dsp:nvSpPr>
      <dsp:spPr>
        <a:xfrm>
          <a:off x="0" y="2382679"/>
          <a:ext cx="3744450" cy="1352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3">
                  <a:lumMod val="50000"/>
                </a:schemeClr>
              </a:solidFill>
              <a:cs typeface="+mj-cs"/>
            </a:rPr>
            <a:t>adjectives that have different degrees (=can be graded)</a:t>
          </a:r>
          <a:endParaRPr lang="ar-SA" sz="2800" kern="1200" dirty="0">
            <a:solidFill>
              <a:schemeClr val="accent3">
                <a:lumMod val="50000"/>
              </a:schemeClr>
            </a:solidFill>
            <a:cs typeface="+mj-cs"/>
          </a:endParaRPr>
        </a:p>
      </dsp:txBody>
      <dsp:txXfrm>
        <a:off x="0" y="2382679"/>
        <a:ext cx="3744450" cy="1352536"/>
      </dsp:txXfrm>
    </dsp:sp>
    <dsp:sp modelId="{4A7097BE-A4D3-4294-85EF-B6E4BC877100}">
      <dsp:nvSpPr>
        <dsp:cNvPr id="0" name=""/>
        <dsp:cNvSpPr/>
      </dsp:nvSpPr>
      <dsp:spPr>
        <a:xfrm>
          <a:off x="845567" y="3960756"/>
          <a:ext cx="2627275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FA5ADDA-5A7F-4758-AB7D-CBC0803FDE07}">
      <dsp:nvSpPr>
        <dsp:cNvPr id="0" name=""/>
        <dsp:cNvSpPr/>
      </dsp:nvSpPr>
      <dsp:spPr>
        <a:xfrm>
          <a:off x="980824" y="4089250"/>
          <a:ext cx="2627275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0000"/>
              </a:solidFill>
            </a:rPr>
            <a:t>Ex. </a:t>
          </a:r>
          <a:r>
            <a:rPr lang="en-US" sz="2400" b="1" kern="1200" dirty="0" smtClean="0"/>
            <a:t>Beautiful, big</a:t>
          </a:r>
        </a:p>
      </dsp:txBody>
      <dsp:txXfrm>
        <a:off x="980824" y="4089250"/>
        <a:ext cx="2627275" cy="772992"/>
      </dsp:txXfrm>
    </dsp:sp>
    <dsp:sp modelId="{30AB3C59-3F32-4F5F-A50E-B2338936C0E0}">
      <dsp:nvSpPr>
        <dsp:cNvPr id="0" name=""/>
        <dsp:cNvSpPr/>
      </dsp:nvSpPr>
      <dsp:spPr>
        <a:xfrm>
          <a:off x="57090" y="5087784"/>
          <a:ext cx="3743501" cy="10319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9FB02B-E344-49A7-A1D8-188FB9266AB0}">
      <dsp:nvSpPr>
        <dsp:cNvPr id="0" name=""/>
        <dsp:cNvSpPr/>
      </dsp:nvSpPr>
      <dsp:spPr>
        <a:xfrm>
          <a:off x="192347" y="5216278"/>
          <a:ext cx="3743501" cy="10319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solidFill>
                <a:srgbClr val="FF0000"/>
              </a:solidFill>
            </a:rPr>
            <a:t>Adverbs used: </a:t>
          </a:r>
          <a:r>
            <a:rPr lang="en-US" sz="2400" kern="1200" dirty="0" smtClean="0"/>
            <a:t>very, incredibly, extremely, fairly, </a:t>
          </a:r>
          <a:r>
            <a:rPr lang="en-US" sz="2400" b="1" i="1" kern="1200" dirty="0" smtClean="0">
              <a:solidFill>
                <a:srgbClr val="0066FF"/>
              </a:solidFill>
            </a:rPr>
            <a:t>really</a:t>
          </a:r>
          <a:endParaRPr lang="ar-SA" sz="2400" b="1" i="1" kern="1200" dirty="0">
            <a:solidFill>
              <a:srgbClr val="0066FF"/>
            </a:solidFill>
          </a:endParaRPr>
        </a:p>
      </dsp:txBody>
      <dsp:txXfrm>
        <a:off x="192347" y="5216278"/>
        <a:ext cx="3743501" cy="1031991"/>
      </dsp:txXfrm>
    </dsp:sp>
    <dsp:sp modelId="{28EB31B2-A3F3-4CBF-B595-64973CEADA22}">
      <dsp:nvSpPr>
        <dsp:cNvPr id="0" name=""/>
        <dsp:cNvSpPr/>
      </dsp:nvSpPr>
      <dsp:spPr>
        <a:xfrm>
          <a:off x="4938489" y="1127157"/>
          <a:ext cx="3172460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DD4D8C6-4826-45DC-86F6-01A2774BDE3D}">
      <dsp:nvSpPr>
        <dsp:cNvPr id="0" name=""/>
        <dsp:cNvSpPr/>
      </dsp:nvSpPr>
      <dsp:spPr>
        <a:xfrm>
          <a:off x="5073745" y="1255651"/>
          <a:ext cx="3172460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solidFill>
                <a:schemeClr val="accent2">
                  <a:lumMod val="75000"/>
                </a:schemeClr>
              </a:solidFill>
              <a:latin typeface="Candara" pitchFamily="34" charset="0"/>
            </a:rPr>
            <a:t>Strong</a:t>
          </a:r>
          <a:endParaRPr lang="ar-SA" sz="4000" b="1" kern="1200" dirty="0">
            <a:solidFill>
              <a:schemeClr val="accent2">
                <a:lumMod val="75000"/>
              </a:schemeClr>
            </a:solidFill>
            <a:latin typeface="Candara" pitchFamily="34" charset="0"/>
          </a:endParaRPr>
        </a:p>
      </dsp:txBody>
      <dsp:txXfrm>
        <a:off x="5073745" y="1255651"/>
        <a:ext cx="3172460" cy="772992"/>
      </dsp:txXfrm>
    </dsp:sp>
    <dsp:sp modelId="{302F797E-F6B8-4E9B-A5E3-34B6111686AF}">
      <dsp:nvSpPr>
        <dsp:cNvPr id="0" name=""/>
        <dsp:cNvSpPr/>
      </dsp:nvSpPr>
      <dsp:spPr>
        <a:xfrm>
          <a:off x="4953898" y="2254185"/>
          <a:ext cx="3369044" cy="14170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76D476B-51E4-44FD-980B-8D9186B2BB74}">
      <dsp:nvSpPr>
        <dsp:cNvPr id="0" name=""/>
        <dsp:cNvSpPr/>
      </dsp:nvSpPr>
      <dsp:spPr>
        <a:xfrm>
          <a:off x="5089155" y="2382679"/>
          <a:ext cx="3369044" cy="1417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3">
                  <a:lumMod val="50000"/>
                </a:schemeClr>
              </a:solidFill>
              <a:cs typeface="+mj-cs"/>
            </a:rPr>
            <a:t>adjectives that don’t have degrees . They already contain the idea of </a:t>
          </a:r>
          <a:r>
            <a:rPr lang="en-US" sz="2400" b="1" kern="1200" dirty="0" smtClean="0">
              <a:solidFill>
                <a:srgbClr val="FF0000"/>
              </a:solidFill>
              <a:cs typeface="+mj-cs"/>
            </a:rPr>
            <a:t>“very”</a:t>
          </a:r>
          <a:endParaRPr lang="ar-SA" sz="2400" kern="1200" dirty="0">
            <a:solidFill>
              <a:srgbClr val="FF0000"/>
            </a:solidFill>
            <a:cs typeface="+mj-cs"/>
          </a:endParaRPr>
        </a:p>
      </dsp:txBody>
      <dsp:txXfrm>
        <a:off x="5089155" y="2382679"/>
        <a:ext cx="3369044" cy="1417081"/>
      </dsp:txXfrm>
    </dsp:sp>
    <dsp:sp modelId="{E058DCB8-203A-4D43-8700-1620903E4C5D}">
      <dsp:nvSpPr>
        <dsp:cNvPr id="0" name=""/>
        <dsp:cNvSpPr/>
      </dsp:nvSpPr>
      <dsp:spPr>
        <a:xfrm>
          <a:off x="4930771" y="4025301"/>
          <a:ext cx="2475890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CC0F16F-57B1-4E02-AD6C-75AA30D3A2F0}">
      <dsp:nvSpPr>
        <dsp:cNvPr id="0" name=""/>
        <dsp:cNvSpPr/>
      </dsp:nvSpPr>
      <dsp:spPr>
        <a:xfrm>
          <a:off x="5066028" y="4153795"/>
          <a:ext cx="2475890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0000"/>
              </a:solidFill>
            </a:rPr>
            <a:t>Ex.</a:t>
          </a:r>
          <a:r>
            <a:rPr lang="en-US" sz="2400" b="1" kern="1200" dirty="0" smtClean="0"/>
            <a:t> Gorgeous, enormous</a:t>
          </a:r>
          <a:endParaRPr lang="ar-SA" sz="2400" b="1" kern="1200" dirty="0"/>
        </a:p>
      </dsp:txBody>
      <dsp:txXfrm>
        <a:off x="5066028" y="4153795"/>
        <a:ext cx="2475890" cy="772992"/>
      </dsp:txXfrm>
    </dsp:sp>
    <dsp:sp modelId="{890E7FF0-12F0-4401-9693-7DEFF2C3E43F}">
      <dsp:nvSpPr>
        <dsp:cNvPr id="0" name=""/>
        <dsp:cNvSpPr/>
      </dsp:nvSpPr>
      <dsp:spPr>
        <a:xfrm>
          <a:off x="4513513" y="5152329"/>
          <a:ext cx="3734493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59CA1D-083D-42AD-B6A0-AE67847B84CE}">
      <dsp:nvSpPr>
        <dsp:cNvPr id="0" name=""/>
        <dsp:cNvSpPr/>
      </dsp:nvSpPr>
      <dsp:spPr>
        <a:xfrm>
          <a:off x="4648770" y="5280823"/>
          <a:ext cx="3734493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solidFill>
                <a:srgbClr val="FF0000"/>
              </a:solidFill>
            </a:rPr>
            <a:t>Adverbs used: </a:t>
          </a:r>
          <a:r>
            <a:rPr lang="en-US" sz="2400" kern="1200" dirty="0" smtClean="0"/>
            <a:t>absolutely, completely, utterly, </a:t>
          </a:r>
          <a:r>
            <a:rPr lang="en-US" sz="2400" b="1" i="1" kern="1200" dirty="0" smtClean="0">
              <a:solidFill>
                <a:srgbClr val="0066FF"/>
              </a:solidFill>
            </a:rPr>
            <a:t>really</a:t>
          </a:r>
          <a:r>
            <a:rPr lang="en-US" sz="2400" kern="1200" dirty="0" smtClean="0"/>
            <a:t> </a:t>
          </a:r>
          <a:endParaRPr lang="ar-SA" sz="2400" kern="1200" dirty="0"/>
        </a:p>
      </dsp:txBody>
      <dsp:txXfrm>
        <a:off x="4648770" y="5280823"/>
        <a:ext cx="3734493" cy="772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F0D0C-2937-4B75-B423-31051F5DA80F}" type="datetimeFigureOut">
              <a:rPr lang="en-US" smtClean="0"/>
              <a:pPr/>
              <a:t>3/9/2013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flower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ربع نص 4"/>
          <p:cNvSpPr txBox="1"/>
          <p:nvPr/>
        </p:nvSpPr>
        <p:spPr>
          <a:xfrm>
            <a:off x="1524000" y="1371600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Afternoon </a:t>
            </a:r>
            <a:endParaRPr lang="ar-SA" sz="8800" dirty="0">
              <a:solidFill>
                <a:srgbClr val="FF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263952" y="5867400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C00000"/>
              </a:solidFill>
              <a:effectLst>
                <a:glow rad="101600">
                  <a:srgbClr val="FFFFCC"/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flower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09600" y="764704"/>
            <a:ext cx="6984776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effectLst/>
                <a:latin typeface="Aharoni" pitchFamily="2" charset="-79"/>
                <a:cs typeface="Aharoni" pitchFamily="2" charset="-79"/>
              </a:rPr>
              <a:t>Unit: 2 </a:t>
            </a:r>
          </a:p>
          <a:p>
            <a:pPr algn="ctr"/>
            <a:r>
              <a:rPr lang="en-US" sz="88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We haven’t   got time</a:t>
            </a:r>
          </a:p>
        </p:txBody>
      </p:sp>
      <p:pic>
        <p:nvPicPr>
          <p:cNvPr id="5" name="Picture 4" descr="http://www.seohorizon.com/wp-content/uploads/save-t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0"/>
            <a:ext cx="17526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3"/>
          <p:cNvSpPr/>
          <p:nvPr/>
        </p:nvSpPr>
        <p:spPr>
          <a:xfrm>
            <a:off x="376064" y="381000"/>
            <a:ext cx="1224136" cy="11521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2C</a:t>
            </a:r>
            <a:endParaRPr lang="ar-SA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600200" y="1752600"/>
            <a:ext cx="731668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It’s a nightmare!</a:t>
            </a:r>
            <a:endParaRPr lang="ar-SA" sz="7200" dirty="0">
              <a:solidFill>
                <a:schemeClr val="accent6">
                  <a:lumMod val="50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5124" name="Picture 4" descr="http://farm5.static.flickr.com/4035/4555334461_4a6957610a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79248">
            <a:off x="871353" y="3356730"/>
            <a:ext cx="3267579" cy="28591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098" name="Picture 2" descr="http://image.shutterstock.com/display_pic_with_logo/858037/858037,1316974706,4/stock-vector-boy-can-t-sleep-853265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9286" y="1828800"/>
            <a:ext cx="2538514" cy="2667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مربع نص 3"/>
          <p:cNvSpPr txBox="1"/>
          <p:nvPr/>
        </p:nvSpPr>
        <p:spPr>
          <a:xfrm>
            <a:off x="228600" y="1371600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What do you usually do when you can’t get to sleep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04800" y="4191000"/>
            <a:ext cx="763284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What do you think the most effective method of getting sleep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http://t0.gstatic.com/images?q=tbn:ANd9GcT--2ZwoljCl5z6SQMGC8qVbsJaY51lkQY98oswniwzwH7BKYcQpY9hAcLh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5181600"/>
            <a:ext cx="20574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b="1" dirty="0" smtClean="0">
              <a:solidFill>
                <a:srgbClr val="C00000"/>
              </a:solidFill>
              <a:latin typeface="Arial Black" pitchFamily="34" charset="0"/>
              <a:cs typeface="Andalus" pitchFamily="18" charset="-78"/>
            </a:endParaRPr>
          </a:p>
        </p:txBody>
      </p:sp>
      <p:sp>
        <p:nvSpPr>
          <p:cNvPr id="2" name="مربع نص 2"/>
          <p:cNvSpPr txBox="1"/>
          <p:nvPr/>
        </p:nvSpPr>
        <p:spPr>
          <a:xfrm>
            <a:off x="251520" y="260648"/>
            <a:ext cx="56920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Reading &amp; vocabulary:</a:t>
            </a:r>
            <a:endParaRPr lang="ar-SA" sz="4400" b="1" i="1" u="sng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مربع نص 3"/>
          <p:cNvSpPr txBox="1"/>
          <p:nvPr/>
        </p:nvSpPr>
        <p:spPr>
          <a:xfrm>
            <a:off x="378768" y="2697301"/>
            <a:ext cx="8460432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endParaRPr lang="en-US" sz="4000" b="1" dirty="0" smtClean="0">
              <a:solidFill>
                <a:srgbClr val="C00000"/>
              </a:solidFill>
              <a:latin typeface="Arial Black" pitchFamily="34" charset="0"/>
              <a:cs typeface="Andalus" pitchFamily="18" charset="-78"/>
            </a:endParaRP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What is the title of this article ?</a:t>
            </a:r>
          </a:p>
          <a:p>
            <a:pPr algn="l" rtl="0"/>
            <a:endParaRPr lang="en-US" sz="4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How many paragraphs are there?</a:t>
            </a:r>
            <a:endParaRPr lang="ar-SA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81001" y="1676400"/>
            <a:ext cx="8077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Look at the photo &amp; article on </a:t>
            </a:r>
            <a:r>
              <a:rPr lang="en-US" sz="4400" b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pg.17.</a:t>
            </a:r>
            <a:endParaRPr lang="ar-SA" sz="4400" dirty="0"/>
          </a:p>
        </p:txBody>
      </p:sp>
      <p:pic>
        <p:nvPicPr>
          <p:cNvPr id="3074" name="Picture 2" descr="http://1.bp.blogspot.com/_3jOc0Vx-Rec/TKDcNqj8ySI/AAAAAAAAAnk/6FK7OQwDn1c/s1600/HoffmanRead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76200"/>
            <a:ext cx="1714500" cy="15621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" name="مربع نص 3"/>
          <p:cNvSpPr txBox="1"/>
          <p:nvPr/>
        </p:nvSpPr>
        <p:spPr>
          <a:xfrm>
            <a:off x="152400" y="1929348"/>
            <a:ext cx="57150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40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       </a:t>
            </a: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Who is the article talking about ?</a:t>
            </a:r>
          </a:p>
          <a:p>
            <a:pPr algn="l" rtl="0"/>
            <a:endParaRPr lang="en-US" sz="4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What is the problem that she has?</a:t>
            </a:r>
            <a:endParaRPr lang="ar-SA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grammar.ccc.commnet.edu/grammar/images/thinkin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0"/>
            <a:ext cx="173355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t="3131"/>
          <a:stretch>
            <a:fillRect/>
          </a:stretch>
        </p:blipFill>
        <p:spPr bwMode="auto">
          <a:xfrm>
            <a:off x="5715000" y="1828800"/>
            <a:ext cx="3267075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مستطيل 5"/>
          <p:cNvSpPr/>
          <p:nvPr/>
        </p:nvSpPr>
        <p:spPr>
          <a:xfrm>
            <a:off x="397998" y="304800"/>
            <a:ext cx="37930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Now </a:t>
            </a:r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h</a:t>
            </a:r>
            <a:r>
              <a:rPr lang="en-US" sz="5400" b="1" dirty="0" smtClean="0">
                <a:solidFill>
                  <a:srgbClr val="00B050"/>
                </a:solidFill>
                <a:latin typeface="Arial Black" pitchFamily="34" charset="0"/>
                <a:cs typeface="Arial" pitchFamily="34" charset="0"/>
              </a:rPr>
              <a:t>i</a:t>
            </a:r>
            <a:r>
              <a:rPr lang="en-US" sz="5400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n</a:t>
            </a:r>
            <a:r>
              <a:rPr lang="en-US" sz="5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k</a:t>
            </a:r>
            <a:r>
              <a:rPr lang="en-US" sz="5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!! </a:t>
            </a:r>
            <a:endParaRPr lang="ar-SA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3"/>
          <p:cNvSpPr txBox="1"/>
          <p:nvPr/>
        </p:nvSpPr>
        <p:spPr>
          <a:xfrm>
            <a:off x="3048000" y="304800"/>
            <a:ext cx="58674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&amp; answer the following questions: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0" y="2133600"/>
            <a:ext cx="91440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Candara" pitchFamily="34" charset="0"/>
                <a:cs typeface="Arial" pitchFamily="34" charset="0"/>
              </a:rPr>
              <a:t>How much sleep did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Candara" pitchFamily="34" charset="0"/>
                <a:cs typeface="Arial" pitchFamily="34" charset="0"/>
              </a:rPr>
              <a:t>Ema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Candara" pitchFamily="34" charset="0"/>
                <a:cs typeface="Arial" pitchFamily="34" charset="0"/>
              </a:rPr>
              <a:t> get last nigh ?</a:t>
            </a:r>
          </a:p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B050"/>
                </a:solidFill>
                <a:latin typeface="Candara" pitchFamily="34" charset="0"/>
                <a:cs typeface="Arial" pitchFamily="34" charset="0"/>
              </a:rPr>
              <a:t>What happens on a typical night?</a:t>
            </a:r>
          </a:p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rgbClr val="7030A0"/>
                </a:solidFill>
                <a:latin typeface="Candara" pitchFamily="34" charset="0"/>
                <a:cs typeface="Arial" pitchFamily="34" charset="0"/>
              </a:rPr>
              <a:t>Why is her job </a:t>
            </a:r>
            <a:r>
              <a:rPr lang="en-US" sz="4000" b="1" dirty="0" smtClean="0">
                <a:solidFill>
                  <a:srgbClr val="7030A0"/>
                </a:solidFill>
                <a:latin typeface="Candara" pitchFamily="34" charset="0"/>
                <a:cs typeface="Arial" pitchFamily="34" charset="0"/>
              </a:rPr>
              <a:t>very </a:t>
            </a:r>
            <a:r>
              <a:rPr lang="en-US" sz="4000" b="1" dirty="0" smtClean="0">
                <a:solidFill>
                  <a:srgbClr val="7030A0"/>
                </a:solidFill>
                <a:latin typeface="Candara" pitchFamily="34" charset="0"/>
                <a:cs typeface="Arial" pitchFamily="34" charset="0"/>
              </a:rPr>
              <a:t>tiring?</a:t>
            </a:r>
          </a:p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Candara" pitchFamily="34" charset="0"/>
                <a:cs typeface="Arial" pitchFamily="34" charset="0"/>
              </a:rPr>
              <a:t>Why does she have money problems?</a:t>
            </a:r>
          </a:p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66"/>
                </a:solidFill>
                <a:latin typeface="Candara" pitchFamily="34" charset="0"/>
                <a:cs typeface="Arial" pitchFamily="34" charset="0"/>
              </a:rPr>
              <a:t>Which cures for insomnia                          hasn’t she tried? Why not?</a:t>
            </a:r>
            <a:endParaRPr lang="ar-SA" sz="4000" b="1" dirty="0">
              <a:solidFill>
                <a:srgbClr val="FF006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-304800" y="74474"/>
            <a:ext cx="37930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Now </a:t>
            </a:r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R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e</a:t>
            </a:r>
            <a:r>
              <a:rPr lang="en-US" sz="5400" b="1" dirty="0" smtClean="0">
                <a:solidFill>
                  <a:srgbClr val="00B050"/>
                </a:solidFill>
                <a:latin typeface="Arial Black" pitchFamily="34" charset="0"/>
                <a:cs typeface="Arial" pitchFamily="34" charset="0"/>
              </a:rPr>
              <a:t>a</a:t>
            </a:r>
            <a:r>
              <a:rPr lang="en-US" sz="5400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d</a:t>
            </a:r>
            <a:r>
              <a:rPr lang="en-US" sz="5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!</a:t>
            </a:r>
            <a:r>
              <a:rPr lang="en-US" sz="5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! </a:t>
            </a:r>
            <a:endParaRPr lang="ar-SA" sz="5400" dirty="0"/>
          </a:p>
        </p:txBody>
      </p:sp>
      <p:pic>
        <p:nvPicPr>
          <p:cNvPr id="1026" name="Picture 2" descr="http://www.unm.edu/~tinan/images/pe0160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756528"/>
            <a:ext cx="1981200" cy="1949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76200" y="152400"/>
            <a:ext cx="92964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    at these two sentences,,</a:t>
            </a:r>
          </a:p>
          <a:p>
            <a:pPr algn="ctr"/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Try to know the difference between the underlined adjectives</a:t>
            </a:r>
            <a:endParaRPr lang="ar-SA" sz="4000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81000" y="2057400"/>
            <a:ext cx="4495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My room is </a:t>
            </a:r>
            <a:r>
              <a:rPr lang="en-US" sz="4800" b="1" u="sng" dirty="0" smtClean="0">
                <a:solidFill>
                  <a:srgbClr val="FF0000"/>
                </a:solidFill>
              </a:rPr>
              <a:t>cold</a:t>
            </a:r>
            <a:r>
              <a:rPr lang="en-US" sz="4800" dirty="0" smtClean="0"/>
              <a:t>.</a:t>
            </a:r>
            <a:endParaRPr lang="ar-SA" sz="4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81000" y="4274403"/>
            <a:ext cx="548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My room is </a:t>
            </a:r>
            <a:r>
              <a:rPr lang="en-US" sz="4800" b="1" u="sng" dirty="0" smtClean="0">
                <a:solidFill>
                  <a:srgbClr val="FF0000"/>
                </a:solidFill>
              </a:rPr>
              <a:t>freezing</a:t>
            </a:r>
            <a:r>
              <a:rPr lang="en-US" sz="4800" dirty="0" smtClean="0"/>
              <a:t>.</a:t>
            </a:r>
            <a:endParaRPr lang="ar-SA" sz="4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28600" y="2895600"/>
            <a:ext cx="58674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=It could be 5°, 10°, or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more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or                       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less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than this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52400" y="5181600"/>
            <a:ext cx="57150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=It’s very, very cold. It </a:t>
            </a:r>
            <a:r>
              <a:rPr lang="en-US" sz="4400" b="1" i="1" u="sng" dirty="0" smtClean="0">
                <a:solidFill>
                  <a:srgbClr val="FF3300"/>
                </a:solidFill>
                <a:latin typeface="Arabic Typesetting" pitchFamily="66" charset="-78"/>
                <a:cs typeface="Arabic Typesetting" pitchFamily="66" charset="-78"/>
              </a:rPr>
              <a:t>can’t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 be                                  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more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or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less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than this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9" name="صورة 8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1924050"/>
            <a:ext cx="2847975" cy="4781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رابط كسهم مستقيم 10"/>
          <p:cNvCxnSpPr/>
          <p:nvPr/>
        </p:nvCxnSpPr>
        <p:spPr>
          <a:xfrm>
            <a:off x="5334000" y="57150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قوس متوسط أيسر 12"/>
          <p:cNvSpPr/>
          <p:nvPr/>
        </p:nvSpPr>
        <p:spPr>
          <a:xfrm>
            <a:off x="5791200" y="4191000"/>
            <a:ext cx="228600" cy="1295400"/>
          </a:xfrm>
          <a:prstGeom prst="leftBracket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4" name="Picture 2" descr="http://images.clipartof.com/small/14980-Vintage-Sign-Showing-A-Hand-Pointing-To-The-Word-Look-With-Eyes-In-The-Os-Clipart-Illustration.jpg"/>
          <p:cNvPicPr>
            <a:picLocks noChangeAspect="1" noChangeArrowheads="1"/>
          </p:cNvPicPr>
          <p:nvPr/>
        </p:nvPicPr>
        <p:blipFill>
          <a:blip r:embed="rId3" cstate="print"/>
          <a:srcRect b="20000"/>
          <a:stretch>
            <a:fillRect/>
          </a:stretch>
        </p:blipFill>
        <p:spPr bwMode="auto">
          <a:xfrm>
            <a:off x="533400" y="0"/>
            <a:ext cx="1981200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457200" y="381000"/>
            <a:ext cx="92964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    at these other two sentences,,</a:t>
            </a:r>
          </a:p>
          <a:p>
            <a:pPr algn="ctr"/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 </a:t>
            </a:r>
            <a:endParaRPr lang="ar-SA" sz="4000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28600" y="2057400"/>
            <a:ext cx="4953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The water is </a:t>
            </a:r>
            <a:r>
              <a:rPr lang="en-US" sz="4800" b="1" u="sng" dirty="0" smtClean="0">
                <a:solidFill>
                  <a:srgbClr val="C00000"/>
                </a:solidFill>
              </a:rPr>
              <a:t>hot</a:t>
            </a:r>
            <a:r>
              <a:rPr lang="en-US" sz="4800" dirty="0" smtClean="0"/>
              <a:t>.</a:t>
            </a:r>
            <a:endParaRPr lang="ar-SA" sz="4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28600" y="4274403"/>
            <a:ext cx="5715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The water is </a:t>
            </a:r>
            <a:r>
              <a:rPr lang="en-US" sz="4800" b="1" u="sng" dirty="0" smtClean="0">
                <a:solidFill>
                  <a:srgbClr val="C00000"/>
                </a:solidFill>
              </a:rPr>
              <a:t>boiling</a:t>
            </a:r>
            <a:r>
              <a:rPr lang="en-US" sz="4800" dirty="0" smtClean="0"/>
              <a:t>.</a:t>
            </a:r>
            <a:endParaRPr lang="ar-SA" sz="4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28600" y="2895600"/>
            <a:ext cx="58674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=It could be 5°, 10°, or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more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or                       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less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than this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52400" y="5181600"/>
            <a:ext cx="57150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=It’s very, very hot. It </a:t>
            </a:r>
            <a:r>
              <a:rPr lang="en-US" sz="4400" b="1" i="1" u="sng" dirty="0" smtClean="0">
                <a:solidFill>
                  <a:srgbClr val="FF3300"/>
                </a:solidFill>
                <a:latin typeface="Arabic Typesetting" pitchFamily="66" charset="-78"/>
                <a:cs typeface="Arabic Typesetting" pitchFamily="66" charset="-78"/>
              </a:rPr>
              <a:t>can’t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 be                                  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more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or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less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than this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9" name="صورة 8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1524000"/>
            <a:ext cx="2847975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رابط كسهم مستقيم 10"/>
          <p:cNvCxnSpPr/>
          <p:nvPr/>
        </p:nvCxnSpPr>
        <p:spPr>
          <a:xfrm>
            <a:off x="5410200" y="21336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قوس متوسط أيسر 12"/>
          <p:cNvSpPr/>
          <p:nvPr/>
        </p:nvSpPr>
        <p:spPr>
          <a:xfrm>
            <a:off x="5791200" y="2438400"/>
            <a:ext cx="228600" cy="1295400"/>
          </a:xfrm>
          <a:prstGeom prst="leftBracket">
            <a:avLst/>
          </a:pr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482" name="Picture 2" descr="http://images.clipartof.com/small/14980-Vintage-Sign-Showing-A-Hand-Pointing-To-The-Word-Look-With-Eyes-In-The-Os-Clipart-Illustration.jpg"/>
          <p:cNvPicPr>
            <a:picLocks noChangeAspect="1" noChangeArrowheads="1"/>
          </p:cNvPicPr>
          <p:nvPr/>
        </p:nvPicPr>
        <p:blipFill>
          <a:blip r:embed="rId3" cstate="print"/>
          <a:srcRect b="20000"/>
          <a:stretch>
            <a:fillRect/>
          </a:stretch>
        </p:blipFill>
        <p:spPr bwMode="auto">
          <a:xfrm>
            <a:off x="381000" y="76200"/>
            <a:ext cx="1981200" cy="152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228600" y="1873508"/>
            <a:ext cx="5105400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*</a:t>
            </a:r>
            <a:r>
              <a:rPr lang="en-US" sz="4400" dirty="0" smtClean="0"/>
              <a:t> </a:t>
            </a:r>
            <a:r>
              <a:rPr lang="en-US" sz="4400" b="1" dirty="0" smtClean="0">
                <a:solidFill>
                  <a:srgbClr val="0070C0"/>
                </a:solidFill>
              </a:rPr>
              <a:t>“hot” </a:t>
            </a:r>
            <a:r>
              <a:rPr lang="en-US" sz="4400" dirty="0" smtClean="0"/>
              <a:t>&amp; </a:t>
            </a:r>
            <a:r>
              <a:rPr lang="en-US" sz="4400" b="1" dirty="0" smtClean="0">
                <a:solidFill>
                  <a:srgbClr val="0070C0"/>
                </a:solidFill>
              </a:rPr>
              <a:t>“cold” </a:t>
            </a:r>
            <a:r>
              <a:rPr lang="en-US" sz="4400" dirty="0" smtClean="0"/>
              <a:t>are </a:t>
            </a:r>
            <a:r>
              <a:rPr lang="en-US" sz="4400" u="sng" dirty="0" smtClean="0">
                <a:solidFill>
                  <a:srgbClr val="FF0000"/>
                </a:solidFill>
              </a:rPr>
              <a:t>gradable adjectives </a:t>
            </a:r>
            <a:r>
              <a:rPr lang="en-US" sz="4400" dirty="0" smtClean="0"/>
              <a:t>(weak)  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*</a:t>
            </a:r>
            <a:r>
              <a:rPr lang="en-US" sz="4400" dirty="0" smtClean="0"/>
              <a:t> </a:t>
            </a:r>
            <a:r>
              <a:rPr lang="en-US" sz="4400" b="1" dirty="0" smtClean="0">
                <a:solidFill>
                  <a:srgbClr val="0070C0"/>
                </a:solidFill>
              </a:rPr>
              <a:t>“freezing” </a:t>
            </a:r>
            <a:r>
              <a:rPr lang="en-US" sz="4400" dirty="0" smtClean="0"/>
              <a:t>&amp; </a:t>
            </a:r>
            <a:r>
              <a:rPr lang="en-US" sz="4400" b="1" dirty="0" smtClean="0">
                <a:solidFill>
                  <a:srgbClr val="0070C0"/>
                </a:solidFill>
              </a:rPr>
              <a:t>“boiling” </a:t>
            </a:r>
            <a:r>
              <a:rPr lang="en-US" sz="4400" dirty="0" smtClean="0"/>
              <a:t>are </a:t>
            </a:r>
            <a:r>
              <a:rPr lang="en-US" sz="4400" u="sng" dirty="0" smtClean="0">
                <a:solidFill>
                  <a:srgbClr val="FF0000"/>
                </a:solidFill>
              </a:rPr>
              <a:t>non-gradable adjectives </a:t>
            </a:r>
            <a:r>
              <a:rPr lang="en-US" sz="4400" dirty="0" smtClean="0"/>
              <a:t>(strong) .</a:t>
            </a:r>
            <a:endParaRPr lang="ar-SA" sz="4400" dirty="0"/>
          </a:p>
        </p:txBody>
      </p:sp>
      <p:pic>
        <p:nvPicPr>
          <p:cNvPr id="9" name="صورة 8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1447800"/>
            <a:ext cx="3305175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مربع نص 11"/>
          <p:cNvSpPr txBox="1"/>
          <p:nvPr/>
        </p:nvSpPr>
        <p:spPr>
          <a:xfrm>
            <a:off x="2438400" y="306050"/>
            <a:ext cx="57912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u="sng" dirty="0" smtClean="0">
                <a:solidFill>
                  <a:srgbClr val="7030A0"/>
                </a:solidFill>
                <a:latin typeface="Candara" pitchFamily="34" charset="0"/>
                <a:cs typeface="Aharoni" pitchFamily="2" charset="-79"/>
              </a:rPr>
              <a:t>From this we come to                                     know that:</a:t>
            </a:r>
          </a:p>
        </p:txBody>
      </p:sp>
      <p:pic>
        <p:nvPicPr>
          <p:cNvPr id="26626" name="Picture 2" descr="http://www.increasebrainpower.us/wp-content/uploads/2011/07/creative-think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01691"/>
            <a:ext cx="1752600" cy="1703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رابط مستقيم 14"/>
          <p:cNvCxnSpPr/>
          <p:nvPr/>
        </p:nvCxnSpPr>
        <p:spPr>
          <a:xfrm flipH="1">
            <a:off x="7620000" y="2286000"/>
            <a:ext cx="990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flipH="1">
            <a:off x="7696200" y="5791200"/>
            <a:ext cx="990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قوس متوسط أيسر 18"/>
          <p:cNvSpPr/>
          <p:nvPr/>
        </p:nvSpPr>
        <p:spPr>
          <a:xfrm flipH="1">
            <a:off x="8153400" y="3124200"/>
            <a:ext cx="228600" cy="1524000"/>
          </a:xfrm>
          <a:prstGeom prst="leftBracket">
            <a:avLst/>
          </a:prstGeom>
          <a:ln w="5715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381000" y="381000"/>
          <a:ext cx="84582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2667000" y="1600200"/>
            <a:ext cx="1524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52400" y="304800"/>
            <a:ext cx="2664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Kartika" pitchFamily="18" charset="0"/>
                <a:cs typeface="Kartika" pitchFamily="18" charset="0"/>
              </a:rPr>
              <a:t>N</a:t>
            </a:r>
            <a:r>
              <a:rPr lang="en-US" sz="5400" b="1" dirty="0" smtClean="0">
                <a:solidFill>
                  <a:srgbClr val="00B050"/>
                </a:solidFill>
                <a:latin typeface="Kartika" pitchFamily="18" charset="0"/>
                <a:cs typeface="Kartika" pitchFamily="18" charset="0"/>
              </a:rPr>
              <a:t>o</a:t>
            </a:r>
            <a:r>
              <a:rPr lang="en-US" sz="5400" b="1" dirty="0" smtClean="0">
                <a:solidFill>
                  <a:srgbClr val="FF0000"/>
                </a:solidFill>
                <a:latin typeface="Kartika" pitchFamily="18" charset="0"/>
                <a:cs typeface="Kartika" pitchFamily="18" charset="0"/>
              </a:rPr>
              <a:t>w</a:t>
            </a:r>
            <a:r>
              <a:rPr lang="en-US" sz="5400" b="1" dirty="0" smtClean="0">
                <a:solidFill>
                  <a:srgbClr val="00B0F0"/>
                </a:solidFill>
                <a:latin typeface="Kartika" pitchFamily="18" charset="0"/>
                <a:cs typeface="Kartika" pitchFamily="18" charset="0"/>
              </a:rPr>
              <a:t>,,</a:t>
            </a:r>
            <a:endParaRPr lang="ar-SA" sz="5400" b="1" dirty="0">
              <a:solidFill>
                <a:srgbClr val="00B0F0"/>
              </a:solidFill>
              <a:latin typeface="Kartika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743200" y="685800"/>
            <a:ext cx="640080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000" dirty="0" smtClean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Let’s go back to the article &amp; find more </a:t>
            </a:r>
            <a:r>
              <a:rPr lang="en-US" sz="6000" b="1" i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gradable and strong adjectives,,</a:t>
            </a:r>
            <a:endParaRPr lang="en-US" sz="6000" dirty="0" smtClean="0">
              <a:solidFill>
                <a:srgbClr val="FF0066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6000" dirty="0" smtClean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Let’s do Ex. 7 &amp; 8 on </a:t>
            </a:r>
            <a:r>
              <a:rPr lang="en-US" sz="6000" u="sng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pg.17</a:t>
            </a:r>
            <a:endParaRPr lang="ar-SA" sz="6000" u="sng" dirty="0">
              <a:solidFill>
                <a:srgbClr val="0066FF"/>
              </a:solidFill>
              <a:latin typeface="Calibri" pitchFamily="34" charset="0"/>
              <a:cs typeface="Arabic Typesetting" pitchFamily="66" charset="-78"/>
            </a:endParaRPr>
          </a:p>
        </p:txBody>
      </p:sp>
      <p:pic>
        <p:nvPicPr>
          <p:cNvPr id="24578" name="Picture 2" descr="http://www.mawhopon.net/upload/image/basic_photo/thinking_br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7713">
            <a:off x="320025" y="3718575"/>
            <a:ext cx="2819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3"/>
          <p:cNvSpPr/>
          <p:nvPr/>
        </p:nvSpPr>
        <p:spPr>
          <a:xfrm>
            <a:off x="304800" y="524272"/>
            <a:ext cx="1376536" cy="13045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2D</a:t>
            </a:r>
            <a:endParaRPr lang="ar-SA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57200" y="2416076"/>
            <a:ext cx="51816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72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What’s the matter?</a:t>
            </a:r>
            <a:endParaRPr lang="ar-SA" sz="7200" dirty="0">
              <a:solidFill>
                <a:schemeClr val="accent6">
                  <a:lumMod val="5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27652" name="Picture 4" descr="http://www.musicteachershelper.com/blog/wp-content/images/Ques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74063">
            <a:off x="5855359" y="2539256"/>
            <a:ext cx="2676525" cy="3607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مربع نص 3"/>
          <p:cNvSpPr txBox="1"/>
          <p:nvPr/>
        </p:nvSpPr>
        <p:spPr>
          <a:xfrm>
            <a:off x="304800" y="1143000"/>
            <a:ext cx="7620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 you ever read advice columns in magazines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968352" y="2990671"/>
            <a:ext cx="763284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Who do you talk to when you need advice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52400" y="4798874"/>
            <a:ext cx="763284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Who was the last person you gave advice to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What problem did she have</a:t>
            </a:r>
            <a:r>
              <a:rPr lang="en-US" sz="36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What did you say? </a:t>
            </a:r>
            <a:endParaRPr lang="ar-SA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Picture 4" descr="http://2.bp.blogspot.com/-eKsgbDQuLno/TsFwH6RPwcI/AAAAAAAAAUU/TUXR-Dj1KFk/s1600/Dink%2527s-Advice-colum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28600"/>
            <a:ext cx="1857375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http://fc.mvsd.k12.nh.us/bessite/0102B244-0118C704.9/caring%2520heart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5700" y="4124325"/>
            <a:ext cx="1485900" cy="2352675"/>
          </a:xfrm>
          <a:prstGeom prst="rect">
            <a:avLst/>
          </a:prstGeom>
          <a:noFill/>
        </p:spPr>
      </p:pic>
      <p:pic>
        <p:nvPicPr>
          <p:cNvPr id="28680" name="Picture 8" descr="http://t2.gstatic.com/images?q=tbn:ANd9GcSkZChiBb1DOUUcB3cF2WmVhgzlPeWSCBvZgsz9bf5APMAKFcbq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6200" y="2438400"/>
            <a:ext cx="1981200" cy="2114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2819400" cy="3019425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609600"/>
            <a:ext cx="2895600" cy="304800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52400"/>
            <a:ext cx="2895600" cy="312420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مربع نص 7"/>
          <p:cNvSpPr txBox="1"/>
          <p:nvPr/>
        </p:nvSpPr>
        <p:spPr>
          <a:xfrm>
            <a:off x="304800" y="3764101"/>
            <a:ext cx="82296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pictures on </a:t>
            </a:r>
            <a:r>
              <a:rPr lang="en-US" sz="3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pg.18:</a:t>
            </a:r>
            <a:endParaRPr lang="en-US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Font typeface="Courier New" pitchFamily="49" charset="0"/>
              <a:buChar char="o"/>
            </a:pP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  <a:cs typeface="Arial" pitchFamily="34" charset="0"/>
              </a:rPr>
              <a:t>What do you think people are talking about ?</a:t>
            </a:r>
          </a:p>
          <a:p>
            <a:pPr algn="ctr" rtl="0">
              <a:buFont typeface="Courier New" pitchFamily="49" charset="0"/>
              <a:buChar char="o"/>
            </a:pP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  <a:cs typeface="Arial" pitchFamily="34" charset="0"/>
              </a:rPr>
              <a:t>Listen &amp; match these photos to conversations 1-3 </a:t>
            </a:r>
            <a:endParaRPr lang="ar-SA" sz="3600" b="1" dirty="0">
              <a:solidFill>
                <a:srgbClr val="008000"/>
              </a:solidFill>
              <a:latin typeface="Candar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مستطيل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810000" y="51137"/>
            <a:ext cx="51054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L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i</a:t>
            </a:r>
            <a:r>
              <a:rPr lang="en-US" sz="6000" b="1" i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s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t</a:t>
            </a:r>
            <a:r>
              <a:rPr lang="en-US" sz="6000" b="1" i="1" dirty="0" smtClean="0">
                <a:solidFill>
                  <a:srgbClr val="FF006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n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 again!!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87016" y="2133600"/>
            <a:ext cx="76663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1)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Lorna doesn’t think her husband work enough.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57200" y="2703493"/>
            <a:ext cx="830188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2)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Lorna has talked to her husband about the problem before.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57200" y="3581400"/>
            <a:ext cx="81235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3)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Andy thinks that Lorna is spending too much on herself.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57200" y="4419600"/>
            <a:ext cx="727280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4)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Robin tells Andy to take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his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wife out to discuss the problem.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57200" y="5294293"/>
            <a:ext cx="83884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5)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Lorna’s mother thinks Lorna should have a night off on her own.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2438400" y="980182"/>
            <a:ext cx="66294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>
              <a:buBlip>
                <a:blip r:embed="rId2"/>
              </a:buBlip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Are sentences 1-6 true or false.                        Change the false ones:</a:t>
            </a:r>
            <a:endParaRPr lang="ar-SA" sz="3200" b="1" dirty="0">
              <a:solidFill>
                <a:schemeClr val="accent6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6626" name="AutoShape 2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6628" name="AutoShape 4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9" name="مربع نص 18"/>
          <p:cNvSpPr txBox="1"/>
          <p:nvPr/>
        </p:nvSpPr>
        <p:spPr>
          <a:xfrm>
            <a:off x="457200" y="6182380"/>
            <a:ext cx="83884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6)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Lorna’s mother is going to babysit for them.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26" name="Picture 2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3" cstate="print"/>
          <a:srcRect t="21333" r="44889" b="21778"/>
          <a:stretch>
            <a:fillRect/>
          </a:stretch>
        </p:blipFill>
        <p:spPr bwMode="auto">
          <a:xfrm>
            <a:off x="6934200" y="4191000"/>
            <a:ext cx="914400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4" cstate="print"/>
          <a:srcRect l="51556" t="23111" b="23556"/>
          <a:stretch>
            <a:fillRect/>
          </a:stretch>
        </p:blipFill>
        <p:spPr bwMode="auto">
          <a:xfrm>
            <a:off x="8153400" y="1905000"/>
            <a:ext cx="78105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4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4" cstate="print"/>
          <a:srcRect l="51556" t="23111" b="23556"/>
          <a:stretch>
            <a:fillRect/>
          </a:stretch>
        </p:blipFill>
        <p:spPr bwMode="auto">
          <a:xfrm>
            <a:off x="7315200" y="2667000"/>
            <a:ext cx="78105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4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4" cstate="print"/>
          <a:srcRect l="51556" t="23111" b="23556"/>
          <a:stretch>
            <a:fillRect/>
          </a:stretch>
        </p:blipFill>
        <p:spPr bwMode="auto">
          <a:xfrm>
            <a:off x="8210550" y="3429000"/>
            <a:ext cx="78105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3" cstate="print"/>
          <a:srcRect t="21333" r="44889" b="21778"/>
          <a:stretch>
            <a:fillRect/>
          </a:stretch>
        </p:blipFill>
        <p:spPr bwMode="auto">
          <a:xfrm>
            <a:off x="7543800" y="5867400"/>
            <a:ext cx="914400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2" name="Picture 6" descr="http://t3.gstatic.com/images?q=tbn:ANd9GcQgHrIYww8Uum5LJQu94HMaMHmqMXFWLX_TffMo-uWjGaNaXi8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04800"/>
            <a:ext cx="1952625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4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4" cstate="print"/>
          <a:srcRect l="51556" t="23111" b="23556"/>
          <a:stretch>
            <a:fillRect/>
          </a:stretch>
        </p:blipFill>
        <p:spPr bwMode="auto">
          <a:xfrm>
            <a:off x="8229600" y="5105400"/>
            <a:ext cx="78105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2667000" y="1600200"/>
            <a:ext cx="1524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52400" y="304800"/>
            <a:ext cx="2664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Kartika" pitchFamily="18" charset="0"/>
                <a:cs typeface="Kartika" pitchFamily="18" charset="0"/>
              </a:rPr>
              <a:t>N</a:t>
            </a:r>
            <a:r>
              <a:rPr lang="en-US" sz="5400" b="1" dirty="0" smtClean="0">
                <a:solidFill>
                  <a:srgbClr val="00B050"/>
                </a:solidFill>
                <a:latin typeface="Kartika" pitchFamily="18" charset="0"/>
                <a:cs typeface="Kartika" pitchFamily="18" charset="0"/>
              </a:rPr>
              <a:t>o</a:t>
            </a:r>
            <a:r>
              <a:rPr lang="en-US" sz="5400" b="1" dirty="0" smtClean="0">
                <a:solidFill>
                  <a:srgbClr val="FF0000"/>
                </a:solidFill>
                <a:latin typeface="Kartika" pitchFamily="18" charset="0"/>
                <a:cs typeface="Kartika" pitchFamily="18" charset="0"/>
              </a:rPr>
              <a:t>w</a:t>
            </a:r>
            <a:r>
              <a:rPr lang="en-US" sz="5400" b="1" dirty="0" smtClean="0">
                <a:solidFill>
                  <a:srgbClr val="00B0F0"/>
                </a:solidFill>
                <a:latin typeface="Kartika" pitchFamily="18" charset="0"/>
                <a:cs typeface="Kartika" pitchFamily="18" charset="0"/>
              </a:rPr>
              <a:t>,,</a:t>
            </a:r>
            <a:endParaRPr lang="ar-SA" sz="5400" b="1" dirty="0">
              <a:solidFill>
                <a:srgbClr val="00B0F0"/>
              </a:solidFill>
              <a:latin typeface="Kartika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28600" y="1246287"/>
            <a:ext cx="53340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Calibri" pitchFamily="34" charset="0"/>
              </a:rPr>
              <a:t>Let’s see                    </a:t>
            </a:r>
            <a:r>
              <a:rPr lang="en-US" sz="5400" i="1" dirty="0" smtClean="0">
                <a:solidFill>
                  <a:srgbClr val="FF0000"/>
                </a:solidFill>
                <a:latin typeface="Georgia" pitchFamily="18" charset="0"/>
                <a:cs typeface="+mj-cs"/>
              </a:rPr>
              <a:t>what’s the matter                           </a:t>
            </a: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+mj-cs"/>
              </a:rPr>
              <a:t>in</a:t>
            </a:r>
            <a:r>
              <a:rPr lang="en-US" sz="5400" i="1" dirty="0" smtClean="0">
                <a:solidFill>
                  <a:srgbClr val="FF0000"/>
                </a:solidFill>
                <a:latin typeface="Georgia" pitchFamily="18" charset="0"/>
                <a:cs typeface="+mj-cs"/>
              </a:rPr>
              <a:t> </a:t>
            </a: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Calibri" pitchFamily="34" charset="0"/>
              </a:rPr>
              <a:t>conversations a-c in Ex.4                 on </a:t>
            </a:r>
            <a:r>
              <a:rPr lang="en-US" sz="5400" i="1" dirty="0" smtClean="0">
                <a:solidFill>
                  <a:srgbClr val="7030A0"/>
                </a:solidFill>
                <a:latin typeface="Georgia" pitchFamily="18" charset="0"/>
                <a:cs typeface="Calibri" pitchFamily="34" charset="0"/>
              </a:rPr>
              <a:t>pg. 18</a:t>
            </a:r>
            <a:endParaRPr lang="ar-SA" sz="5400" i="1" u="sng" dirty="0">
              <a:solidFill>
                <a:srgbClr val="7030A0"/>
              </a:solidFill>
              <a:latin typeface="Georgia" pitchFamily="18" charset="0"/>
              <a:cs typeface="Arabic Typesetting" pitchFamily="66" charset="-78"/>
            </a:endParaRPr>
          </a:p>
        </p:txBody>
      </p:sp>
      <p:pic>
        <p:nvPicPr>
          <p:cNvPr id="30722" name="Picture 2" descr="http://www.volusion.com/demo/37408/upload/uploadedFiles/brand%20conversa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038349"/>
            <a:ext cx="3352800" cy="35242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flower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1506" name="Picture 2" descr="http://www.primoclipart.com/files/preview/big/868/Baby%20Girl%20Sleeping%20on%20a%20Clou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" y="0"/>
            <a:ext cx="5524500" cy="426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/>
          <p:cNvSpPr txBox="1"/>
          <p:nvPr/>
        </p:nvSpPr>
        <p:spPr>
          <a:xfrm>
            <a:off x="4003722" y="3200400"/>
            <a:ext cx="475927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Pristina" pitchFamily="66" charset="0"/>
                <a:cs typeface="Kufi Extended Outline" pitchFamily="82" charset="-78"/>
              </a:rPr>
              <a:t>Wish you peaceful life &amp; good sleep,,</a:t>
            </a:r>
            <a:endParaRPr lang="ar-SA" sz="5400" b="1" dirty="0">
              <a:solidFill>
                <a:srgbClr val="FF0000"/>
              </a:solidFill>
              <a:latin typeface="Pristina" pitchFamily="66" charset="0"/>
              <a:cs typeface="Kufi Extended Outline" pitchFamily="8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987352" y="5903893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C00000"/>
              </a:solidFill>
              <a:effectLst>
                <a:glow rad="101600">
                  <a:srgbClr val="FFFFCC"/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781800" y="5083314"/>
            <a:ext cx="2819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Pristina" pitchFamily="66" charset="0"/>
                <a:cs typeface="Kufi Extended Outline" pitchFamily="82" charset="-78"/>
              </a:rPr>
              <a:t>Good bye,,</a:t>
            </a:r>
            <a:endParaRPr lang="ar-SA" sz="4000" b="1" dirty="0">
              <a:solidFill>
                <a:srgbClr val="FF0000"/>
              </a:solidFill>
              <a:latin typeface="Pristina" pitchFamily="66" charset="0"/>
              <a:cs typeface="Kufi Extended Outline" pitchFamily="8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571</Words>
  <Application>Microsoft Office PowerPoint</Application>
  <PresentationFormat>On-screen Show (4:3)</PresentationFormat>
  <Paragraphs>76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Rula</cp:lastModifiedBy>
  <cp:revision>66</cp:revision>
  <dcterms:created xsi:type="dcterms:W3CDTF">2012-02-22T09:09:19Z</dcterms:created>
  <dcterms:modified xsi:type="dcterms:W3CDTF">2013-03-09T05:46:05Z</dcterms:modified>
</cp:coreProperties>
</file>