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5" r:id="rId2"/>
    <p:sldId id="286" r:id="rId3"/>
    <p:sldId id="287" r:id="rId4"/>
    <p:sldId id="256" r:id="rId5"/>
    <p:sldId id="257" r:id="rId6"/>
    <p:sldId id="258" r:id="rId7"/>
    <p:sldId id="266" r:id="rId8"/>
    <p:sldId id="259" r:id="rId9"/>
    <p:sldId id="267" r:id="rId10"/>
    <p:sldId id="270" r:id="rId11"/>
    <p:sldId id="269" r:id="rId12"/>
    <p:sldId id="268" r:id="rId13"/>
    <p:sldId id="260" r:id="rId14"/>
    <p:sldId id="261" r:id="rId15"/>
    <p:sldId id="271" r:id="rId16"/>
    <p:sldId id="262" r:id="rId17"/>
    <p:sldId id="263" r:id="rId18"/>
    <p:sldId id="264" r:id="rId19"/>
    <p:sldId id="265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709" autoAdjust="0"/>
  </p:normalViewPr>
  <p:slideViewPr>
    <p:cSldViewPr>
      <p:cViewPr>
        <p:scale>
          <a:sx n="66" d="100"/>
          <a:sy n="66" d="100"/>
        </p:scale>
        <p:origin x="-1284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F3E63F-1D51-4D46-B14A-10A2955068FC}" type="doc">
      <dgm:prSet loTypeId="urn:microsoft.com/office/officeart/2005/8/layout/vList6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A10D83D-8C5B-4760-B5AD-62810FABEF53}">
      <dgm:prSet phldrT="[Text]"/>
      <dgm:spPr/>
      <dgm:t>
        <a:bodyPr/>
        <a:lstStyle/>
        <a:p>
          <a:pPr rtl="1"/>
          <a:r>
            <a:rPr lang="ar-SA" dirty="0" smtClean="0"/>
            <a:t>1- فائض في عدد البروتونات</a:t>
          </a:r>
          <a:endParaRPr lang="ar-SA" dirty="0"/>
        </a:p>
      </dgm:t>
    </dgm:pt>
    <dgm:pt modelId="{B48A5755-8530-4648-AFDC-CD967527D04D}" type="parTrans" cxnId="{9276B889-E78C-4724-92A9-0C5F9E15190B}">
      <dgm:prSet/>
      <dgm:spPr/>
      <dgm:t>
        <a:bodyPr/>
        <a:lstStyle/>
        <a:p>
          <a:pPr rtl="1"/>
          <a:endParaRPr lang="ar-SA"/>
        </a:p>
      </dgm:t>
    </dgm:pt>
    <dgm:pt modelId="{056A2E02-6B94-48CB-B5F1-69F10D33B606}" type="sibTrans" cxnId="{9276B889-E78C-4724-92A9-0C5F9E15190B}">
      <dgm:prSet/>
      <dgm:spPr/>
      <dgm:t>
        <a:bodyPr/>
        <a:lstStyle/>
        <a:p>
          <a:pPr rtl="1"/>
          <a:endParaRPr lang="ar-SA"/>
        </a:p>
      </dgm:t>
    </dgm:pt>
    <dgm:pt modelId="{82D3239F-6D66-4FED-98E7-E374C9B212F0}">
      <dgm:prSet phldrT="[Text]"/>
      <dgm:spPr/>
      <dgm:t>
        <a:bodyPr/>
        <a:lstStyle/>
        <a:p>
          <a:pPr rtl="1"/>
          <a:r>
            <a:rPr lang="ar-SA" dirty="0" smtClean="0"/>
            <a:t>يؤدي إلى تغلب القوى الكولومية الناتجة عن تنافر البروتونات على القوى النووية مما يؤدي إلى عدم الإستقرار</a:t>
          </a:r>
          <a:endParaRPr lang="ar-SA" dirty="0"/>
        </a:p>
      </dgm:t>
    </dgm:pt>
    <dgm:pt modelId="{875BAB34-09E4-4585-8AAA-DA67252AC316}" type="parTrans" cxnId="{81DDC713-1C9B-409D-B706-1A5A8483315A}">
      <dgm:prSet/>
      <dgm:spPr/>
      <dgm:t>
        <a:bodyPr/>
        <a:lstStyle/>
        <a:p>
          <a:pPr rtl="1"/>
          <a:endParaRPr lang="ar-SA"/>
        </a:p>
      </dgm:t>
    </dgm:pt>
    <dgm:pt modelId="{90E75AF8-AC58-4968-9155-D362A61642D0}" type="sibTrans" cxnId="{81DDC713-1C9B-409D-B706-1A5A8483315A}">
      <dgm:prSet/>
      <dgm:spPr/>
      <dgm:t>
        <a:bodyPr/>
        <a:lstStyle/>
        <a:p>
          <a:pPr rtl="1"/>
          <a:endParaRPr lang="ar-SA"/>
        </a:p>
      </dgm:t>
    </dgm:pt>
    <dgm:pt modelId="{AE6E006F-C56F-47F0-8F82-1D9C0F13FE46}">
      <dgm:prSet phldrT="[Text]"/>
      <dgm:spPr/>
      <dgm:t>
        <a:bodyPr/>
        <a:lstStyle/>
        <a:p>
          <a:pPr rtl="1"/>
          <a:r>
            <a:rPr lang="ar-SA" dirty="0" smtClean="0"/>
            <a:t>2- فائض في عدد النيوترونات </a:t>
          </a:r>
          <a:endParaRPr lang="ar-SA" dirty="0"/>
        </a:p>
      </dgm:t>
    </dgm:pt>
    <dgm:pt modelId="{824D63B9-82F1-485B-BDE5-2B8E4EA2E6C8}" type="parTrans" cxnId="{DD29FDB2-8543-40F3-A376-ED1AA685A040}">
      <dgm:prSet/>
      <dgm:spPr/>
      <dgm:t>
        <a:bodyPr/>
        <a:lstStyle/>
        <a:p>
          <a:pPr rtl="1"/>
          <a:endParaRPr lang="ar-SA"/>
        </a:p>
      </dgm:t>
    </dgm:pt>
    <dgm:pt modelId="{4D5AEBB6-3495-42C2-A818-CEE30F53DCF3}" type="sibTrans" cxnId="{DD29FDB2-8543-40F3-A376-ED1AA685A040}">
      <dgm:prSet/>
      <dgm:spPr/>
      <dgm:t>
        <a:bodyPr/>
        <a:lstStyle/>
        <a:p>
          <a:pPr rtl="1"/>
          <a:endParaRPr lang="ar-SA"/>
        </a:p>
      </dgm:t>
    </dgm:pt>
    <dgm:pt modelId="{58EE4CAC-5398-4C24-8704-E3CD6BD26A60}">
      <dgm:prSet phldrT="[Text]"/>
      <dgm:spPr/>
      <dgm:t>
        <a:bodyPr/>
        <a:lstStyle/>
        <a:p>
          <a:pPr rtl="1"/>
          <a:r>
            <a:rPr lang="ar-SA" dirty="0" smtClean="0"/>
            <a:t>يؤدي كثرة عدد النيوترونات إلى عدم تفاعل القوى النووية مع النويات المحيطة بها مما يسبب عدم الإستقرار</a:t>
          </a:r>
          <a:endParaRPr lang="ar-SA" dirty="0"/>
        </a:p>
      </dgm:t>
    </dgm:pt>
    <dgm:pt modelId="{F9675965-AD2E-48C9-85DE-F027ACBE3556}" type="parTrans" cxnId="{DEA9BE3A-67EF-44F8-9FC8-B487C87321CE}">
      <dgm:prSet/>
      <dgm:spPr/>
      <dgm:t>
        <a:bodyPr/>
        <a:lstStyle/>
        <a:p>
          <a:pPr rtl="1"/>
          <a:endParaRPr lang="ar-SA"/>
        </a:p>
      </dgm:t>
    </dgm:pt>
    <dgm:pt modelId="{7552CF72-CA4F-4EDF-B228-48C055DC9E54}" type="sibTrans" cxnId="{DEA9BE3A-67EF-44F8-9FC8-B487C87321CE}">
      <dgm:prSet/>
      <dgm:spPr/>
      <dgm:t>
        <a:bodyPr/>
        <a:lstStyle/>
        <a:p>
          <a:pPr rtl="1"/>
          <a:endParaRPr lang="ar-SA"/>
        </a:p>
      </dgm:t>
    </dgm:pt>
    <dgm:pt modelId="{9983DD2B-37B3-4DCD-824C-CE49346FC940}" type="pres">
      <dgm:prSet presAssocID="{41F3E63F-1D51-4D46-B14A-10A2955068F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3939ECF-17DF-42F8-8C53-E0F4995DA0E5}" type="pres">
      <dgm:prSet presAssocID="{9A10D83D-8C5B-4760-B5AD-62810FABEF53}" presName="linNode" presStyleCnt="0"/>
      <dgm:spPr/>
    </dgm:pt>
    <dgm:pt modelId="{4667EA4C-4154-4917-91C1-F884B5455632}" type="pres">
      <dgm:prSet presAssocID="{9A10D83D-8C5B-4760-B5AD-62810FABEF53}" presName="parentShp" presStyleLbl="node1" presStyleIdx="0" presStyleCnt="2" custScaleX="82780" custScaleY="706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7EA02F-7570-44FC-991F-77451E4FE6A8}" type="pres">
      <dgm:prSet presAssocID="{9A10D83D-8C5B-4760-B5AD-62810FABEF5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1C97184-E1D4-4AF8-B92A-A4F79BFF85E5}" type="pres">
      <dgm:prSet presAssocID="{056A2E02-6B94-48CB-B5F1-69F10D33B606}" presName="spacing" presStyleCnt="0"/>
      <dgm:spPr/>
    </dgm:pt>
    <dgm:pt modelId="{E3560847-8B8C-4818-9DA8-2214CC57D048}" type="pres">
      <dgm:prSet presAssocID="{AE6E006F-C56F-47F0-8F82-1D9C0F13FE46}" presName="linNode" presStyleCnt="0"/>
      <dgm:spPr/>
    </dgm:pt>
    <dgm:pt modelId="{416A0396-DBE0-4E00-9B6D-3E9F4BA3CAA7}" type="pres">
      <dgm:prSet presAssocID="{AE6E006F-C56F-47F0-8F82-1D9C0F13FE46}" presName="parentShp" presStyleLbl="node1" presStyleIdx="1" presStyleCnt="2" custScaleX="87085" custScaleY="7694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6BEF84D-46F8-48A3-9524-D65EDF0AED02}" type="pres">
      <dgm:prSet presAssocID="{AE6E006F-C56F-47F0-8F82-1D9C0F13FE4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EA9BE3A-67EF-44F8-9FC8-B487C87321CE}" srcId="{AE6E006F-C56F-47F0-8F82-1D9C0F13FE46}" destId="{58EE4CAC-5398-4C24-8704-E3CD6BD26A60}" srcOrd="0" destOrd="0" parTransId="{F9675965-AD2E-48C9-85DE-F027ACBE3556}" sibTransId="{7552CF72-CA4F-4EDF-B228-48C055DC9E54}"/>
    <dgm:cxn modelId="{475BE381-5FB6-4939-8FCA-A5B4D704B608}" type="presOf" srcId="{AE6E006F-C56F-47F0-8F82-1D9C0F13FE46}" destId="{416A0396-DBE0-4E00-9B6D-3E9F4BA3CAA7}" srcOrd="0" destOrd="0" presId="urn:microsoft.com/office/officeart/2005/8/layout/vList6"/>
    <dgm:cxn modelId="{DD29FDB2-8543-40F3-A376-ED1AA685A040}" srcId="{41F3E63F-1D51-4D46-B14A-10A2955068FC}" destId="{AE6E006F-C56F-47F0-8F82-1D9C0F13FE46}" srcOrd="1" destOrd="0" parTransId="{824D63B9-82F1-485B-BDE5-2B8E4EA2E6C8}" sibTransId="{4D5AEBB6-3495-42C2-A818-CEE30F53DCF3}"/>
    <dgm:cxn modelId="{D23224C2-6345-46D2-B4E8-901F88FD04DE}" type="presOf" srcId="{9A10D83D-8C5B-4760-B5AD-62810FABEF53}" destId="{4667EA4C-4154-4917-91C1-F884B5455632}" srcOrd="0" destOrd="0" presId="urn:microsoft.com/office/officeart/2005/8/layout/vList6"/>
    <dgm:cxn modelId="{27733371-90E8-4FF5-9570-40B32C072FED}" type="presOf" srcId="{41F3E63F-1D51-4D46-B14A-10A2955068FC}" destId="{9983DD2B-37B3-4DCD-824C-CE49346FC940}" srcOrd="0" destOrd="0" presId="urn:microsoft.com/office/officeart/2005/8/layout/vList6"/>
    <dgm:cxn modelId="{9276B889-E78C-4724-92A9-0C5F9E15190B}" srcId="{41F3E63F-1D51-4D46-B14A-10A2955068FC}" destId="{9A10D83D-8C5B-4760-B5AD-62810FABEF53}" srcOrd="0" destOrd="0" parTransId="{B48A5755-8530-4648-AFDC-CD967527D04D}" sibTransId="{056A2E02-6B94-48CB-B5F1-69F10D33B606}"/>
    <dgm:cxn modelId="{FDB2F081-320E-4DE3-BFA4-8DF994D3B398}" type="presOf" srcId="{82D3239F-6D66-4FED-98E7-E374C9B212F0}" destId="{397EA02F-7570-44FC-991F-77451E4FE6A8}" srcOrd="0" destOrd="0" presId="urn:microsoft.com/office/officeart/2005/8/layout/vList6"/>
    <dgm:cxn modelId="{9DD7EDD4-5F7B-404C-B568-654B07765000}" type="presOf" srcId="{58EE4CAC-5398-4C24-8704-E3CD6BD26A60}" destId="{E6BEF84D-46F8-48A3-9524-D65EDF0AED02}" srcOrd="0" destOrd="0" presId="urn:microsoft.com/office/officeart/2005/8/layout/vList6"/>
    <dgm:cxn modelId="{81DDC713-1C9B-409D-B706-1A5A8483315A}" srcId="{9A10D83D-8C5B-4760-B5AD-62810FABEF53}" destId="{82D3239F-6D66-4FED-98E7-E374C9B212F0}" srcOrd="0" destOrd="0" parTransId="{875BAB34-09E4-4585-8AAA-DA67252AC316}" sibTransId="{90E75AF8-AC58-4968-9155-D362A61642D0}"/>
    <dgm:cxn modelId="{DE33A499-D191-492E-B025-FB82F0D49F68}" type="presParOf" srcId="{9983DD2B-37B3-4DCD-824C-CE49346FC940}" destId="{43939ECF-17DF-42F8-8C53-E0F4995DA0E5}" srcOrd="0" destOrd="0" presId="urn:microsoft.com/office/officeart/2005/8/layout/vList6"/>
    <dgm:cxn modelId="{58F8CF56-2E04-41BC-8664-66F769A53D29}" type="presParOf" srcId="{43939ECF-17DF-42F8-8C53-E0F4995DA0E5}" destId="{4667EA4C-4154-4917-91C1-F884B5455632}" srcOrd="0" destOrd="0" presId="urn:microsoft.com/office/officeart/2005/8/layout/vList6"/>
    <dgm:cxn modelId="{E37E3900-1A4C-45C8-9DBE-12292E067395}" type="presParOf" srcId="{43939ECF-17DF-42F8-8C53-E0F4995DA0E5}" destId="{397EA02F-7570-44FC-991F-77451E4FE6A8}" srcOrd="1" destOrd="0" presId="urn:microsoft.com/office/officeart/2005/8/layout/vList6"/>
    <dgm:cxn modelId="{B0360AA0-D4E9-482D-9AE1-6EEDC02C0176}" type="presParOf" srcId="{9983DD2B-37B3-4DCD-824C-CE49346FC940}" destId="{F1C97184-E1D4-4AF8-B92A-A4F79BFF85E5}" srcOrd="1" destOrd="0" presId="urn:microsoft.com/office/officeart/2005/8/layout/vList6"/>
    <dgm:cxn modelId="{C7FB6AB0-5979-44B2-9494-C66DC0E22A43}" type="presParOf" srcId="{9983DD2B-37B3-4DCD-824C-CE49346FC940}" destId="{E3560847-8B8C-4818-9DA8-2214CC57D048}" srcOrd="2" destOrd="0" presId="urn:microsoft.com/office/officeart/2005/8/layout/vList6"/>
    <dgm:cxn modelId="{F3E95B04-931D-4D24-93AB-07D32AE0AABD}" type="presParOf" srcId="{E3560847-8B8C-4818-9DA8-2214CC57D048}" destId="{416A0396-DBE0-4E00-9B6D-3E9F4BA3CAA7}" srcOrd="0" destOrd="0" presId="urn:microsoft.com/office/officeart/2005/8/layout/vList6"/>
    <dgm:cxn modelId="{EEC1B5A5-A67C-41B1-9C76-DF598A9BD326}" type="presParOf" srcId="{E3560847-8B8C-4818-9DA8-2214CC57D048}" destId="{E6BEF84D-46F8-48A3-9524-D65EDF0AED0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29CB1E-5397-4AEF-A95A-9EB6F628BF3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AD9EF9E-6E55-4B72-AAE9-B76D1B9E8912}">
      <dgm:prSet phldrT="[Text]"/>
      <dgm:spPr/>
      <dgm:t>
        <a:bodyPr/>
        <a:lstStyle/>
        <a:p>
          <a:pPr rtl="1"/>
          <a:r>
            <a:rPr lang="ar-SA" dirty="0" smtClean="0"/>
            <a:t>3- فائض في الطاقة الداخلية </a:t>
          </a:r>
          <a:endParaRPr lang="ar-SA" dirty="0"/>
        </a:p>
      </dgm:t>
    </dgm:pt>
    <dgm:pt modelId="{AD7EE3ED-07FB-45F0-90EC-F44B31C6E5F1}" type="parTrans" cxnId="{14125775-C15B-4298-9563-B01FF0A75D0A}">
      <dgm:prSet/>
      <dgm:spPr/>
      <dgm:t>
        <a:bodyPr/>
        <a:lstStyle/>
        <a:p>
          <a:pPr rtl="1"/>
          <a:endParaRPr lang="ar-SA"/>
        </a:p>
      </dgm:t>
    </dgm:pt>
    <dgm:pt modelId="{BF619125-FDDF-4A94-A160-04A8EC85637F}" type="sibTrans" cxnId="{14125775-C15B-4298-9563-B01FF0A75D0A}">
      <dgm:prSet/>
      <dgm:spPr/>
      <dgm:t>
        <a:bodyPr/>
        <a:lstStyle/>
        <a:p>
          <a:pPr rtl="1"/>
          <a:endParaRPr lang="ar-SA"/>
        </a:p>
      </dgm:t>
    </dgm:pt>
    <dgm:pt modelId="{73CE1C6D-F06A-4FFD-A81D-7ECDE4027B62}">
      <dgm:prSet phldrT="[Text]"/>
      <dgm:spPr/>
      <dgm:t>
        <a:bodyPr/>
        <a:lstStyle/>
        <a:p>
          <a:pPr rtl="1"/>
          <a:r>
            <a:rPr lang="ar-SA" dirty="0" smtClean="0"/>
            <a:t>تكون النواة في حالة طاقية مثارة فتنتقل من المستويات المثارة إلى المستويات الدنيا للتخلص من طاقة إثارتها</a:t>
          </a:r>
          <a:endParaRPr lang="ar-SA" dirty="0"/>
        </a:p>
      </dgm:t>
    </dgm:pt>
    <dgm:pt modelId="{BFB497F2-25AE-41E8-9466-069155882EBA}" type="parTrans" cxnId="{49DB3D93-2CDE-4F77-83A8-CD5E41EE35E4}">
      <dgm:prSet/>
      <dgm:spPr/>
      <dgm:t>
        <a:bodyPr/>
        <a:lstStyle/>
        <a:p>
          <a:pPr rtl="1"/>
          <a:endParaRPr lang="ar-SA"/>
        </a:p>
      </dgm:t>
    </dgm:pt>
    <dgm:pt modelId="{F4538898-942B-45E6-A32A-DD2902B0E8AA}" type="sibTrans" cxnId="{49DB3D93-2CDE-4F77-83A8-CD5E41EE35E4}">
      <dgm:prSet/>
      <dgm:spPr/>
      <dgm:t>
        <a:bodyPr/>
        <a:lstStyle/>
        <a:p>
          <a:pPr rtl="1"/>
          <a:endParaRPr lang="ar-SA"/>
        </a:p>
      </dgm:t>
    </dgm:pt>
    <dgm:pt modelId="{4E199158-1954-4EBA-8875-8A2D3FB9B243}" type="pres">
      <dgm:prSet presAssocID="{4129CB1E-5397-4AEF-A95A-9EB6F628BF3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1A941C0E-4A81-4E20-BC16-EBDA529F9A8C}" type="pres">
      <dgm:prSet presAssocID="{8AD9EF9E-6E55-4B72-AAE9-B76D1B9E8912}" presName="linNode" presStyleCnt="0"/>
      <dgm:spPr/>
    </dgm:pt>
    <dgm:pt modelId="{5892F010-B126-47F4-AA54-5CA21ED0486E}" type="pres">
      <dgm:prSet presAssocID="{8AD9EF9E-6E55-4B72-AAE9-B76D1B9E8912}" presName="parentShp" presStyleLbl="node1" presStyleIdx="0" presStyleCnt="1" custScaleX="100791" custScaleY="79999" custLinFactNeighborX="0" custLinFactNeighborY="-333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945331B-7838-4FA0-A2D3-A6B7FFC3EAB6}" type="pres">
      <dgm:prSet presAssocID="{8AD9EF9E-6E55-4B72-AAE9-B76D1B9E8912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EA65C2-CADE-4C2F-81BA-FB5F33E7397B}" type="presOf" srcId="{8AD9EF9E-6E55-4B72-AAE9-B76D1B9E8912}" destId="{5892F010-B126-47F4-AA54-5CA21ED0486E}" srcOrd="0" destOrd="0" presId="urn:microsoft.com/office/officeart/2005/8/layout/vList6"/>
    <dgm:cxn modelId="{14125775-C15B-4298-9563-B01FF0A75D0A}" srcId="{4129CB1E-5397-4AEF-A95A-9EB6F628BF3E}" destId="{8AD9EF9E-6E55-4B72-AAE9-B76D1B9E8912}" srcOrd="0" destOrd="0" parTransId="{AD7EE3ED-07FB-45F0-90EC-F44B31C6E5F1}" sibTransId="{BF619125-FDDF-4A94-A160-04A8EC85637F}"/>
    <dgm:cxn modelId="{ADA25BF9-5EAA-404B-AAA4-B1CE1A619EE0}" type="presOf" srcId="{4129CB1E-5397-4AEF-A95A-9EB6F628BF3E}" destId="{4E199158-1954-4EBA-8875-8A2D3FB9B243}" srcOrd="0" destOrd="0" presId="urn:microsoft.com/office/officeart/2005/8/layout/vList6"/>
    <dgm:cxn modelId="{6A080E48-34DE-4FDE-9324-A0192D2E55C0}" type="presOf" srcId="{73CE1C6D-F06A-4FFD-A81D-7ECDE4027B62}" destId="{8945331B-7838-4FA0-A2D3-A6B7FFC3EAB6}" srcOrd="0" destOrd="0" presId="urn:microsoft.com/office/officeart/2005/8/layout/vList6"/>
    <dgm:cxn modelId="{49DB3D93-2CDE-4F77-83A8-CD5E41EE35E4}" srcId="{8AD9EF9E-6E55-4B72-AAE9-B76D1B9E8912}" destId="{73CE1C6D-F06A-4FFD-A81D-7ECDE4027B62}" srcOrd="0" destOrd="0" parTransId="{BFB497F2-25AE-41E8-9466-069155882EBA}" sibTransId="{F4538898-942B-45E6-A32A-DD2902B0E8AA}"/>
    <dgm:cxn modelId="{CE907033-BE71-4B2D-B898-237ED567A96B}" type="presParOf" srcId="{4E199158-1954-4EBA-8875-8A2D3FB9B243}" destId="{1A941C0E-4A81-4E20-BC16-EBDA529F9A8C}" srcOrd="0" destOrd="0" presId="urn:microsoft.com/office/officeart/2005/8/layout/vList6"/>
    <dgm:cxn modelId="{230D56BD-476F-4F25-811A-45F8E3DF8F07}" type="presParOf" srcId="{1A941C0E-4A81-4E20-BC16-EBDA529F9A8C}" destId="{5892F010-B126-47F4-AA54-5CA21ED0486E}" srcOrd="0" destOrd="0" presId="urn:microsoft.com/office/officeart/2005/8/layout/vList6"/>
    <dgm:cxn modelId="{F7F27BFE-9851-447F-828F-25FC8F35B518}" type="presParOf" srcId="{1A941C0E-4A81-4E20-BC16-EBDA529F9A8C}" destId="{8945331B-7838-4FA0-A2D3-A6B7FFC3EAB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69C935-D4A5-4F4C-8887-CC30BC319FB8}" type="doc">
      <dgm:prSet loTypeId="urn:microsoft.com/office/officeart/2005/8/layout/radial3" loCatId="cycle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pPr rtl="1"/>
          <a:endParaRPr lang="ar-SA"/>
        </a:p>
      </dgm:t>
    </dgm:pt>
    <dgm:pt modelId="{19E9B370-26DE-4A04-B8C1-65925FDBD8A9}" type="pres">
      <dgm:prSet presAssocID="{0769C935-D4A5-4F4C-8887-CC30BC319FB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57AA7C-8624-49DD-BA4D-BDDF14AD2CAA}" type="pres">
      <dgm:prSet presAssocID="{0769C935-D4A5-4F4C-8887-CC30BC319FB8}" presName="radial" presStyleCnt="0">
        <dgm:presLayoutVars>
          <dgm:animLvl val="ctr"/>
        </dgm:presLayoutVars>
      </dgm:prSet>
      <dgm:spPr/>
    </dgm:pt>
  </dgm:ptLst>
  <dgm:cxnLst>
    <dgm:cxn modelId="{97C1092F-956A-4B90-BDFE-2655AA69534F}" type="presOf" srcId="{0769C935-D4A5-4F4C-8887-CC30BC319FB8}" destId="{19E9B370-26DE-4A04-B8C1-65925FDBD8A9}" srcOrd="0" destOrd="0" presId="urn:microsoft.com/office/officeart/2005/8/layout/radial3"/>
    <dgm:cxn modelId="{A74B1578-C440-4D2E-932F-BF4BDB05FB90}" type="presParOf" srcId="{19E9B370-26DE-4A04-B8C1-65925FDBD8A9}" destId="{FB57AA7C-8624-49DD-BA4D-BDDF14AD2CAA}" srcOrd="0" destOrd="0" presId="urn:microsoft.com/office/officeart/2005/8/layout/radial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7562C4-B4BA-4117-BFA2-4C01D29FD6FA}" type="doc">
      <dgm:prSet loTypeId="urn:microsoft.com/office/officeart/2005/8/layout/hierarchy3" loCatId="hierarchy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DB26E434-D077-4E85-A8D8-906C6AD0E5C7}">
      <dgm:prSet phldrT="[Text]"/>
      <dgm:spPr/>
      <dgm:t>
        <a:bodyPr/>
        <a:lstStyle/>
        <a:p>
          <a:pPr rtl="1"/>
          <a:r>
            <a:rPr lang="ar-SA" dirty="0" smtClean="0"/>
            <a:t>2- كاشفات خاصة بتسجيل مسارات الجسيمات</a:t>
          </a:r>
          <a:endParaRPr lang="ar-SA" dirty="0"/>
        </a:p>
      </dgm:t>
    </dgm:pt>
    <dgm:pt modelId="{96CE55BE-0C69-43F1-BD26-F8785F89660F}" type="parTrans" cxnId="{28BD8A69-8743-4236-B80D-350D0479FD2C}">
      <dgm:prSet/>
      <dgm:spPr/>
      <dgm:t>
        <a:bodyPr/>
        <a:lstStyle/>
        <a:p>
          <a:pPr rtl="1"/>
          <a:endParaRPr lang="ar-SA"/>
        </a:p>
      </dgm:t>
    </dgm:pt>
    <dgm:pt modelId="{0B358E62-66AE-4A24-B2FE-09DF22F342D2}" type="sibTrans" cxnId="{28BD8A69-8743-4236-B80D-350D0479FD2C}">
      <dgm:prSet/>
      <dgm:spPr/>
      <dgm:t>
        <a:bodyPr/>
        <a:lstStyle/>
        <a:p>
          <a:pPr rtl="1"/>
          <a:endParaRPr lang="ar-SA"/>
        </a:p>
      </dgm:t>
    </dgm:pt>
    <dgm:pt modelId="{D8DCDFA3-40C1-488E-A11F-57D88FF328B5}">
      <dgm:prSet phldrT="[Text]"/>
      <dgm:spPr/>
      <dgm:t>
        <a:bodyPr/>
        <a:lstStyle/>
        <a:p>
          <a:pPr rtl="1"/>
          <a:r>
            <a:rPr lang="ar-SA" dirty="0" smtClean="0"/>
            <a:t>*كاشف الغرفة السحابية</a:t>
          </a:r>
          <a:endParaRPr lang="ar-SA" dirty="0"/>
        </a:p>
      </dgm:t>
    </dgm:pt>
    <dgm:pt modelId="{8D659750-95D4-4D3B-956C-1C3D960664A1}" type="parTrans" cxnId="{32A1C517-B57E-484C-A4F1-098D388EBDBB}">
      <dgm:prSet/>
      <dgm:spPr/>
      <dgm:t>
        <a:bodyPr/>
        <a:lstStyle/>
        <a:p>
          <a:pPr rtl="1"/>
          <a:endParaRPr lang="ar-SA"/>
        </a:p>
      </dgm:t>
    </dgm:pt>
    <dgm:pt modelId="{A26EC539-2D92-41CD-A12B-FACAF48F9660}" type="sibTrans" cxnId="{32A1C517-B57E-484C-A4F1-098D388EBDBB}">
      <dgm:prSet/>
      <dgm:spPr/>
      <dgm:t>
        <a:bodyPr/>
        <a:lstStyle/>
        <a:p>
          <a:pPr rtl="1"/>
          <a:endParaRPr lang="ar-SA"/>
        </a:p>
      </dgm:t>
    </dgm:pt>
    <dgm:pt modelId="{DC828D5C-164B-4DC6-A216-DC9245E2504E}">
      <dgm:prSet phldrT="[Text]"/>
      <dgm:spPr/>
      <dgm:t>
        <a:bodyPr/>
        <a:lstStyle/>
        <a:p>
          <a:pPr rtl="1"/>
          <a:r>
            <a:rPr lang="ar-SA" dirty="0" smtClean="0"/>
            <a:t>*كاشفات الغرفة الشرارية</a:t>
          </a:r>
          <a:endParaRPr lang="ar-SA" dirty="0"/>
        </a:p>
      </dgm:t>
    </dgm:pt>
    <dgm:pt modelId="{26A79172-68E0-4766-9863-B59DC507B0B5}" type="parTrans" cxnId="{2000A284-04E7-473D-A75D-C775AB776890}">
      <dgm:prSet/>
      <dgm:spPr/>
      <dgm:t>
        <a:bodyPr/>
        <a:lstStyle/>
        <a:p>
          <a:pPr rtl="1"/>
          <a:endParaRPr lang="ar-SA"/>
        </a:p>
      </dgm:t>
    </dgm:pt>
    <dgm:pt modelId="{C283C62A-3BC1-44FE-A70E-6CF3625E82E3}" type="sibTrans" cxnId="{2000A284-04E7-473D-A75D-C775AB776890}">
      <dgm:prSet/>
      <dgm:spPr/>
      <dgm:t>
        <a:bodyPr/>
        <a:lstStyle/>
        <a:p>
          <a:pPr rtl="1"/>
          <a:endParaRPr lang="ar-SA"/>
        </a:p>
      </dgm:t>
    </dgm:pt>
    <dgm:pt modelId="{2646C99B-FB75-4DAA-8EDD-D0DE2318E240}">
      <dgm:prSet phldrT="[Text]"/>
      <dgm:spPr/>
      <dgm:t>
        <a:bodyPr/>
        <a:lstStyle/>
        <a:p>
          <a:pPr rtl="1"/>
          <a:r>
            <a:rPr lang="ar-SA" dirty="0" smtClean="0"/>
            <a:t>1- كاشفات الأشعة الخاصة بعد الجسيمات</a:t>
          </a:r>
          <a:endParaRPr lang="ar-SA" dirty="0"/>
        </a:p>
      </dgm:t>
    </dgm:pt>
    <dgm:pt modelId="{1DE7F2E0-D7D2-4E31-8DD7-2698203C6B3C}" type="parTrans" cxnId="{FF8A9835-2A46-46E2-9DB2-7DAF84FFCF9C}">
      <dgm:prSet/>
      <dgm:spPr/>
      <dgm:t>
        <a:bodyPr/>
        <a:lstStyle/>
        <a:p>
          <a:pPr rtl="1"/>
          <a:endParaRPr lang="ar-SA"/>
        </a:p>
      </dgm:t>
    </dgm:pt>
    <dgm:pt modelId="{5556F242-1067-404F-9F35-1031C5D40CEC}" type="sibTrans" cxnId="{FF8A9835-2A46-46E2-9DB2-7DAF84FFCF9C}">
      <dgm:prSet/>
      <dgm:spPr/>
      <dgm:t>
        <a:bodyPr/>
        <a:lstStyle/>
        <a:p>
          <a:pPr rtl="1"/>
          <a:endParaRPr lang="ar-SA"/>
        </a:p>
      </dgm:t>
    </dgm:pt>
    <dgm:pt modelId="{A7CF7005-43E7-4339-92FB-56EC49DBD633}">
      <dgm:prSet phldrT="[Text]"/>
      <dgm:spPr/>
      <dgm:t>
        <a:bodyPr/>
        <a:lstStyle/>
        <a:p>
          <a:pPr rtl="1"/>
          <a:r>
            <a:rPr lang="ar-SA" dirty="0" smtClean="0"/>
            <a:t>* الكاشفات الغازية</a:t>
          </a:r>
          <a:endParaRPr lang="ar-SA" dirty="0"/>
        </a:p>
      </dgm:t>
    </dgm:pt>
    <dgm:pt modelId="{685698C7-013E-4D15-B1FC-D7A5117AEB06}" type="parTrans" cxnId="{658506C9-9884-4744-8AE3-9B97ECB4ED25}">
      <dgm:prSet/>
      <dgm:spPr/>
      <dgm:t>
        <a:bodyPr/>
        <a:lstStyle/>
        <a:p>
          <a:pPr rtl="1"/>
          <a:endParaRPr lang="ar-SA"/>
        </a:p>
      </dgm:t>
    </dgm:pt>
    <dgm:pt modelId="{FD967EE8-EEB4-4246-A1D1-DBE1C8727A59}" type="sibTrans" cxnId="{658506C9-9884-4744-8AE3-9B97ECB4ED25}">
      <dgm:prSet/>
      <dgm:spPr/>
      <dgm:t>
        <a:bodyPr/>
        <a:lstStyle/>
        <a:p>
          <a:pPr rtl="1"/>
          <a:endParaRPr lang="ar-SA"/>
        </a:p>
      </dgm:t>
    </dgm:pt>
    <dgm:pt modelId="{3E33A0DA-87B1-4F0F-8B23-15E9D2555180}">
      <dgm:prSet phldrT="[Text]"/>
      <dgm:spPr/>
      <dgm:t>
        <a:bodyPr/>
        <a:lstStyle/>
        <a:p>
          <a:pPr rtl="1"/>
          <a:r>
            <a:rPr lang="ar-SA" dirty="0" smtClean="0"/>
            <a:t>*كاشفات سيرنكوف</a:t>
          </a:r>
          <a:endParaRPr lang="ar-SA" dirty="0"/>
        </a:p>
      </dgm:t>
    </dgm:pt>
    <dgm:pt modelId="{CE114032-CE7F-48E2-931A-AF85AA526AA7}" type="parTrans" cxnId="{C2200C9D-3756-4152-A314-482C0E6CEC98}">
      <dgm:prSet/>
      <dgm:spPr/>
      <dgm:t>
        <a:bodyPr/>
        <a:lstStyle/>
        <a:p>
          <a:pPr rtl="1"/>
          <a:endParaRPr lang="ar-SA"/>
        </a:p>
      </dgm:t>
    </dgm:pt>
    <dgm:pt modelId="{725B16CC-85A8-4752-992B-2B360D444D67}" type="sibTrans" cxnId="{C2200C9D-3756-4152-A314-482C0E6CEC98}">
      <dgm:prSet/>
      <dgm:spPr/>
      <dgm:t>
        <a:bodyPr/>
        <a:lstStyle/>
        <a:p>
          <a:pPr rtl="1"/>
          <a:endParaRPr lang="ar-SA"/>
        </a:p>
      </dgm:t>
    </dgm:pt>
    <dgm:pt modelId="{12B7CED2-7F7A-4828-BA82-DFA7B57A2B4F}">
      <dgm:prSet phldrT="[Text]"/>
      <dgm:spPr/>
      <dgm:t>
        <a:bodyPr/>
        <a:lstStyle/>
        <a:p>
          <a:pPr rtl="1"/>
          <a:r>
            <a:rPr lang="ar-SA" dirty="0" smtClean="0"/>
            <a:t>*كاشفات أشباه الموصلات</a:t>
          </a:r>
          <a:endParaRPr lang="ar-SA" dirty="0"/>
        </a:p>
      </dgm:t>
    </dgm:pt>
    <dgm:pt modelId="{267C18FE-A3FF-4566-88E4-6D640F736A31}" type="parTrans" cxnId="{38E18DAB-9F1B-403F-942C-08AFB75F6559}">
      <dgm:prSet/>
      <dgm:spPr/>
      <dgm:t>
        <a:bodyPr/>
        <a:lstStyle/>
        <a:p>
          <a:pPr rtl="1"/>
          <a:endParaRPr lang="ar-SA"/>
        </a:p>
      </dgm:t>
    </dgm:pt>
    <dgm:pt modelId="{E8DD78DF-A924-4119-981A-25024A63111F}" type="sibTrans" cxnId="{38E18DAB-9F1B-403F-942C-08AFB75F6559}">
      <dgm:prSet/>
      <dgm:spPr/>
      <dgm:t>
        <a:bodyPr/>
        <a:lstStyle/>
        <a:p>
          <a:pPr rtl="1"/>
          <a:endParaRPr lang="ar-SA"/>
        </a:p>
      </dgm:t>
    </dgm:pt>
    <dgm:pt modelId="{8F537E3B-5C41-4680-9382-9B1E13B9FFFC}">
      <dgm:prSet phldrT="[Text]"/>
      <dgm:spPr/>
      <dgm:t>
        <a:bodyPr/>
        <a:lstStyle/>
        <a:p>
          <a:pPr rtl="1"/>
          <a:r>
            <a:rPr lang="ar-SA" dirty="0" smtClean="0"/>
            <a:t>* كاشفات الغرفة الفقاعية</a:t>
          </a:r>
          <a:endParaRPr lang="ar-SA" dirty="0"/>
        </a:p>
      </dgm:t>
    </dgm:pt>
    <dgm:pt modelId="{FF0E7218-0239-48B3-A38F-EA336E4AD47A}" type="parTrans" cxnId="{A1BA8C37-5A54-46E0-80AC-123D197E3F6B}">
      <dgm:prSet/>
      <dgm:spPr/>
      <dgm:t>
        <a:bodyPr/>
        <a:lstStyle/>
        <a:p>
          <a:pPr rtl="1"/>
          <a:endParaRPr lang="ar-SA"/>
        </a:p>
      </dgm:t>
    </dgm:pt>
    <dgm:pt modelId="{96479E2A-EFFC-479D-B668-85E4B8CBED57}" type="sibTrans" cxnId="{A1BA8C37-5A54-46E0-80AC-123D197E3F6B}">
      <dgm:prSet/>
      <dgm:spPr/>
      <dgm:t>
        <a:bodyPr/>
        <a:lstStyle/>
        <a:p>
          <a:pPr rtl="1"/>
          <a:endParaRPr lang="ar-SA"/>
        </a:p>
      </dgm:t>
    </dgm:pt>
    <dgm:pt modelId="{09A65510-FC03-4E3E-B102-7926BDB2B0E4}">
      <dgm:prSet phldrT="[Text]"/>
      <dgm:spPr/>
      <dgm:t>
        <a:bodyPr/>
        <a:lstStyle/>
        <a:p>
          <a:pPr rtl="1"/>
          <a:r>
            <a:rPr lang="ar-SA" dirty="0" smtClean="0"/>
            <a:t>* الكاشفات الوميضية</a:t>
          </a:r>
          <a:endParaRPr lang="ar-SA" dirty="0"/>
        </a:p>
      </dgm:t>
    </dgm:pt>
    <dgm:pt modelId="{4532EE73-AC6E-4A64-8F3F-D6D5AE60E075}" type="sibTrans" cxnId="{D2780447-0C48-44E8-B832-8C5F44B14917}">
      <dgm:prSet/>
      <dgm:spPr/>
      <dgm:t>
        <a:bodyPr/>
        <a:lstStyle/>
        <a:p>
          <a:pPr rtl="1"/>
          <a:endParaRPr lang="ar-SA"/>
        </a:p>
      </dgm:t>
    </dgm:pt>
    <dgm:pt modelId="{E560EEE5-28FE-469F-934B-E72D8D5E4A19}" type="parTrans" cxnId="{D2780447-0C48-44E8-B832-8C5F44B14917}">
      <dgm:prSet/>
      <dgm:spPr/>
      <dgm:t>
        <a:bodyPr/>
        <a:lstStyle/>
        <a:p>
          <a:pPr rtl="1"/>
          <a:endParaRPr lang="ar-SA"/>
        </a:p>
      </dgm:t>
    </dgm:pt>
    <dgm:pt modelId="{445E43EA-AAEC-4A23-997E-FE80476BAD8E}" type="pres">
      <dgm:prSet presAssocID="{5D7562C4-B4BA-4117-BFA2-4C01D29FD6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42BC994-EC67-4DAF-9550-413401C29410}" type="pres">
      <dgm:prSet presAssocID="{DB26E434-D077-4E85-A8D8-906C6AD0E5C7}" presName="root" presStyleCnt="0"/>
      <dgm:spPr/>
    </dgm:pt>
    <dgm:pt modelId="{353BCC5C-FB40-415D-BFCE-472B00AE67F2}" type="pres">
      <dgm:prSet presAssocID="{DB26E434-D077-4E85-A8D8-906C6AD0E5C7}" presName="rootComposite" presStyleCnt="0"/>
      <dgm:spPr/>
    </dgm:pt>
    <dgm:pt modelId="{3E225BEC-FCC0-4F76-8C88-F412DEAE2D33}" type="pres">
      <dgm:prSet presAssocID="{DB26E434-D077-4E85-A8D8-906C6AD0E5C7}" presName="rootText" presStyleLbl="node1" presStyleIdx="0" presStyleCnt="2" custScaleX="186381" custScaleY="119481" custLinFactNeighborX="-28391" custLinFactNeighborY="20824"/>
      <dgm:spPr/>
      <dgm:t>
        <a:bodyPr/>
        <a:lstStyle/>
        <a:p>
          <a:endParaRPr lang="en-US"/>
        </a:p>
      </dgm:t>
    </dgm:pt>
    <dgm:pt modelId="{65E2C67D-92CA-41F1-A3A3-99FF5172BC8C}" type="pres">
      <dgm:prSet presAssocID="{DB26E434-D077-4E85-A8D8-906C6AD0E5C7}" presName="rootConnector" presStyleLbl="node1" presStyleIdx="0" presStyleCnt="2"/>
      <dgm:spPr/>
      <dgm:t>
        <a:bodyPr/>
        <a:lstStyle/>
        <a:p>
          <a:endParaRPr lang="en-US"/>
        </a:p>
      </dgm:t>
    </dgm:pt>
    <dgm:pt modelId="{DE834A3B-FE25-4F43-A60B-2FDDADDECDD1}" type="pres">
      <dgm:prSet presAssocID="{DB26E434-D077-4E85-A8D8-906C6AD0E5C7}" presName="childShape" presStyleCnt="0"/>
      <dgm:spPr/>
    </dgm:pt>
    <dgm:pt modelId="{F4F09A12-2968-40BF-B39C-FCB8B0BCDE3B}" type="pres">
      <dgm:prSet presAssocID="{8D659750-95D4-4D3B-956C-1C3D960664A1}" presName="Name13" presStyleLbl="parChTrans1D2" presStyleIdx="0" presStyleCnt="7"/>
      <dgm:spPr/>
      <dgm:t>
        <a:bodyPr/>
        <a:lstStyle/>
        <a:p>
          <a:endParaRPr lang="en-US"/>
        </a:p>
      </dgm:t>
    </dgm:pt>
    <dgm:pt modelId="{44D6C40D-1634-4C16-A909-8047140062FC}" type="pres">
      <dgm:prSet presAssocID="{D8DCDFA3-40C1-488E-A11F-57D88FF328B5}" presName="childText" presStyleLbl="bgAcc1" presStyleIdx="0" presStyleCnt="7" custScaleX="186714" custLinFactNeighborX="-28810" custLinFactNeighborY="98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F3C320-AD10-462B-A229-38963CF62E7B}" type="pres">
      <dgm:prSet presAssocID="{FF0E7218-0239-48B3-A38F-EA336E4AD47A}" presName="Name13" presStyleLbl="parChTrans1D2" presStyleIdx="1" presStyleCnt="7"/>
      <dgm:spPr/>
      <dgm:t>
        <a:bodyPr/>
        <a:lstStyle/>
        <a:p>
          <a:endParaRPr lang="en-US"/>
        </a:p>
      </dgm:t>
    </dgm:pt>
    <dgm:pt modelId="{6164E544-3C40-4BC3-97D1-2DC4D2F12108}" type="pres">
      <dgm:prSet presAssocID="{8F537E3B-5C41-4680-9382-9B1E13B9FFFC}" presName="childText" presStyleLbl="bgAcc1" presStyleIdx="1" presStyleCnt="7" custScaleX="186714" custLinFactNeighborX="-28810" custLinFactNeighborY="17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F43CE-A48E-4E28-818C-3B30848D4F85}" type="pres">
      <dgm:prSet presAssocID="{26A79172-68E0-4766-9863-B59DC507B0B5}" presName="Name13" presStyleLbl="parChTrans1D2" presStyleIdx="2" presStyleCnt="7"/>
      <dgm:spPr/>
      <dgm:t>
        <a:bodyPr/>
        <a:lstStyle/>
        <a:p>
          <a:endParaRPr lang="en-US"/>
        </a:p>
      </dgm:t>
    </dgm:pt>
    <dgm:pt modelId="{85FB9991-CFDA-4EE0-92CC-0CC1DE9AD7DE}" type="pres">
      <dgm:prSet presAssocID="{DC828D5C-164B-4DC6-A216-DC9245E2504E}" presName="childText" presStyleLbl="bgAcc1" presStyleIdx="2" presStyleCnt="7" custScaleX="183115" custLinFactNeighborX="-22873" custLinFactNeighborY="162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4DE09-9079-42E9-9960-849E98EABB2B}" type="pres">
      <dgm:prSet presAssocID="{2646C99B-FB75-4DAA-8EDD-D0DE2318E240}" presName="root" presStyleCnt="0"/>
      <dgm:spPr/>
    </dgm:pt>
    <dgm:pt modelId="{A1C9674B-8C34-44D3-A1AE-F7B8A6766531}" type="pres">
      <dgm:prSet presAssocID="{2646C99B-FB75-4DAA-8EDD-D0DE2318E240}" presName="rootComposite" presStyleCnt="0"/>
      <dgm:spPr/>
    </dgm:pt>
    <dgm:pt modelId="{B9FC23E3-844D-497F-9402-5605D2496CB4}" type="pres">
      <dgm:prSet presAssocID="{2646C99B-FB75-4DAA-8EDD-D0DE2318E240}" presName="rootText" presStyleLbl="node1" presStyleIdx="1" presStyleCnt="2" custScaleX="204254" custScaleY="115264" custLinFactNeighborX="20822" custLinFactNeighborY="11326"/>
      <dgm:spPr/>
      <dgm:t>
        <a:bodyPr/>
        <a:lstStyle/>
        <a:p>
          <a:endParaRPr lang="en-US"/>
        </a:p>
      </dgm:t>
    </dgm:pt>
    <dgm:pt modelId="{FDA7FC65-35BA-4797-BC12-6FAD4DDFABA2}" type="pres">
      <dgm:prSet presAssocID="{2646C99B-FB75-4DAA-8EDD-D0DE2318E240}" presName="rootConnector" presStyleLbl="node1" presStyleIdx="1" presStyleCnt="2"/>
      <dgm:spPr/>
      <dgm:t>
        <a:bodyPr/>
        <a:lstStyle/>
        <a:p>
          <a:endParaRPr lang="en-US"/>
        </a:p>
      </dgm:t>
    </dgm:pt>
    <dgm:pt modelId="{6B53A228-3E95-435C-824A-00B828F85108}" type="pres">
      <dgm:prSet presAssocID="{2646C99B-FB75-4DAA-8EDD-D0DE2318E240}" presName="childShape" presStyleCnt="0"/>
      <dgm:spPr/>
    </dgm:pt>
    <dgm:pt modelId="{5ABB9E89-1CAD-471B-BD05-50CF3508CE76}" type="pres">
      <dgm:prSet presAssocID="{685698C7-013E-4D15-B1FC-D7A5117AEB06}" presName="Name13" presStyleLbl="parChTrans1D2" presStyleIdx="3" presStyleCnt="7"/>
      <dgm:spPr/>
      <dgm:t>
        <a:bodyPr/>
        <a:lstStyle/>
        <a:p>
          <a:endParaRPr lang="en-US"/>
        </a:p>
      </dgm:t>
    </dgm:pt>
    <dgm:pt modelId="{F7F552D7-B8C0-4C1B-A3D0-7ACB8B304756}" type="pres">
      <dgm:prSet presAssocID="{A7CF7005-43E7-4339-92FB-56EC49DBD633}" presName="childText" presStyleLbl="bgAcc1" presStyleIdx="3" presStyleCnt="7" custScaleX="191070" custLinFactNeighborX="30646" custLinFactNeighborY="3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F8E8F64-8DD6-4506-8D47-214BFBAEDD47}" type="pres">
      <dgm:prSet presAssocID="{E560EEE5-28FE-469F-934B-E72D8D5E4A19}" presName="Name13" presStyleLbl="parChTrans1D2" presStyleIdx="4" presStyleCnt="7"/>
      <dgm:spPr/>
      <dgm:t>
        <a:bodyPr/>
        <a:lstStyle/>
        <a:p>
          <a:endParaRPr lang="en-US"/>
        </a:p>
      </dgm:t>
    </dgm:pt>
    <dgm:pt modelId="{316B89E9-25D1-4F7E-9AA5-FF5980A44828}" type="pres">
      <dgm:prSet presAssocID="{09A65510-FC03-4E3E-B102-7926BDB2B0E4}" presName="childText" presStyleLbl="bgAcc1" presStyleIdx="4" presStyleCnt="7" custScaleX="190807" custLinFactNeighborX="24709" custLinFactNeighborY="-12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88A16A8-588D-46E1-9B02-86F0256A8B97}" type="pres">
      <dgm:prSet presAssocID="{267C18FE-A3FF-4566-88E4-6D640F736A31}" presName="Name13" presStyleLbl="parChTrans1D2" presStyleIdx="5" presStyleCnt="7"/>
      <dgm:spPr/>
      <dgm:t>
        <a:bodyPr/>
        <a:lstStyle/>
        <a:p>
          <a:endParaRPr lang="en-US"/>
        </a:p>
      </dgm:t>
    </dgm:pt>
    <dgm:pt modelId="{0FDB4BE3-A4E5-47CE-AD90-EFFD8582DAF8}" type="pres">
      <dgm:prSet presAssocID="{12B7CED2-7F7A-4828-BA82-DFA7B57A2B4F}" presName="childText" presStyleLbl="bgAcc1" presStyleIdx="5" presStyleCnt="7" custScaleX="190808" custLinFactNeighborX="24709" custLinFactNeighborY="-122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5D8FB7-BDB8-4CE2-8074-6C387D9F2CD1}" type="pres">
      <dgm:prSet presAssocID="{CE114032-CE7F-48E2-931A-AF85AA526AA7}" presName="Name13" presStyleLbl="parChTrans1D2" presStyleIdx="6" presStyleCnt="7"/>
      <dgm:spPr/>
      <dgm:t>
        <a:bodyPr/>
        <a:lstStyle/>
        <a:p>
          <a:endParaRPr lang="en-US"/>
        </a:p>
      </dgm:t>
    </dgm:pt>
    <dgm:pt modelId="{B0938EB0-CB1F-4C0A-A1B4-354D28408A6A}" type="pres">
      <dgm:prSet presAssocID="{3E33A0DA-87B1-4F0F-8B23-15E9D2555180}" presName="childText" presStyleLbl="bgAcc1" presStyleIdx="6" presStyleCnt="7" custScaleX="190808" custLinFactNeighborX="24709" custLinFactNeighborY="-13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E91D95-CD0C-4D25-968D-94B8440E1E07}" type="presOf" srcId="{DC828D5C-164B-4DC6-A216-DC9245E2504E}" destId="{85FB9991-CFDA-4EE0-92CC-0CC1DE9AD7DE}" srcOrd="0" destOrd="0" presId="urn:microsoft.com/office/officeart/2005/8/layout/hierarchy3"/>
    <dgm:cxn modelId="{658506C9-9884-4744-8AE3-9B97ECB4ED25}" srcId="{2646C99B-FB75-4DAA-8EDD-D0DE2318E240}" destId="{A7CF7005-43E7-4339-92FB-56EC49DBD633}" srcOrd="0" destOrd="0" parTransId="{685698C7-013E-4D15-B1FC-D7A5117AEB06}" sibTransId="{FD967EE8-EEB4-4246-A1D1-DBE1C8727A59}"/>
    <dgm:cxn modelId="{775A1CE4-4420-4F2D-A167-FCBC44D15A23}" type="presOf" srcId="{A7CF7005-43E7-4339-92FB-56EC49DBD633}" destId="{F7F552D7-B8C0-4C1B-A3D0-7ACB8B304756}" srcOrd="0" destOrd="0" presId="urn:microsoft.com/office/officeart/2005/8/layout/hierarchy3"/>
    <dgm:cxn modelId="{2000A284-04E7-473D-A75D-C775AB776890}" srcId="{DB26E434-D077-4E85-A8D8-906C6AD0E5C7}" destId="{DC828D5C-164B-4DC6-A216-DC9245E2504E}" srcOrd="2" destOrd="0" parTransId="{26A79172-68E0-4766-9863-B59DC507B0B5}" sibTransId="{C283C62A-3BC1-44FE-A70E-6CF3625E82E3}"/>
    <dgm:cxn modelId="{39882EDB-692B-4850-9982-CA42266B355A}" type="presOf" srcId="{2646C99B-FB75-4DAA-8EDD-D0DE2318E240}" destId="{FDA7FC65-35BA-4797-BC12-6FAD4DDFABA2}" srcOrd="1" destOrd="0" presId="urn:microsoft.com/office/officeart/2005/8/layout/hierarchy3"/>
    <dgm:cxn modelId="{0EA714AD-7585-4431-A1F7-02E3F0D441A7}" type="presOf" srcId="{3E33A0DA-87B1-4F0F-8B23-15E9D2555180}" destId="{B0938EB0-CB1F-4C0A-A1B4-354D28408A6A}" srcOrd="0" destOrd="0" presId="urn:microsoft.com/office/officeart/2005/8/layout/hierarchy3"/>
    <dgm:cxn modelId="{CC80C1ED-FC68-4EEC-8839-AA9CD35F1CFC}" type="presOf" srcId="{8D659750-95D4-4D3B-956C-1C3D960664A1}" destId="{F4F09A12-2968-40BF-B39C-FCB8B0BCDE3B}" srcOrd="0" destOrd="0" presId="urn:microsoft.com/office/officeart/2005/8/layout/hierarchy3"/>
    <dgm:cxn modelId="{1B11F873-99E9-444E-A213-8773C76C09A2}" type="presOf" srcId="{E560EEE5-28FE-469F-934B-E72D8D5E4A19}" destId="{FF8E8F64-8DD6-4506-8D47-214BFBAEDD47}" srcOrd="0" destOrd="0" presId="urn:microsoft.com/office/officeart/2005/8/layout/hierarchy3"/>
    <dgm:cxn modelId="{FF8A9835-2A46-46E2-9DB2-7DAF84FFCF9C}" srcId="{5D7562C4-B4BA-4117-BFA2-4C01D29FD6FA}" destId="{2646C99B-FB75-4DAA-8EDD-D0DE2318E240}" srcOrd="1" destOrd="0" parTransId="{1DE7F2E0-D7D2-4E31-8DD7-2698203C6B3C}" sibTransId="{5556F242-1067-404F-9F35-1031C5D40CEC}"/>
    <dgm:cxn modelId="{38E18DAB-9F1B-403F-942C-08AFB75F6559}" srcId="{2646C99B-FB75-4DAA-8EDD-D0DE2318E240}" destId="{12B7CED2-7F7A-4828-BA82-DFA7B57A2B4F}" srcOrd="2" destOrd="0" parTransId="{267C18FE-A3FF-4566-88E4-6D640F736A31}" sibTransId="{E8DD78DF-A924-4119-981A-25024A63111F}"/>
    <dgm:cxn modelId="{26844B57-8B76-441C-8F04-5A08B2729CC9}" type="presOf" srcId="{FF0E7218-0239-48B3-A38F-EA336E4AD47A}" destId="{F7F3C320-AD10-462B-A229-38963CF62E7B}" srcOrd="0" destOrd="0" presId="urn:microsoft.com/office/officeart/2005/8/layout/hierarchy3"/>
    <dgm:cxn modelId="{32A1C517-B57E-484C-A4F1-098D388EBDBB}" srcId="{DB26E434-D077-4E85-A8D8-906C6AD0E5C7}" destId="{D8DCDFA3-40C1-488E-A11F-57D88FF328B5}" srcOrd="0" destOrd="0" parTransId="{8D659750-95D4-4D3B-956C-1C3D960664A1}" sibTransId="{A26EC539-2D92-41CD-A12B-FACAF48F9660}"/>
    <dgm:cxn modelId="{2997EB62-E0BF-4D66-B489-1C56C5B4796E}" type="presOf" srcId="{5D7562C4-B4BA-4117-BFA2-4C01D29FD6FA}" destId="{445E43EA-AAEC-4A23-997E-FE80476BAD8E}" srcOrd="0" destOrd="0" presId="urn:microsoft.com/office/officeart/2005/8/layout/hierarchy3"/>
    <dgm:cxn modelId="{290509B8-B6DD-478A-83D7-724FABA85904}" type="presOf" srcId="{09A65510-FC03-4E3E-B102-7926BDB2B0E4}" destId="{316B89E9-25D1-4F7E-9AA5-FF5980A44828}" srcOrd="0" destOrd="0" presId="urn:microsoft.com/office/officeart/2005/8/layout/hierarchy3"/>
    <dgm:cxn modelId="{89537091-C817-4983-891D-DCFB9A7E8B77}" type="presOf" srcId="{8F537E3B-5C41-4680-9382-9B1E13B9FFFC}" destId="{6164E544-3C40-4BC3-97D1-2DC4D2F12108}" srcOrd="0" destOrd="0" presId="urn:microsoft.com/office/officeart/2005/8/layout/hierarchy3"/>
    <dgm:cxn modelId="{43355981-4962-4698-8477-689D5F4B3C9F}" type="presOf" srcId="{2646C99B-FB75-4DAA-8EDD-D0DE2318E240}" destId="{B9FC23E3-844D-497F-9402-5605D2496CB4}" srcOrd="0" destOrd="0" presId="urn:microsoft.com/office/officeart/2005/8/layout/hierarchy3"/>
    <dgm:cxn modelId="{E5FCD023-83A8-437C-AD77-C054F7FCDC21}" type="presOf" srcId="{D8DCDFA3-40C1-488E-A11F-57D88FF328B5}" destId="{44D6C40D-1634-4C16-A909-8047140062FC}" srcOrd="0" destOrd="0" presId="urn:microsoft.com/office/officeart/2005/8/layout/hierarchy3"/>
    <dgm:cxn modelId="{0E61890E-EDB0-4559-84DD-8CF2A7B552D3}" type="presOf" srcId="{685698C7-013E-4D15-B1FC-D7A5117AEB06}" destId="{5ABB9E89-1CAD-471B-BD05-50CF3508CE76}" srcOrd="0" destOrd="0" presId="urn:microsoft.com/office/officeart/2005/8/layout/hierarchy3"/>
    <dgm:cxn modelId="{FE2547B4-653F-465D-9EA7-E7D938F8A75D}" type="presOf" srcId="{DB26E434-D077-4E85-A8D8-906C6AD0E5C7}" destId="{65E2C67D-92CA-41F1-A3A3-99FF5172BC8C}" srcOrd="1" destOrd="0" presId="urn:microsoft.com/office/officeart/2005/8/layout/hierarchy3"/>
    <dgm:cxn modelId="{28BD8A69-8743-4236-B80D-350D0479FD2C}" srcId="{5D7562C4-B4BA-4117-BFA2-4C01D29FD6FA}" destId="{DB26E434-D077-4E85-A8D8-906C6AD0E5C7}" srcOrd="0" destOrd="0" parTransId="{96CE55BE-0C69-43F1-BD26-F8785F89660F}" sibTransId="{0B358E62-66AE-4A24-B2FE-09DF22F342D2}"/>
    <dgm:cxn modelId="{D2780447-0C48-44E8-B832-8C5F44B14917}" srcId="{2646C99B-FB75-4DAA-8EDD-D0DE2318E240}" destId="{09A65510-FC03-4E3E-B102-7926BDB2B0E4}" srcOrd="1" destOrd="0" parTransId="{E560EEE5-28FE-469F-934B-E72D8D5E4A19}" sibTransId="{4532EE73-AC6E-4A64-8F3F-D6D5AE60E075}"/>
    <dgm:cxn modelId="{E523B633-2D21-4EFA-A58A-7B89501E3261}" type="presOf" srcId="{CE114032-CE7F-48E2-931A-AF85AA526AA7}" destId="{4C5D8FB7-BDB8-4CE2-8074-6C387D9F2CD1}" srcOrd="0" destOrd="0" presId="urn:microsoft.com/office/officeart/2005/8/layout/hierarchy3"/>
    <dgm:cxn modelId="{1655AD67-EA27-482C-9F6F-939F59F77FE5}" type="presOf" srcId="{DB26E434-D077-4E85-A8D8-906C6AD0E5C7}" destId="{3E225BEC-FCC0-4F76-8C88-F412DEAE2D33}" srcOrd="0" destOrd="0" presId="urn:microsoft.com/office/officeart/2005/8/layout/hierarchy3"/>
    <dgm:cxn modelId="{C2200C9D-3756-4152-A314-482C0E6CEC98}" srcId="{2646C99B-FB75-4DAA-8EDD-D0DE2318E240}" destId="{3E33A0DA-87B1-4F0F-8B23-15E9D2555180}" srcOrd="3" destOrd="0" parTransId="{CE114032-CE7F-48E2-931A-AF85AA526AA7}" sibTransId="{725B16CC-85A8-4752-992B-2B360D444D67}"/>
    <dgm:cxn modelId="{B72321A5-65EA-4FDF-B395-1B57D60986AD}" type="presOf" srcId="{12B7CED2-7F7A-4828-BA82-DFA7B57A2B4F}" destId="{0FDB4BE3-A4E5-47CE-AD90-EFFD8582DAF8}" srcOrd="0" destOrd="0" presId="urn:microsoft.com/office/officeart/2005/8/layout/hierarchy3"/>
    <dgm:cxn modelId="{08364CC2-A55A-4F2B-931D-40E09E30D0B2}" type="presOf" srcId="{267C18FE-A3FF-4566-88E4-6D640F736A31}" destId="{E88A16A8-588D-46E1-9B02-86F0256A8B97}" srcOrd="0" destOrd="0" presId="urn:microsoft.com/office/officeart/2005/8/layout/hierarchy3"/>
    <dgm:cxn modelId="{9BB11CCD-E36E-4963-BC17-4B26302574BF}" type="presOf" srcId="{26A79172-68E0-4766-9863-B59DC507B0B5}" destId="{A08F43CE-A48E-4E28-818C-3B30848D4F85}" srcOrd="0" destOrd="0" presId="urn:microsoft.com/office/officeart/2005/8/layout/hierarchy3"/>
    <dgm:cxn modelId="{A1BA8C37-5A54-46E0-80AC-123D197E3F6B}" srcId="{DB26E434-D077-4E85-A8D8-906C6AD0E5C7}" destId="{8F537E3B-5C41-4680-9382-9B1E13B9FFFC}" srcOrd="1" destOrd="0" parTransId="{FF0E7218-0239-48B3-A38F-EA336E4AD47A}" sibTransId="{96479E2A-EFFC-479D-B668-85E4B8CBED57}"/>
    <dgm:cxn modelId="{A84FCDA0-0A16-41F0-A4D7-846540AEC31E}" type="presParOf" srcId="{445E43EA-AAEC-4A23-997E-FE80476BAD8E}" destId="{B42BC994-EC67-4DAF-9550-413401C29410}" srcOrd="0" destOrd="0" presId="urn:microsoft.com/office/officeart/2005/8/layout/hierarchy3"/>
    <dgm:cxn modelId="{A7899A03-BA7D-4C0F-A398-52FEF74CE47D}" type="presParOf" srcId="{B42BC994-EC67-4DAF-9550-413401C29410}" destId="{353BCC5C-FB40-415D-BFCE-472B00AE67F2}" srcOrd="0" destOrd="0" presId="urn:microsoft.com/office/officeart/2005/8/layout/hierarchy3"/>
    <dgm:cxn modelId="{0A1A49B3-EAA1-4E1E-9952-686C4C55E204}" type="presParOf" srcId="{353BCC5C-FB40-415D-BFCE-472B00AE67F2}" destId="{3E225BEC-FCC0-4F76-8C88-F412DEAE2D33}" srcOrd="0" destOrd="0" presId="urn:microsoft.com/office/officeart/2005/8/layout/hierarchy3"/>
    <dgm:cxn modelId="{EABDBAC5-7BE9-4969-B013-B143A93ACA2C}" type="presParOf" srcId="{353BCC5C-FB40-415D-BFCE-472B00AE67F2}" destId="{65E2C67D-92CA-41F1-A3A3-99FF5172BC8C}" srcOrd="1" destOrd="0" presId="urn:microsoft.com/office/officeart/2005/8/layout/hierarchy3"/>
    <dgm:cxn modelId="{B9672F3D-5615-4FC1-8369-7EE5FBF800F2}" type="presParOf" srcId="{B42BC994-EC67-4DAF-9550-413401C29410}" destId="{DE834A3B-FE25-4F43-A60B-2FDDADDECDD1}" srcOrd="1" destOrd="0" presId="urn:microsoft.com/office/officeart/2005/8/layout/hierarchy3"/>
    <dgm:cxn modelId="{14BADADD-67C5-46F5-951F-B67ED76C44ED}" type="presParOf" srcId="{DE834A3B-FE25-4F43-A60B-2FDDADDECDD1}" destId="{F4F09A12-2968-40BF-B39C-FCB8B0BCDE3B}" srcOrd="0" destOrd="0" presId="urn:microsoft.com/office/officeart/2005/8/layout/hierarchy3"/>
    <dgm:cxn modelId="{2CFC5693-245A-4620-B945-F326A4718EB7}" type="presParOf" srcId="{DE834A3B-FE25-4F43-A60B-2FDDADDECDD1}" destId="{44D6C40D-1634-4C16-A909-8047140062FC}" srcOrd="1" destOrd="0" presId="urn:microsoft.com/office/officeart/2005/8/layout/hierarchy3"/>
    <dgm:cxn modelId="{FC6FBDF0-DDAC-4574-A38C-BD38E8342C36}" type="presParOf" srcId="{DE834A3B-FE25-4F43-A60B-2FDDADDECDD1}" destId="{F7F3C320-AD10-462B-A229-38963CF62E7B}" srcOrd="2" destOrd="0" presId="urn:microsoft.com/office/officeart/2005/8/layout/hierarchy3"/>
    <dgm:cxn modelId="{8D210E02-C6FF-4D60-8DB3-6DF8CE005427}" type="presParOf" srcId="{DE834A3B-FE25-4F43-A60B-2FDDADDECDD1}" destId="{6164E544-3C40-4BC3-97D1-2DC4D2F12108}" srcOrd="3" destOrd="0" presId="urn:microsoft.com/office/officeart/2005/8/layout/hierarchy3"/>
    <dgm:cxn modelId="{A10A6CAA-9C20-4EBF-BDE5-1456C46DCCA8}" type="presParOf" srcId="{DE834A3B-FE25-4F43-A60B-2FDDADDECDD1}" destId="{A08F43CE-A48E-4E28-818C-3B30848D4F85}" srcOrd="4" destOrd="0" presId="urn:microsoft.com/office/officeart/2005/8/layout/hierarchy3"/>
    <dgm:cxn modelId="{E00AEA92-CEAE-499C-8410-ED951437EE9B}" type="presParOf" srcId="{DE834A3B-FE25-4F43-A60B-2FDDADDECDD1}" destId="{85FB9991-CFDA-4EE0-92CC-0CC1DE9AD7DE}" srcOrd="5" destOrd="0" presId="urn:microsoft.com/office/officeart/2005/8/layout/hierarchy3"/>
    <dgm:cxn modelId="{620282CE-B8CF-4E52-B6FA-C743684A55A2}" type="presParOf" srcId="{445E43EA-AAEC-4A23-997E-FE80476BAD8E}" destId="{1C04DE09-9079-42E9-9960-849E98EABB2B}" srcOrd="1" destOrd="0" presId="urn:microsoft.com/office/officeart/2005/8/layout/hierarchy3"/>
    <dgm:cxn modelId="{89285D78-30E2-452B-9556-40FA171AEF95}" type="presParOf" srcId="{1C04DE09-9079-42E9-9960-849E98EABB2B}" destId="{A1C9674B-8C34-44D3-A1AE-F7B8A6766531}" srcOrd="0" destOrd="0" presId="urn:microsoft.com/office/officeart/2005/8/layout/hierarchy3"/>
    <dgm:cxn modelId="{21B5DF8D-6605-4289-BA10-11D8C39EA5BC}" type="presParOf" srcId="{A1C9674B-8C34-44D3-A1AE-F7B8A6766531}" destId="{B9FC23E3-844D-497F-9402-5605D2496CB4}" srcOrd="0" destOrd="0" presId="urn:microsoft.com/office/officeart/2005/8/layout/hierarchy3"/>
    <dgm:cxn modelId="{2D2B179A-FB98-4AF2-9461-E336FA434495}" type="presParOf" srcId="{A1C9674B-8C34-44D3-A1AE-F7B8A6766531}" destId="{FDA7FC65-35BA-4797-BC12-6FAD4DDFABA2}" srcOrd="1" destOrd="0" presId="urn:microsoft.com/office/officeart/2005/8/layout/hierarchy3"/>
    <dgm:cxn modelId="{61BA4E7B-F6C5-4ABF-97AD-07243D8A50F0}" type="presParOf" srcId="{1C04DE09-9079-42E9-9960-849E98EABB2B}" destId="{6B53A228-3E95-435C-824A-00B828F85108}" srcOrd="1" destOrd="0" presId="urn:microsoft.com/office/officeart/2005/8/layout/hierarchy3"/>
    <dgm:cxn modelId="{CB7E73E4-5E65-4A61-89A5-30C02DD6EAD6}" type="presParOf" srcId="{6B53A228-3E95-435C-824A-00B828F85108}" destId="{5ABB9E89-1CAD-471B-BD05-50CF3508CE76}" srcOrd="0" destOrd="0" presId="urn:microsoft.com/office/officeart/2005/8/layout/hierarchy3"/>
    <dgm:cxn modelId="{E54B638C-EB5E-48D7-A1F5-8ACDB0D1C114}" type="presParOf" srcId="{6B53A228-3E95-435C-824A-00B828F85108}" destId="{F7F552D7-B8C0-4C1B-A3D0-7ACB8B304756}" srcOrd="1" destOrd="0" presId="urn:microsoft.com/office/officeart/2005/8/layout/hierarchy3"/>
    <dgm:cxn modelId="{4C3B92E6-6496-477C-A9B2-440CAB3D6EC9}" type="presParOf" srcId="{6B53A228-3E95-435C-824A-00B828F85108}" destId="{FF8E8F64-8DD6-4506-8D47-214BFBAEDD47}" srcOrd="2" destOrd="0" presId="urn:microsoft.com/office/officeart/2005/8/layout/hierarchy3"/>
    <dgm:cxn modelId="{C0F2B6DD-A30B-400E-BB9F-119BFCF8C2D6}" type="presParOf" srcId="{6B53A228-3E95-435C-824A-00B828F85108}" destId="{316B89E9-25D1-4F7E-9AA5-FF5980A44828}" srcOrd="3" destOrd="0" presId="urn:microsoft.com/office/officeart/2005/8/layout/hierarchy3"/>
    <dgm:cxn modelId="{062A84D3-D3F7-4072-A8A9-5CEA4A932590}" type="presParOf" srcId="{6B53A228-3E95-435C-824A-00B828F85108}" destId="{E88A16A8-588D-46E1-9B02-86F0256A8B97}" srcOrd="4" destOrd="0" presId="urn:microsoft.com/office/officeart/2005/8/layout/hierarchy3"/>
    <dgm:cxn modelId="{9CBBF079-CBFB-4AB3-819B-56F5D8CEEE57}" type="presParOf" srcId="{6B53A228-3E95-435C-824A-00B828F85108}" destId="{0FDB4BE3-A4E5-47CE-AD90-EFFD8582DAF8}" srcOrd="5" destOrd="0" presId="urn:microsoft.com/office/officeart/2005/8/layout/hierarchy3"/>
    <dgm:cxn modelId="{DA835C81-1029-490F-9849-DCB32C34750E}" type="presParOf" srcId="{6B53A228-3E95-435C-824A-00B828F85108}" destId="{4C5D8FB7-BDB8-4CE2-8074-6C387D9F2CD1}" srcOrd="6" destOrd="0" presId="urn:microsoft.com/office/officeart/2005/8/layout/hierarchy3"/>
    <dgm:cxn modelId="{2953FD74-F458-49C9-870C-6672A4D05695}" type="presParOf" srcId="{6B53A228-3E95-435C-824A-00B828F85108}" destId="{B0938EB0-CB1F-4C0A-A1B4-354D28408A6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7EA02F-7570-44FC-991F-77451E4FE6A8}">
      <dsp:nvSpPr>
        <dsp:cNvPr id="0" name=""/>
        <dsp:cNvSpPr/>
      </dsp:nvSpPr>
      <dsp:spPr>
        <a:xfrm>
          <a:off x="3057277" y="552"/>
          <a:ext cx="5017963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285750" lvl="1" indent="-285750" algn="r" defTabSz="1333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000" kern="1200" dirty="0" smtClean="0"/>
            <a:t>يؤدي إلى تغلب القوى الكولومية الناتجة عن تنافر البروتونات على القوى النووية مما يؤدي إلى عدم الإستقرار</a:t>
          </a:r>
          <a:endParaRPr lang="ar-SA" sz="3000" kern="1200" dirty="0"/>
        </a:p>
      </dsp:txBody>
      <dsp:txXfrm>
        <a:off x="3057277" y="552"/>
        <a:ext cx="5017963" cy="2154694"/>
      </dsp:txXfrm>
    </dsp:sp>
    <dsp:sp modelId="{4667EA4C-4154-4917-91C1-F884B5455632}">
      <dsp:nvSpPr>
        <dsp:cNvPr id="0" name=""/>
        <dsp:cNvSpPr/>
      </dsp:nvSpPr>
      <dsp:spPr>
        <a:xfrm>
          <a:off x="288031" y="316635"/>
          <a:ext cx="2769246" cy="15225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1- فائض في عدد البروتونات</a:t>
          </a:r>
          <a:endParaRPr lang="ar-SA" sz="3700" kern="1200" dirty="0"/>
        </a:p>
      </dsp:txBody>
      <dsp:txXfrm>
        <a:off x="288031" y="316635"/>
        <a:ext cx="2769246" cy="1522528"/>
      </dsp:txXfrm>
    </dsp:sp>
    <dsp:sp modelId="{E6BEF84D-46F8-48A3-9524-D65EDF0AED02}">
      <dsp:nvSpPr>
        <dsp:cNvPr id="0" name=""/>
        <dsp:cNvSpPr/>
      </dsp:nvSpPr>
      <dsp:spPr>
        <a:xfrm>
          <a:off x="3129285" y="2370716"/>
          <a:ext cx="5017963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285750" lvl="1" indent="-285750" algn="r" defTabSz="1333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000" kern="1200" dirty="0" smtClean="0"/>
            <a:t>يؤدي كثرة عدد النيوترونات إلى عدم تفاعل القوى النووية مع النويات المحيطة بها مما يسبب عدم الإستقرار</a:t>
          </a:r>
          <a:endParaRPr lang="ar-SA" sz="3000" kern="1200" dirty="0"/>
        </a:p>
      </dsp:txBody>
      <dsp:txXfrm>
        <a:off x="3129285" y="2370716"/>
        <a:ext cx="5017963" cy="2154694"/>
      </dsp:txXfrm>
    </dsp:sp>
    <dsp:sp modelId="{416A0396-DBE0-4E00-9B6D-3E9F4BA3CAA7}">
      <dsp:nvSpPr>
        <dsp:cNvPr id="0" name=""/>
        <dsp:cNvSpPr/>
      </dsp:nvSpPr>
      <dsp:spPr>
        <a:xfrm>
          <a:off x="216023" y="2619055"/>
          <a:ext cx="2913262" cy="1658015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2- فائض في عدد النيوترونات </a:t>
          </a:r>
          <a:endParaRPr lang="ar-SA" sz="3700" kern="1200" dirty="0"/>
        </a:p>
      </dsp:txBody>
      <dsp:txXfrm>
        <a:off x="216023" y="2619055"/>
        <a:ext cx="2913262" cy="165801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45331B-7838-4FA0-A2D3-A6B7FFC3EAB6}">
      <dsp:nvSpPr>
        <dsp:cNvPr id="0" name=""/>
        <dsp:cNvSpPr/>
      </dsp:nvSpPr>
      <dsp:spPr>
        <a:xfrm>
          <a:off x="2836590" y="0"/>
          <a:ext cx="4217531" cy="21602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800" kern="1200" dirty="0" smtClean="0"/>
            <a:t>تكون النواة في حالة طاقية مثارة فتنتقل من المستويات المثارة إلى المستويات الدنيا للتخلص من طاقة إثارتها</a:t>
          </a:r>
          <a:endParaRPr lang="ar-SA" sz="2800" kern="1200" dirty="0"/>
        </a:p>
      </dsp:txBody>
      <dsp:txXfrm>
        <a:off x="2836590" y="0"/>
        <a:ext cx="4217531" cy="2160240"/>
      </dsp:txXfrm>
    </dsp:sp>
    <dsp:sp modelId="{5892F010-B126-47F4-AA54-5CA21ED0486E}">
      <dsp:nvSpPr>
        <dsp:cNvPr id="0" name=""/>
        <dsp:cNvSpPr/>
      </dsp:nvSpPr>
      <dsp:spPr>
        <a:xfrm>
          <a:off x="2662" y="144034"/>
          <a:ext cx="2833927" cy="17281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3- فائض في الطاقة الداخلية </a:t>
          </a:r>
          <a:endParaRPr lang="ar-SA" sz="4100" kern="1200" dirty="0"/>
        </a:p>
      </dsp:txBody>
      <dsp:txXfrm>
        <a:off x="2662" y="144034"/>
        <a:ext cx="2833927" cy="17281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225BEC-FCC0-4F76-8C88-F412DEAE2D33}">
      <dsp:nvSpPr>
        <dsp:cNvPr id="0" name=""/>
        <dsp:cNvSpPr/>
      </dsp:nvSpPr>
      <dsp:spPr>
        <a:xfrm>
          <a:off x="360038" y="155883"/>
          <a:ext cx="2755679" cy="88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2- كاشفات خاصة بتسجيل مسارات الجسيمات</a:t>
          </a:r>
          <a:endParaRPr lang="ar-SA" sz="2400" kern="1200" dirty="0"/>
        </a:p>
      </dsp:txBody>
      <dsp:txXfrm>
        <a:off x="360038" y="155883"/>
        <a:ext cx="2755679" cy="883275"/>
      </dsp:txXfrm>
    </dsp:sp>
    <dsp:sp modelId="{F4F09A12-2968-40BF-B39C-FCB8B0BCDE3B}">
      <dsp:nvSpPr>
        <dsp:cNvPr id="0" name=""/>
        <dsp:cNvSpPr/>
      </dsp:nvSpPr>
      <dsp:spPr>
        <a:xfrm>
          <a:off x="635606" y="1039158"/>
          <a:ext cx="354565" cy="473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030"/>
              </a:lnTo>
              <a:lnTo>
                <a:pt x="354565" y="473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D6C40D-1634-4C16-A909-8047140062FC}">
      <dsp:nvSpPr>
        <dsp:cNvPr id="0" name=""/>
        <dsp:cNvSpPr/>
      </dsp:nvSpPr>
      <dsp:spPr>
        <a:xfrm>
          <a:off x="990172" y="1142558"/>
          <a:ext cx="2208482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*كاشف الغرفة السحابية</a:t>
          </a:r>
          <a:endParaRPr lang="ar-SA" sz="2400" kern="1200" dirty="0"/>
        </a:p>
      </dsp:txBody>
      <dsp:txXfrm>
        <a:off x="990172" y="1142558"/>
        <a:ext cx="2208482" cy="739259"/>
      </dsp:txXfrm>
    </dsp:sp>
    <dsp:sp modelId="{F7F3C320-AD10-462B-A229-38963CF62E7B}">
      <dsp:nvSpPr>
        <dsp:cNvPr id="0" name=""/>
        <dsp:cNvSpPr/>
      </dsp:nvSpPr>
      <dsp:spPr>
        <a:xfrm>
          <a:off x="635606" y="1039158"/>
          <a:ext cx="354565" cy="1456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127"/>
              </a:lnTo>
              <a:lnTo>
                <a:pt x="354565" y="145612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4E544-3C40-4BC3-97D1-2DC4D2F12108}">
      <dsp:nvSpPr>
        <dsp:cNvPr id="0" name=""/>
        <dsp:cNvSpPr/>
      </dsp:nvSpPr>
      <dsp:spPr>
        <a:xfrm>
          <a:off x="990172" y="2125656"/>
          <a:ext cx="2208482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 كاشفات الغرفة الفقاعية</a:t>
          </a:r>
          <a:endParaRPr lang="ar-SA" sz="2400" kern="1200" dirty="0"/>
        </a:p>
      </dsp:txBody>
      <dsp:txXfrm>
        <a:off x="990172" y="2125656"/>
        <a:ext cx="2208482" cy="739259"/>
      </dsp:txXfrm>
    </dsp:sp>
    <dsp:sp modelId="{A08F43CE-A48E-4E28-818C-3B30848D4F85}">
      <dsp:nvSpPr>
        <dsp:cNvPr id="0" name=""/>
        <dsp:cNvSpPr/>
      </dsp:nvSpPr>
      <dsp:spPr>
        <a:xfrm>
          <a:off x="635606" y="1039158"/>
          <a:ext cx="424789" cy="2369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9002"/>
              </a:lnTo>
              <a:lnTo>
                <a:pt x="424789" y="23690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FB9991-CFDA-4EE0-92CC-0CC1DE9AD7DE}">
      <dsp:nvSpPr>
        <dsp:cNvPr id="0" name=""/>
        <dsp:cNvSpPr/>
      </dsp:nvSpPr>
      <dsp:spPr>
        <a:xfrm>
          <a:off x="1060395" y="3038531"/>
          <a:ext cx="2165913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*كاشفات الغرفة الشرارية</a:t>
          </a:r>
          <a:endParaRPr lang="ar-SA" sz="2400" kern="1200" dirty="0"/>
        </a:p>
      </dsp:txBody>
      <dsp:txXfrm>
        <a:off x="1060395" y="3038531"/>
        <a:ext cx="2165913" cy="739259"/>
      </dsp:txXfrm>
    </dsp:sp>
    <dsp:sp modelId="{B9FC23E3-844D-497F-9402-5605D2496CB4}">
      <dsp:nvSpPr>
        <dsp:cNvPr id="0" name=""/>
        <dsp:cNvSpPr/>
      </dsp:nvSpPr>
      <dsp:spPr>
        <a:xfrm>
          <a:off x="4212972" y="85668"/>
          <a:ext cx="3019935" cy="852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1- كاشفات الأشعة الخاصة بعد الجسيمات</a:t>
          </a:r>
          <a:endParaRPr lang="ar-SA" sz="2400" kern="1200" dirty="0"/>
        </a:p>
      </dsp:txBody>
      <dsp:txXfrm>
        <a:off x="4212972" y="85668"/>
        <a:ext cx="3019935" cy="852100"/>
      </dsp:txXfrm>
    </dsp:sp>
    <dsp:sp modelId="{5ABB9E89-1CAD-471B-BD05-50CF3508CE76}">
      <dsp:nvSpPr>
        <dsp:cNvPr id="0" name=""/>
        <dsp:cNvSpPr/>
      </dsp:nvSpPr>
      <dsp:spPr>
        <a:xfrm>
          <a:off x="4514965" y="937769"/>
          <a:ext cx="356621" cy="473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022"/>
              </a:lnTo>
              <a:lnTo>
                <a:pt x="356621" y="4730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552D7-B8C0-4C1B-A3D0-7ACB8B304756}">
      <dsp:nvSpPr>
        <dsp:cNvPr id="0" name=""/>
        <dsp:cNvSpPr/>
      </dsp:nvSpPr>
      <dsp:spPr>
        <a:xfrm>
          <a:off x="4871587" y="1041162"/>
          <a:ext cx="2260006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 الكاشفات الغازية</a:t>
          </a:r>
          <a:endParaRPr lang="ar-SA" sz="2400" kern="1200" dirty="0"/>
        </a:p>
      </dsp:txBody>
      <dsp:txXfrm>
        <a:off x="4871587" y="1041162"/>
        <a:ext cx="2260006" cy="739259"/>
      </dsp:txXfrm>
    </dsp:sp>
    <dsp:sp modelId="{FF8E8F64-8DD6-4506-8D47-214BFBAEDD47}">
      <dsp:nvSpPr>
        <dsp:cNvPr id="0" name=""/>
        <dsp:cNvSpPr/>
      </dsp:nvSpPr>
      <dsp:spPr>
        <a:xfrm>
          <a:off x="4514965" y="937769"/>
          <a:ext cx="286398" cy="1385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5897"/>
              </a:lnTo>
              <a:lnTo>
                <a:pt x="286398" y="138589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B89E9-25D1-4F7E-9AA5-FF5980A44828}">
      <dsp:nvSpPr>
        <dsp:cNvPr id="0" name=""/>
        <dsp:cNvSpPr/>
      </dsp:nvSpPr>
      <dsp:spPr>
        <a:xfrm>
          <a:off x="4801364" y="1954037"/>
          <a:ext cx="2256895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 الكاشفات الوميضية</a:t>
          </a:r>
          <a:endParaRPr lang="ar-SA" sz="2400" kern="1200" dirty="0"/>
        </a:p>
      </dsp:txBody>
      <dsp:txXfrm>
        <a:off x="4801364" y="1954037"/>
        <a:ext cx="2256895" cy="739259"/>
      </dsp:txXfrm>
    </dsp:sp>
    <dsp:sp modelId="{E88A16A8-588D-46E1-9B02-86F0256A8B97}">
      <dsp:nvSpPr>
        <dsp:cNvPr id="0" name=""/>
        <dsp:cNvSpPr/>
      </dsp:nvSpPr>
      <dsp:spPr>
        <a:xfrm>
          <a:off x="4514965" y="937769"/>
          <a:ext cx="286398" cy="2228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8550"/>
              </a:lnTo>
              <a:lnTo>
                <a:pt x="286398" y="222855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B4BE3-A4E5-47CE-AD90-EFFD8582DAF8}">
      <dsp:nvSpPr>
        <dsp:cNvPr id="0" name=""/>
        <dsp:cNvSpPr/>
      </dsp:nvSpPr>
      <dsp:spPr>
        <a:xfrm>
          <a:off x="4801364" y="2796689"/>
          <a:ext cx="2256907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*كاشفات أشباه الموصلات</a:t>
          </a:r>
          <a:endParaRPr lang="ar-SA" sz="2400" kern="1200" dirty="0"/>
        </a:p>
      </dsp:txBody>
      <dsp:txXfrm>
        <a:off x="4801364" y="2796689"/>
        <a:ext cx="2256907" cy="739259"/>
      </dsp:txXfrm>
    </dsp:sp>
    <dsp:sp modelId="{4C5D8FB7-BDB8-4CE2-8074-6C387D9F2CD1}">
      <dsp:nvSpPr>
        <dsp:cNvPr id="0" name=""/>
        <dsp:cNvSpPr/>
      </dsp:nvSpPr>
      <dsp:spPr>
        <a:xfrm>
          <a:off x="4514965" y="937769"/>
          <a:ext cx="286398" cy="3141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425"/>
              </a:lnTo>
              <a:lnTo>
                <a:pt x="286398" y="314142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938EB0-CB1F-4C0A-A1B4-354D28408A6A}">
      <dsp:nvSpPr>
        <dsp:cNvPr id="0" name=""/>
        <dsp:cNvSpPr/>
      </dsp:nvSpPr>
      <dsp:spPr>
        <a:xfrm>
          <a:off x="4801364" y="3709564"/>
          <a:ext cx="2256907" cy="7392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*كاشفات سيرنكوف</a:t>
          </a:r>
          <a:endParaRPr lang="ar-SA" sz="2400" kern="1200" dirty="0"/>
        </a:p>
      </dsp:txBody>
      <dsp:txXfrm>
        <a:off x="4801364" y="3709564"/>
        <a:ext cx="2256907" cy="739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5ADB0-E2C8-4168-A94D-1DBA889A7602}" type="datetimeFigureOut">
              <a:rPr lang="ar-SA" smtClean="0"/>
              <a:pPr/>
              <a:t>05/11/1432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E3C3A-7F41-4D06-99A4-5D19DAF627C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2915816" y="692696"/>
            <a:ext cx="34563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تعليمات معمل نووية 1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595021"/>
            <a:ext cx="792088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إحضار دفتر رسم بياني لكتابة محاضراتك العملية فيه</a:t>
            </a:r>
          </a:p>
          <a:p>
            <a:r>
              <a:rPr lang="ar-SA" sz="2800" dirty="0" smtClean="0"/>
              <a:t>2- تسليم الدفتر عند نهاية كل معمل لتصحيحه ورصد درجتك المستحقة .</a:t>
            </a:r>
          </a:p>
          <a:p>
            <a:r>
              <a:rPr lang="ar-SA" sz="2800" dirty="0" smtClean="0"/>
              <a:t>3- في حال عدم تسليمك أو نسيان الدفتر في المنزل لا تحسب لك درجة هذه المحاضرة.</a:t>
            </a:r>
          </a:p>
          <a:p>
            <a:r>
              <a:rPr lang="ar-SA" sz="2800" dirty="0" smtClean="0"/>
              <a:t>4- يسلم تقرير فردي  في المحاضرة التالية عن موضوع المحاضرة السابقة .</a:t>
            </a:r>
          </a:p>
          <a:p>
            <a:r>
              <a:rPr lang="ar-SA" sz="2800" dirty="0" smtClean="0"/>
              <a:t>5- تلغى درجة تقريرك و تقرير زميلتك في حال تم النقل من البعض .</a:t>
            </a:r>
          </a:p>
          <a:p>
            <a:r>
              <a:rPr lang="ar-SA" sz="2800" dirty="0" smtClean="0"/>
              <a:t>6- لا يستقبل منك أي تقرير بعد الموعد المحدد لك .</a:t>
            </a:r>
          </a:p>
          <a:p>
            <a:r>
              <a:rPr lang="ar-SA" sz="2800" dirty="0" smtClean="0"/>
              <a:t>7- إرجاع أدوات التجربة إلى مكانها بعد الإنتهاء منها</a:t>
            </a:r>
          </a:p>
          <a:p>
            <a:endParaRPr lang="ar-SA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2915816" y="692696"/>
            <a:ext cx="34563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تعليمات معمل نووية 1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2060848"/>
            <a:ext cx="7272808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u="sng" dirty="0" smtClean="0">
              <a:solidFill>
                <a:schemeClr val="accent2"/>
              </a:solidFill>
            </a:endParaRPr>
          </a:p>
          <a:p>
            <a:endParaRPr lang="ar-SA" sz="2800" u="sng" dirty="0" smtClean="0">
              <a:solidFill>
                <a:schemeClr val="accent2"/>
              </a:solidFill>
            </a:endParaRPr>
          </a:p>
          <a:p>
            <a:r>
              <a:rPr lang="ar-SA" sz="2800" u="sng" dirty="0" smtClean="0">
                <a:solidFill>
                  <a:schemeClr val="accent2"/>
                </a:solidFill>
              </a:rPr>
              <a:t>توزيع الدرجات بالنسبة للتقارير</a:t>
            </a:r>
          </a:p>
          <a:p>
            <a:r>
              <a:rPr lang="ar-SA" sz="3200" dirty="0" smtClean="0"/>
              <a:t>كل تقرير ستكون عليه </a:t>
            </a:r>
            <a:r>
              <a:rPr lang="ar-SA" sz="3200" b="1" u="sng" dirty="0" smtClean="0"/>
              <a:t>3</a:t>
            </a:r>
            <a:r>
              <a:rPr lang="ar-SA" sz="3200" dirty="0" smtClean="0"/>
              <a:t> درجات</a:t>
            </a:r>
          </a:p>
          <a:p>
            <a:endParaRPr lang="ar-SA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2450" y="6269038"/>
            <a:ext cx="46418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جامعة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الدمام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-كلية التربية للبنات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بالجبيل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-قسم الفيزياء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1261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250825" y="260350"/>
            <a:ext cx="8569325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                           الإسم : ...................................  المجموعه ..........</a:t>
            </a:r>
          </a:p>
          <a:p>
            <a:pPr algn="ctr"/>
            <a:r>
              <a:rPr lang="ar-SA" sz="2000" dirty="0">
                <a:latin typeface="Calibri" pitchFamily="34" charset="0"/>
              </a:rPr>
              <a:t>عنوان التجربة : ............................</a:t>
            </a:r>
          </a:p>
          <a:p>
            <a:r>
              <a:rPr lang="ar-SA" sz="2000" dirty="0">
                <a:latin typeface="Calibri" pitchFamily="34" charset="0"/>
              </a:rPr>
              <a:t>الغرض من التجربة: ..............................................</a:t>
            </a:r>
          </a:p>
          <a:p>
            <a:r>
              <a:rPr lang="ar-SA" sz="2000" dirty="0">
                <a:latin typeface="Calibri" pitchFamily="34" charset="0"/>
              </a:rPr>
              <a:t>الأدوات المستخدمه : ..............................................</a:t>
            </a:r>
          </a:p>
          <a:p>
            <a:r>
              <a:rPr lang="ar-SA" sz="2000" dirty="0">
                <a:latin typeface="Calibri" pitchFamily="34" charset="0"/>
              </a:rPr>
              <a:t>خطوات العمل : </a:t>
            </a:r>
            <a:r>
              <a:rPr lang="ar-SA" sz="2000" dirty="0" smtClean="0">
                <a:latin typeface="Calibri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ar-SA" dirty="0" smtClean="0">
              <a:latin typeface="Calibri" pitchFamily="34" charset="0"/>
            </a:endParaRPr>
          </a:p>
          <a:p>
            <a:r>
              <a:rPr lang="ar-SA" sz="3200" b="1" dirty="0" smtClean="0">
                <a:solidFill>
                  <a:srgbClr val="A50021"/>
                </a:solidFill>
                <a:latin typeface="Calibri" pitchFamily="34" charset="0"/>
              </a:rPr>
              <a:t>البيانات السابقة ( درجة واحدة )</a:t>
            </a:r>
          </a:p>
          <a:p>
            <a:endParaRPr lang="ar-SA" dirty="0" smtClean="0">
              <a:latin typeface="Calibri" pitchFamily="34" charset="0"/>
            </a:endParaRPr>
          </a:p>
          <a:p>
            <a:r>
              <a:rPr lang="ar-SA" sz="2000" dirty="0" smtClean="0">
                <a:latin typeface="Calibri" pitchFamily="34" charset="0"/>
              </a:rPr>
              <a:t>النتيجة النهائية + التعليق + الوحدات   </a:t>
            </a:r>
            <a:r>
              <a:rPr lang="ar-SA" sz="2800" b="1" dirty="0" smtClean="0">
                <a:solidFill>
                  <a:srgbClr val="A50021"/>
                </a:solidFill>
                <a:latin typeface="Calibri" pitchFamily="34" charset="0"/>
              </a:rPr>
              <a:t>( درجة واحدة )</a:t>
            </a:r>
          </a:p>
          <a:p>
            <a:endParaRPr lang="ar-SA" sz="2800" b="1" dirty="0" smtClean="0">
              <a:solidFill>
                <a:srgbClr val="A50021"/>
              </a:solidFill>
              <a:latin typeface="Calibri" pitchFamily="34" charset="0"/>
            </a:endParaRPr>
          </a:p>
          <a:p>
            <a:r>
              <a:rPr lang="ar-SA" b="1" dirty="0" smtClean="0">
                <a:latin typeface="Calibri" pitchFamily="34" charset="0"/>
              </a:rPr>
              <a:t>معلومة إضافية لم تذكر في المحاضرة يختص موضوع هذه المحاضرة </a:t>
            </a:r>
            <a:r>
              <a:rPr lang="ar-SA" sz="2800" b="1" dirty="0" smtClean="0">
                <a:solidFill>
                  <a:srgbClr val="A50021"/>
                </a:solidFill>
                <a:latin typeface="Calibri" pitchFamily="34" charset="0"/>
              </a:rPr>
              <a:t>( نصف درجة )</a:t>
            </a:r>
          </a:p>
          <a:p>
            <a:endParaRPr lang="ar-SA" b="1" dirty="0" smtClean="0">
              <a:latin typeface="Calibri" pitchFamily="34" charset="0"/>
            </a:endParaRPr>
          </a:p>
          <a:p>
            <a:endParaRPr lang="ar-SA" b="1" dirty="0" smtClean="0">
              <a:latin typeface="Calibri" pitchFamily="34" charset="0"/>
            </a:endParaRPr>
          </a:p>
          <a:p>
            <a:r>
              <a:rPr lang="ar-SA" b="1" dirty="0" smtClean="0">
                <a:latin typeface="Calibri" pitchFamily="34" charset="0"/>
              </a:rPr>
              <a:t>ترتيب التقرير </a:t>
            </a:r>
            <a:r>
              <a:rPr lang="ar-SA" sz="2800" b="1" dirty="0" smtClean="0">
                <a:solidFill>
                  <a:srgbClr val="A50021"/>
                </a:solidFill>
                <a:latin typeface="Calibri" pitchFamily="34" charset="0"/>
              </a:rPr>
              <a:t>( نصف درجة )</a:t>
            </a:r>
            <a:endParaRPr lang="ar-SA" sz="2800" b="1" dirty="0">
              <a:solidFill>
                <a:srgbClr val="A50021"/>
              </a:solidFill>
              <a:latin typeface="Calibri" pitchFamily="34" charset="0"/>
            </a:endParaRPr>
          </a:p>
          <a:p>
            <a:endParaRPr lang="ar-SA" dirty="0">
              <a:latin typeface="Calibri" pitchFamily="34" charset="0"/>
            </a:endParaRPr>
          </a:p>
          <a:p>
            <a:endParaRPr lang="ar-SA" dirty="0">
              <a:latin typeface="Calibri" pitchFamily="34" charset="0"/>
            </a:endParaRPr>
          </a:p>
          <a:p>
            <a:r>
              <a:rPr lang="ar-SA" dirty="0" smtClean="0">
                <a:latin typeface="Calibri" pitchFamily="34" charset="0"/>
              </a:rPr>
              <a:t> </a:t>
            </a:r>
            <a:endParaRPr lang="ar-SA" dirty="0">
              <a:latin typeface="Calibri" pitchFamily="34" charset="0"/>
            </a:endParaRPr>
          </a:p>
          <a:p>
            <a:endParaRPr lang="ar-SA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1340768"/>
            <a:ext cx="7200800" cy="39604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444940" y="1916832"/>
            <a:ext cx="4329775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الكواشف النووية</a:t>
            </a:r>
          </a:p>
          <a:p>
            <a:pPr algn="ctr"/>
            <a:endParaRPr lang="ar-SA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GB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Nuclear Detectors</a:t>
            </a:r>
            <a:endParaRPr lang="en-US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88640"/>
            <a:ext cx="20891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  <a:alpha val="99000"/>
              </a:schemeClr>
            </a:solidFill>
          </a:ln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1- التعرف على سبب نشوء الإشعاع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2- أنواع الاشعاعات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3- الكواشف الإشعاعية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483768" y="404664"/>
            <a:ext cx="4229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أهداف المحاضرة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  </a:t>
            </a:r>
            <a:endParaRPr lang="ar-S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23528" y="1600200"/>
          <a:ext cx="836327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339752" y="332656"/>
            <a:ext cx="48606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سبب نشوء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667EA4C-4154-4917-91C1-F884B5455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4667EA4C-4154-4917-91C1-F884B54556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16A0396-DBE0-4E00-9B6D-3E9F4BA3C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416A0396-DBE0-4E00-9B6D-3E9F4BA3C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7EA02F-7570-44FC-991F-77451E4FE6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397EA02F-7570-44FC-991F-77451E4FE6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BEF84D-46F8-48A3-9524-D65EDF0AED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E6BEF84D-46F8-48A3-9524-D65EDF0AED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  </a:t>
            </a: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267744" y="332656"/>
            <a:ext cx="48606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سبب نشوء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971600" y="2564904"/>
          <a:ext cx="7056784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892F010-B126-47F4-AA54-5CA21ED04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5892F010-B126-47F4-AA54-5CA21ED04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945331B-7838-4FA0-A2D3-A6B7FFC3EA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8945331B-7838-4FA0-A2D3-A6B7FFC3EA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ar-SA" dirty="0" smtClean="0"/>
              <a:t>جسيمات ألفا هي عبارة عن نواة ذرات الهيليوم</a:t>
            </a:r>
          </a:p>
          <a:p>
            <a:pPr>
              <a:buNone/>
            </a:pPr>
            <a:r>
              <a:rPr lang="ar-SA" dirty="0" smtClean="0"/>
              <a:t>وغالباً ما يحدث في حالة النوى المشعة الثقيلة التي عددها الذري             ونلاحظ في هذه الأنوية أن العدد الذري</a:t>
            </a:r>
          </a:p>
          <a:p>
            <a:pPr>
              <a:buNone/>
            </a:pPr>
            <a:r>
              <a:rPr lang="ar-SA" dirty="0" smtClean="0"/>
              <a:t>يقل بمقدار 2 و العدد الكتلي بمقدار 4 كما هم موضح بالعلاقة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843808" y="404664"/>
            <a:ext cx="34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852936"/>
            <a:ext cx="576064" cy="504056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933056"/>
            <a:ext cx="1016124" cy="483869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979712" y="5085184"/>
            <a:ext cx="4968552" cy="792088"/>
          </a:xfrm>
          <a:prstGeom prst="rect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5229200"/>
            <a:ext cx="3456384" cy="559494"/>
          </a:xfrm>
          <a:prstGeom prst="rect">
            <a:avLst/>
          </a:prstGeom>
          <a:noFill/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195736" y="1700808"/>
            <a:ext cx="4896544" cy="792088"/>
          </a:xfrm>
          <a:prstGeom prst="wedgeRectCallout">
            <a:avLst/>
          </a:prstGeom>
          <a:solidFill>
            <a:srgbClr val="FFFF99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2267744" y="1700808"/>
            <a:ext cx="48965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1- إشعاع ألفا </a:t>
            </a:r>
            <a:r>
              <a:rPr lang="en-GB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Alpha decay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987824" y="404664"/>
            <a:ext cx="34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195736" y="1628800"/>
            <a:ext cx="4896544" cy="792088"/>
          </a:xfrm>
          <a:prstGeom prst="wedgeRectCallout">
            <a:avLst/>
          </a:prstGeom>
          <a:solidFill>
            <a:srgbClr val="FFFF99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2267744" y="1700808"/>
            <a:ext cx="48965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2- إشعاع بيتا </a:t>
            </a:r>
            <a:r>
              <a:rPr lang="en-GB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Beta decay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8" name="Pentagon 17"/>
          <p:cNvSpPr/>
          <p:nvPr/>
        </p:nvSpPr>
        <p:spPr>
          <a:xfrm rot="10800000">
            <a:off x="5148064" y="2924944"/>
            <a:ext cx="3168352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1" name="Rectangle 20"/>
          <p:cNvSpPr/>
          <p:nvPr/>
        </p:nvSpPr>
        <p:spPr>
          <a:xfrm>
            <a:off x="5220072" y="2996952"/>
            <a:ext cx="3144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1- أشعة بيتا السالبة </a:t>
            </a:r>
            <a:endParaRPr lang="en-US" sz="32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611560" y="2708920"/>
            <a:ext cx="4320480" cy="1296144"/>
          </a:xfrm>
          <a:prstGeom prst="flowChartProcess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 smtClean="0">
                <a:solidFill>
                  <a:schemeClr val="tx1"/>
                </a:solidFill>
              </a:rPr>
              <a:t>وفيه ينطلق إلكترون سالب من النواة عن طريق تحول احد النيوترونات إلى بروتون</a:t>
            </a:r>
          </a:p>
          <a:p>
            <a:pPr algn="ctr"/>
            <a:endParaRPr lang="ar-SA" sz="1600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429000"/>
            <a:ext cx="2952750" cy="4953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9" name="Picture 11" descr="tritium dec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005064"/>
            <a:ext cx="5544616" cy="20708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7" grpId="0" build="allAtOnce"/>
      <p:bldP spid="21" grpId="0" build="allAtOnce"/>
      <p:bldP spid="24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987824" y="404664"/>
            <a:ext cx="34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195736" y="1628800"/>
            <a:ext cx="4896544" cy="792088"/>
          </a:xfrm>
          <a:prstGeom prst="wedgeRectCallout">
            <a:avLst/>
          </a:prstGeom>
          <a:solidFill>
            <a:srgbClr val="FFFF99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2267744" y="1700808"/>
            <a:ext cx="48965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2- إشعاع بيتا </a:t>
            </a:r>
            <a:r>
              <a:rPr lang="en-GB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Beta decay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9" name="Pentagon 18"/>
          <p:cNvSpPr/>
          <p:nvPr/>
        </p:nvSpPr>
        <p:spPr>
          <a:xfrm rot="10800000">
            <a:off x="5076056" y="2924944"/>
            <a:ext cx="3240360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2" name="Rectangle 21"/>
          <p:cNvSpPr/>
          <p:nvPr/>
        </p:nvSpPr>
        <p:spPr>
          <a:xfrm>
            <a:off x="5292080" y="3068960"/>
            <a:ext cx="30219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spc="0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2- أشعة بيتا الموجبة</a:t>
            </a:r>
            <a:endParaRPr lang="en-US" sz="32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539552" y="2708920"/>
            <a:ext cx="4248472" cy="1296144"/>
          </a:xfrm>
          <a:prstGeom prst="flowChartProcess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 smtClean="0">
                <a:solidFill>
                  <a:schemeClr val="tx1"/>
                </a:solidFill>
              </a:rPr>
              <a:t>وفيه ينطلق الكترون موجب (بوزيترون)من النواة عن طريق تحول البروتون إلى نيوترون</a:t>
            </a:r>
          </a:p>
          <a:p>
            <a:pPr algn="ctr"/>
            <a:endParaRPr lang="ar-SA" sz="1600" b="1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501008"/>
            <a:ext cx="3072338" cy="576064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positron dec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005064"/>
            <a:ext cx="5328592" cy="20759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7" grpId="0" build="allAtOnce"/>
      <p:bldP spid="22" grpId="0" build="allAtOnce"/>
      <p:bldP spid="2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987824" y="404664"/>
            <a:ext cx="34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195736" y="1628800"/>
            <a:ext cx="4896544" cy="792088"/>
          </a:xfrm>
          <a:prstGeom prst="wedgeRectCallout">
            <a:avLst/>
          </a:prstGeom>
          <a:solidFill>
            <a:srgbClr val="FFFF99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2267744" y="1700808"/>
            <a:ext cx="48965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2- إشعاع بيتا </a:t>
            </a:r>
            <a:r>
              <a:rPr lang="en-GB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Beta decay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0" name="Pentagon 19"/>
          <p:cNvSpPr/>
          <p:nvPr/>
        </p:nvSpPr>
        <p:spPr>
          <a:xfrm rot="10800000">
            <a:off x="5148064" y="3068960"/>
            <a:ext cx="3168352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Rectangle 22"/>
          <p:cNvSpPr/>
          <p:nvPr/>
        </p:nvSpPr>
        <p:spPr>
          <a:xfrm>
            <a:off x="5292080" y="3140968"/>
            <a:ext cx="29754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spc="0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3- الأسر اللإلكتروني</a:t>
            </a:r>
            <a:endParaRPr lang="en-US" sz="32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755576" y="2636912"/>
            <a:ext cx="4320480" cy="1656184"/>
          </a:xfrm>
          <a:prstGeom prst="flowChartProcess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 smtClean="0">
                <a:solidFill>
                  <a:schemeClr val="tx1"/>
                </a:solidFill>
              </a:rPr>
              <a:t>وفيه تجذب النواة الكترون من احد المستويات من خارج النواة و يتفاعل هذا الالكترون مع احد البروتونات و يتحول الى نيوترون</a:t>
            </a:r>
          </a:p>
          <a:p>
            <a:pPr algn="ctr"/>
            <a:endParaRPr lang="ar-SA" sz="2000" b="1" u="sng" dirty="0" smtClean="0">
              <a:solidFill>
                <a:schemeClr val="tx1"/>
              </a:solidFill>
            </a:endParaRPr>
          </a:p>
          <a:p>
            <a:pPr algn="ctr"/>
            <a:endParaRPr lang="ar-SA" sz="1600" b="1" dirty="0" smtClean="0">
              <a:solidFill>
                <a:schemeClr val="tx1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789040"/>
            <a:ext cx="2808312" cy="473306"/>
          </a:xfrm>
          <a:prstGeom prst="rect">
            <a:avLst/>
          </a:prstGeom>
          <a:noFill/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electron cap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292136"/>
            <a:ext cx="4824536" cy="19801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7" grpId="0" build="allAtOnce"/>
      <p:bldP spid="23" grpId="0" build="allAtOnce"/>
      <p:bldP spid="2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 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r>
              <a:rPr lang="ar-SA" dirty="0" smtClean="0"/>
              <a:t> </a:t>
            </a:r>
          </a:p>
          <a:p>
            <a:pPr algn="ctr">
              <a:buNone/>
            </a:pPr>
            <a:r>
              <a:rPr lang="ar-SA" dirty="0" smtClean="0"/>
              <a:t>اشعة جاما موجات كهرومغناطيسية تنتج تبع لخروج الفا او بيتا أو عندما تنتقل النواة المثارة إلى مستوى طاقة أدني </a:t>
            </a:r>
          </a:p>
          <a:p>
            <a:pPr>
              <a:buNone/>
            </a:pPr>
            <a:r>
              <a:rPr lang="ar-SA" dirty="0" smtClean="0"/>
              <a:t>وفق المعادلة التالية 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915816" y="404664"/>
            <a:ext cx="34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الإشعاع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5148064" y="4653136"/>
            <a:ext cx="3384376" cy="792088"/>
          </a:xfrm>
          <a:prstGeom prst="rect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123728" y="1700808"/>
            <a:ext cx="4896544" cy="792088"/>
          </a:xfrm>
          <a:prstGeom prst="wedgeRectCallout">
            <a:avLst/>
          </a:prstGeom>
          <a:solidFill>
            <a:srgbClr val="FFFF99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1835696" y="1700808"/>
            <a:ext cx="53285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3- </a:t>
            </a:r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إشعاع جاما </a:t>
            </a:r>
            <a:r>
              <a:rPr lang="en-GB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Gamma decay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653136"/>
            <a:ext cx="2736304" cy="604337"/>
          </a:xfrm>
          <a:prstGeom prst="rect">
            <a:avLst/>
          </a:prstGeom>
          <a:noFill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7" name="Picture 7" descr="http://library.thinkquest.org/3471/gamma_deca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77072"/>
            <a:ext cx="3960440" cy="17161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allAtOnce"/>
      <p:bldP spid="1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466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411760" y="404664"/>
            <a:ext cx="4140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الكواشف النووية </a:t>
            </a:r>
            <a:endParaRPr lang="en-US" sz="5400" b="1" cap="all" spc="0" dirty="0">
              <a:ln w="0"/>
              <a:solidFill>
                <a:schemeClr val="bg1">
                  <a:lumMod val="9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043608" y="1628800"/>
          <a:ext cx="7704856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E225BEC-FCC0-4F76-8C88-F412DEAE2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graphicEl>
                                              <a:dgm id="{3E225BEC-FCC0-4F76-8C88-F412DEAE2D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9FC23E3-844D-497F-9402-5605D2496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graphicEl>
                                              <a:dgm id="{B9FC23E3-844D-497F-9402-5605D2496C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4F09A12-2968-40BF-B39C-FCB8B0BCD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>
                                            <p:graphicEl>
                                              <a:dgm id="{F4F09A12-2968-40BF-B39C-FCB8B0BCDE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D6C40D-1634-4C16-A909-804714006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graphicEl>
                                              <a:dgm id="{44D6C40D-1634-4C16-A909-8047140062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7F3C320-AD10-462B-A229-38963CF62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graphicEl>
                                              <a:dgm id="{F7F3C320-AD10-462B-A229-38963CF62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164E544-3C40-4BC3-97D1-2DC4D2F12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graphicEl>
                                              <a:dgm id="{6164E544-3C40-4BC3-97D1-2DC4D2F12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08F43CE-A48E-4E28-818C-3B30848D4F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graphicEl>
                                              <a:dgm id="{A08F43CE-A48E-4E28-818C-3B30848D4F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5FB9991-CFDA-4EE0-92CC-0CC1DE9AD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>
                                            <p:graphicEl>
                                              <a:dgm id="{85FB9991-CFDA-4EE0-92CC-0CC1DE9AD7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ABB9E89-1CAD-471B-BD05-50CF3508CE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>
                                            <p:graphicEl>
                                              <a:dgm id="{5ABB9E89-1CAD-471B-BD05-50CF3508CE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7F552D7-B8C0-4C1B-A3D0-7ACB8B3047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>
                                            <p:graphicEl>
                                              <a:dgm id="{F7F552D7-B8C0-4C1B-A3D0-7ACB8B3047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F8E8F64-8DD6-4506-8D47-214BFBAED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graphicEl>
                                              <a:dgm id="{FF8E8F64-8DD6-4506-8D47-214BFBAEDD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16B89E9-25D1-4F7E-9AA5-FF5980A448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graphicEl>
                                              <a:dgm id="{316B89E9-25D1-4F7E-9AA5-FF5980A448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8A16A8-588D-46E1-9B02-86F0256A8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>
                                            <p:graphicEl>
                                              <a:dgm id="{E88A16A8-588D-46E1-9B02-86F0256A8B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FDB4BE3-A4E5-47CE-AD90-EFFD8582D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>
                                            <p:graphicEl>
                                              <a:dgm id="{0FDB4BE3-A4E5-47CE-AD90-EFFD8582D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C5D8FB7-BDB8-4CE2-8074-6C387D9F2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>
                                            <p:graphicEl>
                                              <a:dgm id="{4C5D8FB7-BDB8-4CE2-8074-6C387D9F2C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0938EB0-CB1F-4C0A-A1B4-354D28408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">
                                            <p:graphicEl>
                                              <a:dgm id="{B0938EB0-CB1F-4C0A-A1B4-354D28408A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Graphic spid="8" grpId="0">
        <p:bldSub>
          <a:bldDgm bld="lvlAtOnc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entagon 8"/>
          <p:cNvSpPr/>
          <p:nvPr/>
        </p:nvSpPr>
        <p:spPr>
          <a:xfrm rot="10800000">
            <a:off x="5868144" y="2924944"/>
            <a:ext cx="2088232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6444208" y="2924944"/>
            <a:ext cx="12041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spc="0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مبدئها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1600" y="2492896"/>
            <a:ext cx="4464496" cy="1728192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تعتمد على مبدأ تأين جزئيات الغاز نتيجة مرور الجسم المشحون ومن ثم قياس التيار الكهربائي الناتج 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0" grpId="0" build="p"/>
      <p:bldP spid="11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entagon 8"/>
          <p:cNvSpPr/>
          <p:nvPr/>
        </p:nvSpPr>
        <p:spPr>
          <a:xfrm rot="10800000">
            <a:off x="6228184" y="1844824"/>
            <a:ext cx="2088232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6804248" y="1844824"/>
            <a:ext cx="13596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spc="0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تركيبها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499992" y="2780928"/>
            <a:ext cx="2736304" cy="576064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اسطوانة معدنية مفرغة من الهواء وبها غاز خامل مثل الهالوجين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8676" name="Picture 4" descr="http://www.nukeworker.com/study/hp/fundamentals/gas-filled_ionization_detecto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356992"/>
            <a:ext cx="3315716" cy="2160240"/>
          </a:xfrm>
          <a:prstGeom prst="rect">
            <a:avLst/>
          </a:prstGeom>
          <a:noFill/>
        </p:spPr>
      </p:pic>
      <p:sp>
        <p:nvSpPr>
          <p:cNvPr id="17" name="Rectangular Callout 16"/>
          <p:cNvSpPr/>
          <p:nvPr/>
        </p:nvSpPr>
        <p:spPr>
          <a:xfrm rot="5400000">
            <a:off x="6768244" y="2816932"/>
            <a:ext cx="648072" cy="2160240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5940152" y="3645024"/>
            <a:ext cx="22322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جدار الإسطوانة يمثل القطب السالب و يسمى المهبط</a:t>
            </a:r>
            <a:endParaRPr lang="ar-SA" dirty="0"/>
          </a:p>
        </p:txBody>
      </p:sp>
      <p:sp>
        <p:nvSpPr>
          <p:cNvPr id="21" name="Rectangular Callout 20"/>
          <p:cNvSpPr/>
          <p:nvPr/>
        </p:nvSpPr>
        <p:spPr>
          <a:xfrm rot="16200000">
            <a:off x="2647295" y="2167187"/>
            <a:ext cx="792088" cy="1551189"/>
          </a:xfrm>
          <a:prstGeom prst="wedgeRectCallout">
            <a:avLst>
              <a:gd name="adj1" fmla="val -109802"/>
              <a:gd name="adj2" fmla="val 1068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TextBox 22"/>
          <p:cNvSpPr txBox="1"/>
          <p:nvPr/>
        </p:nvSpPr>
        <p:spPr>
          <a:xfrm>
            <a:off x="1691680" y="2492896"/>
            <a:ext cx="201622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سلك معدني من</a:t>
            </a:r>
          </a:p>
          <a:p>
            <a:r>
              <a:rPr lang="ar-SA" dirty="0" smtClean="0"/>
              <a:t> التنجستن و يمثل المصعد </a:t>
            </a:r>
            <a:endParaRPr lang="ar-SA" dirty="0"/>
          </a:p>
        </p:txBody>
      </p:sp>
      <p:sp>
        <p:nvSpPr>
          <p:cNvPr id="24" name="Rectangular Callout 23"/>
          <p:cNvSpPr/>
          <p:nvPr/>
        </p:nvSpPr>
        <p:spPr>
          <a:xfrm>
            <a:off x="1187624" y="5085184"/>
            <a:ext cx="1584176" cy="504056"/>
          </a:xfrm>
          <a:prstGeom prst="wedgeRectCallout">
            <a:avLst>
              <a:gd name="adj1" fmla="val 104404"/>
              <a:gd name="adj2" fmla="val -12061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TextBox 24"/>
          <p:cNvSpPr txBox="1"/>
          <p:nvPr/>
        </p:nvSpPr>
        <p:spPr>
          <a:xfrm>
            <a:off x="1187624" y="5013176"/>
            <a:ext cx="15121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مقاومة </a:t>
            </a:r>
            <a:r>
              <a:rPr lang="en-US" dirty="0" smtClean="0"/>
              <a:t>R</a:t>
            </a:r>
            <a:r>
              <a:rPr lang="ar-SA" dirty="0" smtClean="0"/>
              <a:t> تسمى مقاومة الحمل</a:t>
            </a:r>
            <a:r>
              <a:rPr lang="en-GB" dirty="0" smtClean="0"/>
              <a:t> </a:t>
            </a:r>
            <a:endParaRPr lang="ar-SA" dirty="0"/>
          </a:p>
        </p:txBody>
      </p:sp>
      <p:sp>
        <p:nvSpPr>
          <p:cNvPr id="26" name="Rectangular Callout 25"/>
          <p:cNvSpPr/>
          <p:nvPr/>
        </p:nvSpPr>
        <p:spPr>
          <a:xfrm>
            <a:off x="1187624" y="3501008"/>
            <a:ext cx="1368152" cy="576064"/>
          </a:xfrm>
          <a:prstGeom prst="wedgeRectCallout">
            <a:avLst>
              <a:gd name="adj1" fmla="val 147845"/>
              <a:gd name="adj2" fmla="val -15606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نافذة رقيقة من الميكا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0" grpId="0" build="p"/>
      <p:bldP spid="12" grpId="0" build="p" animBg="1"/>
      <p:bldP spid="18" grpId="0" build="allAtOnce"/>
      <p:bldP spid="23" grpId="0" build="allAtOnce"/>
      <p:bldP spid="25" grpId="0" build="allAtOnce"/>
      <p:bldP spid="26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entagon 8"/>
          <p:cNvSpPr/>
          <p:nvPr/>
        </p:nvSpPr>
        <p:spPr>
          <a:xfrm rot="10800000">
            <a:off x="5148064" y="1772816"/>
            <a:ext cx="3168352" cy="1296144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5364088" y="1772816"/>
            <a:ext cx="30604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ميكانيكية الكشف </a:t>
            </a:r>
          </a:p>
          <a:p>
            <a:pPr algn="ctr"/>
            <a:r>
              <a:rPr lang="ar-SA" sz="4000" b="1" cap="all" spc="0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عن الإشعاع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15616" y="1844824"/>
            <a:ext cx="3744416" cy="122413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يمر الجسم المشحون عند دخوله إلى العداد بست مناطق على حسب الجهد المطبق على العداد</a:t>
            </a:r>
            <a:endParaRPr lang="ar-SA" sz="2400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www.tpub.com/doeinstrument/instrumentation%20and%20control_files/image2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40968"/>
            <a:ext cx="5544616" cy="28121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1" grpId="0" build="allAtOnce"/>
      <p:bldP spid="12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الأولى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88224" y="2996952"/>
            <a:ext cx="1656184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يدخل الجسيم المشحون داخل العداد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5652120" y="3284984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3779912" y="2996952"/>
            <a:ext cx="1656184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يصطدم بجزيئات الغاز فتتأين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(التأين الإبتدائي)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2915816" y="3356992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899592" y="2996952"/>
            <a:ext cx="1944216" cy="1008112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تعود الأيونات إلى الإندماج مرة اخرى لتكون جزيئات الغاز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71800" y="4005064"/>
            <a:ext cx="3528392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لذلك تسمى هذه المنطقة بمنطقة الإسترجاع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Recombination region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10" grpId="0" build="allAtOnce" animBg="1"/>
      <p:bldP spid="12" grpId="0" build="allAtOnce" animBg="1"/>
      <p:bldP spid="14" grpId="0" build="allAtOnce" animBg="1"/>
      <p:bldP spid="15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الثانية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44208" y="2852936"/>
            <a:ext cx="1800200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يزداد الجهد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5508104" y="314096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3357554" y="2786058"/>
            <a:ext cx="1800200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تزداد القدرة على فصل الايونات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2699792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827584" y="2852936"/>
            <a:ext cx="1800200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يتجه كل أيون إلى الالكترود المخالف له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 rot="16200000">
            <a:off x="1295636" y="41130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755576" y="4653136"/>
            <a:ext cx="1800200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تتولد نبضة ثابتة الشدة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491880" y="4005064"/>
            <a:ext cx="3528392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لذلك تسمى هذه المنطقة بمنطقة التشبع او التأين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Ionization region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8" grpId="0" build="p" animBg="1"/>
      <p:bldP spid="10" grpId="0" build="p" animBg="1"/>
      <p:bldP spid="12" grpId="0" build="p" animBg="1"/>
      <p:bldP spid="14" grpId="0" build="p" animBg="1"/>
      <p:bldP spid="17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الثالثة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بزيادة الجهد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5652120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827584" y="4653136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تنتج أيونات ثانوية يتناسب عددها مع عدد الايونات الأولية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7584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تتصادم مع جزيئات الغاز 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07904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تكتسب الايونات الاولية طاقة حركة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2843808" y="3284984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Left Arrow 13"/>
          <p:cNvSpPr/>
          <p:nvPr/>
        </p:nvSpPr>
        <p:spPr>
          <a:xfrm rot="16200000">
            <a:off x="1367644" y="41130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3563888" y="4077072"/>
            <a:ext cx="3528392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dirty="0" smtClean="0">
              <a:solidFill>
                <a:schemeClr val="tx1"/>
              </a:solidFill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لذلك تسمى هذه المنطقة بالمنطقة التناسبية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Proportional region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8" grpId="0" build="p" animBg="1"/>
      <p:bldP spid="10" grpId="0" build="allAtOnce" animBg="1"/>
      <p:bldP spid="11" grpId="0" build="allAtOnce" animBg="1"/>
      <p:bldP spid="12" grpId="0" build="allAtOnce" animBg="1"/>
      <p:bldP spid="15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الرابعة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بزيادة الجهد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5896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يزداد التضاعف بفعل تصادم الايونات الثانوية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5652120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2771800" y="3284984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827584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يصعب فيها التمييز بين الايونات الاولية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15816" y="4077072"/>
            <a:ext cx="3528392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dirty="0" smtClean="0">
              <a:solidFill>
                <a:schemeClr val="tx1"/>
              </a:solidFill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لذلك تسمى هذه المنطقة بمنطقة التضاعف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Multiplication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region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8" grpId="0" build="p" animBg="1"/>
      <p:bldP spid="9" grpId="0" build="p" animBg="1"/>
      <p:bldP spid="12" grpId="0" build="p" animBg="1"/>
      <p:bldP spid="1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الخامسة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بزيادة الجهد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63888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يصبح العداد حساس لاي جسيم مؤين مهما كانت طاقته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5652120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Arrow 11"/>
          <p:cNvSpPr/>
          <p:nvPr/>
        </p:nvSpPr>
        <p:spPr>
          <a:xfrm>
            <a:off x="2699792" y="3284984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683568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لايعتمد ارتفاع النبضة على نوع الجسيم المؤين و طاقته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00364" y="4143380"/>
            <a:ext cx="3528392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dirty="0" smtClean="0">
              <a:solidFill>
                <a:schemeClr val="tx1"/>
              </a:solidFill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تسمى هذه المنطقة بمنطقة عداد جايجر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Geiger-</a:t>
            </a:r>
            <a:r>
              <a:rPr lang="en-GB" sz="2400" dirty="0" err="1" smtClean="0">
                <a:solidFill>
                  <a:schemeClr val="tx1"/>
                </a:solidFill>
              </a:rPr>
              <a:t>muller</a:t>
            </a:r>
            <a:endParaRPr lang="en-GB" sz="2400" dirty="0" smtClean="0">
              <a:solidFill>
                <a:schemeClr val="tx1"/>
              </a:solidFill>
            </a:endParaRP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region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8" grpId="0" build="p" animBg="1"/>
      <p:bldP spid="9" grpId="0" build="p" animBg="1"/>
      <p:bldP spid="13" grpId="0" build="p" animBg="1"/>
      <p:bldP spid="14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555776" y="404664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1844824"/>
            <a:ext cx="2880320" cy="792088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المنطقة السادسة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بزيادة الجهد زيادة كبيرة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7904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يحدث تفريغ كهربائي لجميع جزيئات الغاز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5652120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2843808" y="321297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899592" y="2924944"/>
            <a:ext cx="1872208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يؤدي ذلك إلى تلف العداد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7784" y="4077072"/>
            <a:ext cx="4032448" cy="1800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dirty="0" smtClean="0">
              <a:solidFill>
                <a:schemeClr val="tx1"/>
              </a:solidFill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لذلك تسمى هذه المنطقة بمنطقة التفريغ المستمر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Continuous discharge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region </a:t>
            </a:r>
            <a:endParaRPr lang="ar-SA" sz="2400" dirty="0" smtClean="0">
              <a:solidFill>
                <a:schemeClr val="tx1"/>
              </a:solidFill>
            </a:endParaRPr>
          </a:p>
          <a:p>
            <a:pPr algn="ct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 animBg="1"/>
      <p:bldP spid="8" grpId="0" build="p" animBg="1"/>
      <p:bldP spid="9" grpId="0" build="p" animBg="1"/>
      <p:bldP spid="12" grpId="0" build="p" animBg="1"/>
      <p:bldP spid="1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1788323" y="404664"/>
            <a:ext cx="5602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أنواع الكاشفات الغازية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5816" y="2060848"/>
            <a:ext cx="3816424" cy="864096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915816" y="3212976"/>
            <a:ext cx="3816424" cy="864096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2915816" y="4437112"/>
            <a:ext cx="3816424" cy="864096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3538699" y="2132856"/>
            <a:ext cx="27061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1- غرفة التأين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27880" y="3284984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2- الكاشف التناسبي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87824" y="4509120"/>
            <a:ext cx="3757760" cy="70788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3- عداد جايجر ميولر</a:t>
            </a:r>
            <a:endParaRPr lang="en-US" sz="4000" b="1" cap="all" spc="0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0" grpId="0" build="p"/>
      <p:bldP spid="11" grpId="0" build="p"/>
      <p:bldP spid="1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r>
              <a:rPr lang="ar-SA" dirty="0" smtClean="0"/>
              <a:t>مبدأ عمل عداد جايجر ميولر: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يدخل الجسيم المؤين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44208" y="4221088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فيسجل مرور جسيم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تتأين جزيئات الغاز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608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تتكون ايونات موجبة و الكترونات سالبة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79912" y="4221088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يمر تيار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600" y="4221088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تتجه الشحنات نحو الإلكترود المخالف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5724128" y="28529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4"/>
          <p:cNvSpPr/>
          <p:nvPr/>
        </p:nvSpPr>
        <p:spPr>
          <a:xfrm>
            <a:off x="2987824" y="278092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Left Arrow 15"/>
          <p:cNvSpPr/>
          <p:nvPr/>
        </p:nvSpPr>
        <p:spPr>
          <a:xfrm rot="16200000">
            <a:off x="1511660" y="3609020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8000"/>
          </a:blip>
          <a:srcRect/>
          <a:stretch>
            <a:fillRect/>
          </a:stretch>
        </p:blipFill>
        <p:spPr bwMode="auto">
          <a:xfrm>
            <a:off x="7092280" y="2852936"/>
            <a:ext cx="647700" cy="385762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</p:pic>
      <p:sp>
        <p:nvSpPr>
          <p:cNvPr id="18" name="Left Arrow 17"/>
          <p:cNvSpPr/>
          <p:nvPr/>
        </p:nvSpPr>
        <p:spPr>
          <a:xfrm rot="10800000">
            <a:off x="2915816" y="4437112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Left Arrow 18"/>
          <p:cNvSpPr/>
          <p:nvPr/>
        </p:nvSpPr>
        <p:spPr>
          <a:xfrm rot="10800000">
            <a:off x="5652120" y="458112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Left Arrow 19"/>
          <p:cNvSpPr/>
          <p:nvPr/>
        </p:nvSpPr>
        <p:spPr>
          <a:xfrm rot="16200000">
            <a:off x="7056276" y="5409220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3608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يقل الجهد و يقل تبعاً لذلك المجال الكهربائي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79912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تتراكم الشحنات الموجبة حول المصعد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44208" y="24928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الأيونات الموجبة أبطأ من الإلكترونات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6200000">
            <a:off x="6984268" y="19528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Arrow 11"/>
          <p:cNvSpPr/>
          <p:nvPr/>
        </p:nvSpPr>
        <p:spPr>
          <a:xfrm>
            <a:off x="5652120" y="28529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Left Arrow 12"/>
          <p:cNvSpPr/>
          <p:nvPr/>
        </p:nvSpPr>
        <p:spPr>
          <a:xfrm>
            <a:off x="2987824" y="28529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Left Arrow 13"/>
          <p:cNvSpPr/>
          <p:nvPr/>
        </p:nvSpPr>
        <p:spPr>
          <a:xfrm rot="16200000">
            <a:off x="1511660" y="368102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ectangle 14"/>
          <p:cNvSpPr/>
          <p:nvPr/>
        </p:nvSpPr>
        <p:spPr>
          <a:xfrm>
            <a:off x="3779912" y="42930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لا يسجل عد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1600" y="4293096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لا يمر تيار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 rot="10800000">
            <a:off x="5724128" y="458112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Left Arrow 17"/>
          <p:cNvSpPr/>
          <p:nvPr/>
        </p:nvSpPr>
        <p:spPr>
          <a:xfrm rot="10800000">
            <a:off x="2915816" y="46531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Rectangle 18"/>
          <p:cNvSpPr/>
          <p:nvPr/>
        </p:nvSpPr>
        <p:spPr>
          <a:xfrm>
            <a:off x="6516216" y="4221088"/>
            <a:ext cx="2016224" cy="86409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تواصل الايونات الموجبة حركتها نحو المهبط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0" name="Left Arrow 19"/>
          <p:cNvSpPr/>
          <p:nvPr/>
        </p:nvSpPr>
        <p:spPr>
          <a:xfrm rot="16200000">
            <a:off x="6984268" y="5481228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p" animBg="1"/>
      <p:bldP spid="9" grpId="0" build="p" animBg="1"/>
      <p:bldP spid="15" grpId="0" build="p" animBg="1"/>
      <p:bldP spid="16" grpId="0" build="p" animBg="1"/>
      <p:bldP spid="19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8224" y="2564904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يقل تراكم الشحنات حول المصعد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79912" y="2564904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يزداد الجهد و المجال تدريجياً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 rot="16200000">
            <a:off x="7128284" y="19528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5652120" y="28529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Arrow 11"/>
          <p:cNvSpPr/>
          <p:nvPr/>
        </p:nvSpPr>
        <p:spPr>
          <a:xfrm>
            <a:off x="2915816" y="2852936"/>
            <a:ext cx="7200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043608" y="2564904"/>
            <a:ext cx="1800200" cy="79208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يصبح العداد قادر على عد جسيم اخر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p" animBg="1"/>
      <p:bldP spid="9" grpId="0" build="p" animBg="1"/>
      <p:bldP spid="1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r>
              <a:rPr lang="ar-SA" dirty="0" smtClean="0"/>
              <a:t>تتولد مشكلة في أثناء عملية العد وهي: </a:t>
            </a:r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Cloud 7"/>
          <p:cNvSpPr/>
          <p:nvPr/>
        </p:nvSpPr>
        <p:spPr>
          <a:xfrm>
            <a:off x="1331640" y="2276872"/>
            <a:ext cx="6264696" cy="34563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قد يحدث إعادة التحام للأيونات الموجبة و الإلكترونات السالبة المتراكمة عند المصعد مما يؤدي إلى انطلاق فوتون يسبب هذا الفوتون في إحداث تأينات أخرى زائفة يقوم العداد بعدها حتى لو لم يدخل جسيم إلى داخل العداد</a:t>
            </a:r>
            <a:endParaRPr lang="ar-SA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pPr>
              <a:buNone/>
            </a:pPr>
            <a:r>
              <a:rPr lang="ar-SA" smtClean="0"/>
              <a:t>تتم عملية الإخماد بطريقتين </a:t>
            </a:r>
            <a:r>
              <a:rPr lang="ar-SA" dirty="0" smtClean="0"/>
              <a:t>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80112" y="2420888"/>
            <a:ext cx="3024336" cy="864096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1- الطريقة الإلكترونية</a:t>
            </a:r>
            <a:endParaRPr lang="ar-SA" sz="2800" dirty="0"/>
          </a:p>
        </p:txBody>
      </p:sp>
      <p:sp>
        <p:nvSpPr>
          <p:cNvPr id="17" name="Folded Corner 16"/>
          <p:cNvSpPr/>
          <p:nvPr/>
        </p:nvSpPr>
        <p:spPr>
          <a:xfrm>
            <a:off x="971600" y="3645024"/>
            <a:ext cx="4464496" cy="1800200"/>
          </a:xfrm>
          <a:prstGeom prst="foldedCorner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إضافة مقاومة خارجية كبيرة جداً متصلة على التوالي مع مصدر الجهد و الأنبوبة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6" grpId="0" build="p" animBg="1"/>
      <p:bldP spid="17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2339752" y="332656"/>
            <a:ext cx="4499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80112" y="2420888"/>
            <a:ext cx="3024336" cy="864096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2- الطريقة الكيميائية </a:t>
            </a:r>
            <a:endParaRPr lang="ar-SA" sz="2800" dirty="0"/>
          </a:p>
        </p:txBody>
      </p:sp>
      <p:sp>
        <p:nvSpPr>
          <p:cNvPr id="15" name="Folded Corner 14"/>
          <p:cNvSpPr/>
          <p:nvPr/>
        </p:nvSpPr>
        <p:spPr>
          <a:xfrm>
            <a:off x="971600" y="3645024"/>
            <a:ext cx="4464496" cy="1800200"/>
          </a:xfrm>
          <a:prstGeom prst="foldedCorner">
            <a:avLst/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إضافة غاز ذي إخماد ذاتي إلى غاز الأنبوبة  يعمل على امتصاص الفوتونات الصادرة من تأين المهبط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4" grpId="0" build="p" animBg="1"/>
      <p:bldP spid="15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0800">
            <a:solidFill>
              <a:srgbClr val="A50021"/>
            </a:solidFill>
          </a:ln>
        </p:spPr>
        <p:txBody>
          <a:bodyPr/>
          <a:lstStyle/>
          <a:p>
            <a:pPr>
              <a:buNone/>
            </a:pPr>
            <a:r>
              <a:rPr lang="ar-SA" dirty="0" smtClean="0"/>
              <a:t>مصطلحات مهمة :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فيزياء نووية 1  - الكاشفات النووية         استاذات المعمل : م.ع عبير حدادي – م.ع عهود الفهد</a:t>
            </a:r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ar-SA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عداد جايجر ميولر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Pentagon 5"/>
          <p:cNvSpPr/>
          <p:nvPr/>
        </p:nvSpPr>
        <p:spPr>
          <a:xfrm rot="10800000">
            <a:off x="4716016" y="2564904"/>
            <a:ext cx="3816424" cy="864096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2780928"/>
            <a:ext cx="39604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1- الزمن الميت : </a:t>
            </a:r>
            <a:r>
              <a:rPr lang="en-GB" sz="24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Dead time</a:t>
            </a:r>
            <a:endParaRPr lang="ar-SA" sz="2400" dirty="0"/>
          </a:p>
        </p:txBody>
      </p:sp>
      <p:sp>
        <p:nvSpPr>
          <p:cNvPr id="8" name="Rectangle 7"/>
          <p:cNvSpPr/>
          <p:nvPr/>
        </p:nvSpPr>
        <p:spPr>
          <a:xfrm>
            <a:off x="611560" y="2420888"/>
            <a:ext cx="4032448" cy="122413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الزمن الفاصل بين لحظة دخول الجسيم النووي ووصول الجهد إلى عتبة جايجر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 rot="10800000">
            <a:off x="4716016" y="4221088"/>
            <a:ext cx="3816424" cy="864096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Rectangle 9"/>
          <p:cNvSpPr/>
          <p:nvPr/>
        </p:nvSpPr>
        <p:spPr>
          <a:xfrm>
            <a:off x="611560" y="3933056"/>
            <a:ext cx="4032448" cy="122413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الفترة بين وصول الجهد إلى عتبة جايجر و وصوله إلى القيمة القصوى لعمل نبضة كهربائية كبيرة 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0072" y="4149080"/>
            <a:ext cx="295232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2- زمن الإسترجاع : </a:t>
            </a:r>
          </a:p>
          <a:p>
            <a:r>
              <a:rPr lang="en-GB" sz="2800" b="1" cap="all" dirty="0" smtClean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</a:rPr>
              <a:t>Recovery time                    </a:t>
            </a:r>
            <a:endParaRPr lang="ar-SA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/>
      <p:bldP spid="8" grpId="0" build="p" animBg="1"/>
      <p:bldP spid="10" grpId="0" build="p" animBg="1"/>
      <p:bldP spid="11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789</TotalTime>
  <Words>1448</Words>
  <Application>Microsoft Office PowerPoint</Application>
  <PresentationFormat>On-screen Show (4:3)</PresentationFormat>
  <Paragraphs>261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   </vt:lpstr>
      <vt:lpstr>    </vt:lpstr>
      <vt:lpstr>    </vt:lpstr>
      <vt:lpstr>    </vt:lpstr>
      <vt:lpstr>  </vt:lpstr>
      <vt:lpstr>  </vt:lpstr>
      <vt:lpstr>  </vt:lpstr>
      <vt:lpstr>  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عداد جايجر ميولر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dill</dc:creator>
  <cp:lastModifiedBy>dill</cp:lastModifiedBy>
  <cp:revision>74</cp:revision>
  <dcterms:created xsi:type="dcterms:W3CDTF">2011-03-10T11:40:09Z</dcterms:created>
  <dcterms:modified xsi:type="dcterms:W3CDTF">2011-10-02T17:43:05Z</dcterms:modified>
</cp:coreProperties>
</file>