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1" r:id="rId19"/>
    <p:sldId id="282" r:id="rId20"/>
    <p:sldId id="283" r:id="rId21"/>
    <p:sldId id="273" r:id="rId22"/>
    <p:sldId id="284" r:id="rId23"/>
    <p:sldId id="285" r:id="rId24"/>
    <p:sldId id="286" r:id="rId25"/>
    <p:sldId id="287" r:id="rId26"/>
    <p:sldId id="288" r:id="rId27"/>
    <p:sldId id="289" r:id="rId28"/>
    <p:sldId id="274" r:id="rId29"/>
    <p:sldId id="275" r:id="rId30"/>
    <p:sldId id="276" r:id="rId31"/>
    <p:sldId id="277" r:id="rId32"/>
    <p:sldId id="278" r:id="rId33"/>
    <p:sldId id="279" r:id="rId34"/>
    <p:sldId id="280" r:id="rId35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000066"/>
    <a:srgbClr val="3366CC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9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68A65-FD08-4E78-A033-110914CC6DA0}" type="datetimeFigureOut">
              <a:rPr lang="ar-SA"/>
              <a:pPr>
                <a:defRPr/>
              </a:pPr>
              <a:t>08/05/1431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72D37-C57E-4E69-BADA-B4A7286A471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8430B-D621-46D3-B0AF-AC6DE6E0BFCD}" type="datetimeFigureOut">
              <a:rPr lang="ar-SA"/>
              <a:pPr>
                <a:defRPr/>
              </a:pPr>
              <a:t>08/05/1431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DBA65-3DA8-42B6-BE14-2A28306B1CA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705B2-7BF7-49BE-9DBF-424D1240A0FE}" type="datetimeFigureOut">
              <a:rPr lang="ar-SA"/>
              <a:pPr>
                <a:defRPr/>
              </a:pPr>
              <a:t>08/05/1431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B00B4-4889-4849-9222-A8D84706401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5FE42-7188-40DB-8040-13716A28CF52}" type="datetimeFigureOut">
              <a:rPr lang="ar-SA"/>
              <a:pPr>
                <a:defRPr/>
              </a:pPr>
              <a:t>08/05/1431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1BC64-2C30-4232-A2A5-74EEE611FE9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E59F0-299E-427F-82F1-86ADCD700F1C}" type="datetimeFigureOut">
              <a:rPr lang="ar-SA"/>
              <a:pPr>
                <a:defRPr/>
              </a:pPr>
              <a:t>08/05/1431</a:t>
            </a:fld>
            <a:endParaRPr lang="ar-SA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64402-440D-4B65-AE30-D7C7070A706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7006A-A4A5-4E5F-B8D8-C0E8B5AA7D74}" type="datetimeFigureOut">
              <a:rPr lang="ar-SA"/>
              <a:pPr>
                <a:defRPr/>
              </a:pPr>
              <a:t>08/05/1431</a:t>
            </a:fld>
            <a:endParaRPr lang="ar-SA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DF2E2-1315-44F6-8009-7D63859BDAD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F7F31-46B2-4CF3-B3BA-2BCCA96672DB}" type="datetimeFigureOut">
              <a:rPr lang="ar-SA"/>
              <a:pPr>
                <a:defRPr/>
              </a:pPr>
              <a:t>08/05/1431</a:t>
            </a:fld>
            <a:endParaRPr lang="ar-SA"/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7ECCA-3693-42DF-92AA-24C37F20833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4AE3A-3DCA-4ADD-BB39-F469C5A0C9EA}" type="datetimeFigureOut">
              <a:rPr lang="ar-SA"/>
              <a:pPr>
                <a:defRPr/>
              </a:pPr>
              <a:t>08/05/1431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D16F7-54E4-42DD-970B-5CB402E891F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6D8C5-1619-413C-8C45-55C0812BCD94}" type="datetimeFigureOut">
              <a:rPr lang="ar-SA"/>
              <a:pPr>
                <a:defRPr/>
              </a:pPr>
              <a:t>08/05/1431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AF08E-0613-45F9-8EB9-1B32B42C413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0E5AC-EFF8-4B04-9387-DFCCB2215ED2}" type="datetimeFigureOut">
              <a:rPr lang="ar-SA"/>
              <a:pPr>
                <a:defRPr/>
              </a:pPr>
              <a:t>08/05/1431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22FC2-1E88-47F4-BAEC-2FE7B7DAECE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19483-8943-4528-8117-F74EC109D979}" type="datetimeFigureOut">
              <a:rPr lang="ar-SA"/>
              <a:pPr>
                <a:defRPr/>
              </a:pPr>
              <a:t>08/05/1431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A738D-6108-4EE6-BEA3-3ED60D7D2B2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637E6A-0277-4E04-8E04-F52F1AC5C492}" type="datetimeFigureOut">
              <a:rPr lang="ar-SA"/>
              <a:pPr>
                <a:defRPr/>
              </a:pPr>
              <a:t>08/05/1431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60760C-D2BC-444B-AE02-C1074D20F2C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09600"/>
            <a:ext cx="7924800" cy="5638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33400"/>
            <a:ext cx="8524875" cy="57150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190500" cap="sq">
            <a:solidFill>
              <a:srgbClr val="CC00CC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"/>
            <a:ext cx="7772400" cy="5867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C00CC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3048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505200"/>
            <a:ext cx="7477125" cy="2847975"/>
          </a:xfrm>
          <a:prstGeom prst="rect">
            <a:avLst/>
          </a:prstGeom>
          <a:ln w="127000" cap="rnd">
            <a:solidFill>
              <a:srgbClr val="3366CC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533400"/>
            <a:ext cx="6324600" cy="2590800"/>
          </a:xfrm>
          <a:prstGeom prst="rect">
            <a:avLst/>
          </a:prstGeom>
          <a:ln w="127000" cap="rnd">
            <a:solidFill>
              <a:srgbClr val="3366CC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762000"/>
            <a:ext cx="8153400" cy="2114550"/>
          </a:xfrm>
          <a:prstGeom prst="roundRect">
            <a:avLst>
              <a:gd name="adj" fmla="val 16667"/>
            </a:avLst>
          </a:prstGeom>
          <a:ln w="76200">
            <a:solidFill>
              <a:srgbClr val="CC00C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276600"/>
            <a:ext cx="7867650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CC00CC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28600"/>
            <a:ext cx="1406769" cy="609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b="46667"/>
          <a:stretch>
            <a:fillRect/>
          </a:stretch>
        </p:blipFill>
        <p:spPr bwMode="auto">
          <a:xfrm>
            <a:off x="609600" y="685800"/>
            <a:ext cx="8001000" cy="3048000"/>
          </a:xfrm>
          <a:prstGeom prst="roundRect">
            <a:avLst>
              <a:gd name="adj" fmla="val 16667"/>
            </a:avLst>
          </a:prstGeom>
          <a:ln w="57150">
            <a:solidFill>
              <a:srgbClr val="CC00C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1406769" cy="6096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3886200"/>
            <a:ext cx="2895600" cy="2438400"/>
          </a:xfrm>
          <a:prstGeom prst="rect">
            <a:avLst/>
          </a:prstGeom>
          <a:ln w="190500" cap="sq">
            <a:solidFill>
              <a:srgbClr val="CC00CC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85800"/>
            <a:ext cx="7696200" cy="5638800"/>
          </a:xfrm>
          <a:prstGeom prst="roundRect">
            <a:avLst>
              <a:gd name="adj" fmla="val 16667"/>
            </a:avLst>
          </a:prstGeom>
          <a:ln w="76200">
            <a:solidFill>
              <a:srgbClr val="CC00C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print"/>
          <a:srcRect t="2124" b="33011"/>
          <a:stretch>
            <a:fillRect/>
          </a:stretch>
        </p:blipFill>
        <p:spPr bwMode="auto">
          <a:xfrm>
            <a:off x="609600" y="533400"/>
            <a:ext cx="7772400" cy="4114800"/>
          </a:xfrm>
          <a:prstGeom prst="rect">
            <a:avLst/>
          </a:prstGeom>
          <a:noFill/>
          <a:ln w="57150">
            <a:solidFill>
              <a:srgbClr val="CC00CC"/>
            </a:solidFill>
            <a:miter lim="800000"/>
            <a:headEnd/>
            <a:tailEnd/>
          </a:ln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5029200"/>
            <a:ext cx="3343275" cy="1400175"/>
          </a:xfrm>
          <a:prstGeom prst="rect">
            <a:avLst/>
          </a:prstGeom>
          <a:ln w="190500" cap="sq">
            <a:solidFill>
              <a:srgbClr val="CC00CC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b="56504"/>
          <a:stretch>
            <a:fillRect/>
          </a:stretch>
        </p:blipFill>
        <p:spPr bwMode="auto">
          <a:xfrm>
            <a:off x="533400" y="609600"/>
            <a:ext cx="7848601" cy="2971800"/>
          </a:xfrm>
          <a:prstGeom prst="rect">
            <a:avLst/>
          </a:prstGeom>
          <a:ln w="76200">
            <a:solidFill>
              <a:srgbClr val="CC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3962400"/>
            <a:ext cx="5038725" cy="2457450"/>
          </a:xfrm>
          <a:prstGeom prst="rect">
            <a:avLst/>
          </a:prstGeom>
          <a:ln w="190500" cap="sq">
            <a:solidFill>
              <a:srgbClr val="CC00CC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 b="17187"/>
          <a:stretch>
            <a:fillRect/>
          </a:stretch>
        </p:blipFill>
        <p:spPr bwMode="auto">
          <a:xfrm>
            <a:off x="533400" y="1447800"/>
            <a:ext cx="8077200" cy="403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 cap="flat">
            <a:solidFill>
              <a:srgbClr val="CC00CC"/>
            </a:solidFill>
            <a:prstDash val="sysDot"/>
            <a:round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533400"/>
            <a:ext cx="7239000" cy="3395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CC00CC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4114800"/>
            <a:ext cx="4876800" cy="2286000"/>
          </a:xfrm>
          <a:prstGeom prst="rect">
            <a:avLst/>
          </a:prstGeom>
          <a:ln w="190500" cap="sq">
            <a:solidFill>
              <a:srgbClr val="CC00CC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8077200" cy="441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CC00CC"/>
            </a:solidFill>
            <a:prstDash val="sysDot"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762000"/>
            <a:ext cx="7848600" cy="5333999"/>
          </a:xfrm>
          <a:prstGeom prst="round2DiagRect">
            <a:avLst>
              <a:gd name="adj1" fmla="val 16667"/>
              <a:gd name="adj2" fmla="val 0"/>
            </a:avLst>
          </a:prstGeom>
          <a:ln w="88900" cap="sq" cmpd="thickThin">
            <a:solidFill>
              <a:srgbClr val="CC00CC"/>
            </a:solidFill>
            <a:prstDash val="sysDot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1" y="228600"/>
            <a:ext cx="1295400" cy="762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457200"/>
            <a:ext cx="6210300" cy="32289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CC00CC"/>
            </a:solidFill>
            <a:prstDash val="sysDot"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962400"/>
            <a:ext cx="77724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CC00CC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85800"/>
            <a:ext cx="8077199" cy="54863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CC00CC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 l="18841" t="7281" r="20289" b="34471"/>
          <a:stretch>
            <a:fillRect/>
          </a:stretch>
        </p:blipFill>
        <p:spPr bwMode="auto">
          <a:xfrm>
            <a:off x="2133600" y="381000"/>
            <a:ext cx="4343400" cy="2819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C00CC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505200"/>
            <a:ext cx="6629400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CC00CC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838" y="1371600"/>
            <a:ext cx="7934325" cy="4495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CC00CC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 b="12676"/>
          <a:stretch>
            <a:fillRect/>
          </a:stretch>
        </p:blipFill>
        <p:spPr bwMode="auto">
          <a:xfrm>
            <a:off x="457200" y="609600"/>
            <a:ext cx="8153400" cy="5562600"/>
          </a:xfrm>
          <a:prstGeom prst="roundRect">
            <a:avLst>
              <a:gd name="adj" fmla="val 16667"/>
            </a:avLst>
          </a:prstGeom>
          <a:ln w="76200">
            <a:solidFill>
              <a:srgbClr val="CC00CC"/>
            </a:solidFill>
            <a:prstDash val="sysDot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1" y="228600"/>
            <a:ext cx="1143000" cy="7429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3400"/>
            <a:ext cx="8153400" cy="2352675"/>
          </a:xfrm>
          <a:prstGeom prst="rect">
            <a:avLst/>
          </a:prstGeom>
          <a:ln w="57150">
            <a:solidFill>
              <a:srgbClr val="CC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048000"/>
            <a:ext cx="7924800" cy="3429000"/>
          </a:xfrm>
          <a:prstGeom prst="rect">
            <a:avLst/>
          </a:prstGeom>
          <a:ln w="190500" cap="sq">
            <a:solidFill>
              <a:srgbClr val="CC00CC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 b="5882"/>
          <a:stretch>
            <a:fillRect/>
          </a:stretch>
        </p:blipFill>
        <p:spPr bwMode="auto">
          <a:xfrm>
            <a:off x="533400" y="685800"/>
            <a:ext cx="8001000" cy="533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381000"/>
            <a:ext cx="1406769" cy="10668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228600" y="2286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81000"/>
            <a:ext cx="7239000" cy="106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CC00CC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828800"/>
            <a:ext cx="7696200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CC00CC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5257800"/>
            <a:ext cx="773430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CC00CC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" y="0"/>
            <a:ext cx="1219200" cy="7924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8" y="838200"/>
            <a:ext cx="8315325" cy="518160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CC00CC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0"/>
            <a:ext cx="8229600" cy="647700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CC00CC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533400"/>
            <a:ext cx="6905625" cy="11049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CC00CC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1" y="228600"/>
            <a:ext cx="1066800" cy="6934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752601"/>
            <a:ext cx="8343900" cy="4648200"/>
          </a:xfrm>
          <a:prstGeom prst="rect">
            <a:avLst/>
          </a:prstGeom>
          <a:noFill/>
          <a:ln w="76200">
            <a:solidFill>
              <a:srgbClr val="CC00CC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400"/>
            <a:ext cx="8001000" cy="5791200"/>
          </a:xfrm>
          <a:prstGeom prst="roundRect">
            <a:avLst>
              <a:gd name="adj" fmla="val 16667"/>
            </a:avLst>
          </a:prstGeom>
          <a:ln w="76200">
            <a:solidFill>
              <a:srgbClr val="CC00C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762000"/>
            <a:ext cx="5943600" cy="220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CC00CC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276600"/>
            <a:ext cx="7696200" cy="2895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CC00CC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85800"/>
            <a:ext cx="80010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CC00CC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733800"/>
            <a:ext cx="78486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CC00CC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62000"/>
            <a:ext cx="76962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CC00CC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114800"/>
            <a:ext cx="70866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CC00CC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838200"/>
            <a:ext cx="8058150" cy="1743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CC00CC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048000"/>
            <a:ext cx="6934200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CC00CC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62000"/>
            <a:ext cx="7734300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CC00CC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276600"/>
            <a:ext cx="6477000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CC00CC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762000"/>
            <a:ext cx="7543801" cy="2057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C00CC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3276600"/>
            <a:ext cx="6400801" cy="2819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C00CC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1406769" cy="914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371599"/>
            <a:ext cx="8858250" cy="4495801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CC00CC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99" y="1143000"/>
            <a:ext cx="7696201" cy="2057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CC00CC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733800"/>
            <a:ext cx="77724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CC00CC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28600"/>
            <a:ext cx="1406769" cy="1066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04800" y="304800"/>
            <a:ext cx="85344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pic>
        <p:nvPicPr>
          <p:cNvPr id="5" name="صورة 4" descr="شعار جامعة الدما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914400"/>
            <a:ext cx="3581400" cy="1371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مربع نص 5"/>
          <p:cNvSpPr txBox="1"/>
          <p:nvPr/>
        </p:nvSpPr>
        <p:spPr>
          <a:xfrm>
            <a:off x="990600" y="2743200"/>
            <a:ext cx="6629400" cy="32736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7200" dirty="0" smtClean="0">
                <a:solidFill>
                  <a:schemeClr val="bg1"/>
                </a:solidFill>
                <a:cs typeface="Diwani Letter" pitchFamily="2" charset="-78"/>
              </a:rPr>
              <a:t>كلية التربية للبنات </a:t>
            </a:r>
            <a:r>
              <a:rPr lang="ar-SA" sz="7200" dirty="0" err="1" smtClean="0">
                <a:solidFill>
                  <a:schemeClr val="bg1"/>
                </a:solidFill>
                <a:cs typeface="Diwani Letter" pitchFamily="2" charset="-78"/>
              </a:rPr>
              <a:t>بالجبيل</a:t>
            </a:r>
            <a:endParaRPr lang="ar-SA" sz="7200" dirty="0" smtClean="0">
              <a:solidFill>
                <a:schemeClr val="bg1"/>
              </a:solidFill>
              <a:cs typeface="Diwani Letter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sz="7200" dirty="0" smtClean="0">
                <a:solidFill>
                  <a:schemeClr val="bg1"/>
                </a:solidFill>
                <a:cs typeface="Diwani Letter" pitchFamily="2" charset="-78"/>
              </a:rPr>
              <a:t>إعداد : </a:t>
            </a:r>
            <a:r>
              <a:rPr lang="ar-SA" sz="7200" dirty="0" err="1" smtClean="0">
                <a:solidFill>
                  <a:schemeClr val="bg1"/>
                </a:solidFill>
                <a:cs typeface="Diwani Letter" pitchFamily="2" charset="-78"/>
              </a:rPr>
              <a:t>م</a:t>
            </a:r>
            <a:r>
              <a:rPr lang="ar-SA" sz="7200" dirty="0" smtClean="0">
                <a:solidFill>
                  <a:schemeClr val="bg1"/>
                </a:solidFill>
                <a:cs typeface="Diwani Letter" pitchFamily="2" charset="-78"/>
              </a:rPr>
              <a:t> . معالي آل كاظم</a:t>
            </a:r>
            <a:endParaRPr lang="ar-SA" sz="7200" dirty="0">
              <a:solidFill>
                <a:schemeClr val="bg1"/>
              </a:solidFill>
              <a:cs typeface="Diwani Letter" pitchFamily="2" charset="-78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11</Words>
  <Application>Microsoft Office PowerPoint</Application>
  <PresentationFormat>عرض على الشاشة (3:4)‏</PresentationFormat>
  <Paragraphs>2</Paragraphs>
  <Slides>34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34</vt:i4>
      </vt:variant>
    </vt:vector>
  </HeadingPairs>
  <TitlesOfParts>
    <vt:vector size="35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Maali</dc:creator>
  <cp:lastModifiedBy>Maali</cp:lastModifiedBy>
  <cp:revision>40</cp:revision>
  <dcterms:created xsi:type="dcterms:W3CDTF">2010-04-20T14:47:06Z</dcterms:created>
  <dcterms:modified xsi:type="dcterms:W3CDTF">2010-04-21T01:31:40Z</dcterms:modified>
</cp:coreProperties>
</file>