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19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style val="4"/>
  <c:chart>
    <c:title>
      <c:layout>
        <c:manualLayout>
          <c:xMode val="edge"/>
          <c:yMode val="edge"/>
          <c:x val="0.43271112446375082"/>
          <c:y val="0"/>
        </c:manualLayout>
      </c:layout>
    </c:title>
    <c:plotArea>
      <c:layout>
        <c:manualLayout>
          <c:layoutTarget val="inner"/>
          <c:xMode val="edge"/>
          <c:yMode val="edge"/>
          <c:x val="0.15149872558876901"/>
          <c:y val="7.2558407923831211E-2"/>
          <c:w val="0.56153005751217522"/>
          <c:h val="0.74616635275588061"/>
        </c:manualLayout>
      </c:layout>
      <c:scatterChart>
        <c:scatterStyle val="smoothMarker"/>
        <c:ser>
          <c:idx val="0"/>
          <c:order val="0"/>
          <c:tx>
            <c:strRef>
              <c:f>ورقة1!$B$1</c:f>
              <c:strCache>
                <c:ptCount val="1"/>
                <c:pt idx="0">
                  <c:v>عدد السلع</c:v>
                </c:pt>
              </c:strCache>
            </c:strRef>
          </c:tx>
          <c:marker>
            <c:symbol val="none"/>
          </c:marker>
          <c:xVal>
            <c:strRef>
              <c:f>ورقة1!$A$2:$A$6</c:f>
              <c:strCache>
                <c:ptCount val="5"/>
                <c:pt idx="0">
                  <c:v>2.0-2.9</c:v>
                </c:pt>
                <c:pt idx="1">
                  <c:v>3.0-3.9</c:v>
                </c:pt>
                <c:pt idx="2">
                  <c:v>4.0-4.9</c:v>
                </c:pt>
                <c:pt idx="3">
                  <c:v>5.0-5.9</c:v>
                </c:pt>
                <c:pt idx="4">
                  <c:v>6.0-6.9</c:v>
                </c:pt>
              </c:strCache>
            </c:strRef>
          </c:xVal>
          <c:yVal>
            <c:numRef>
              <c:f>ورقة1!$B$2:$B$6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14</c:v>
                </c:pt>
                <c:pt idx="3">
                  <c:v>18</c:v>
                </c:pt>
                <c:pt idx="4">
                  <c:v>19</c:v>
                </c:pt>
              </c:numCache>
            </c:numRef>
          </c:yVal>
          <c:smooth val="1"/>
        </c:ser>
        <c:axId val="65850368"/>
        <c:axId val="65848448"/>
      </c:scatterChart>
      <c:valAx>
        <c:axId val="65850368"/>
        <c:scaling>
          <c:orientation val="minMax"/>
        </c:scaling>
        <c:axPos val="b"/>
        <c:numFmt formatCode="General" sourceLinked="1"/>
        <c:tickLblPos val="nextTo"/>
        <c:crossAx val="65848448"/>
        <c:crosses val="autoZero"/>
        <c:crossBetween val="midCat"/>
      </c:valAx>
      <c:valAx>
        <c:axId val="65848448"/>
        <c:scaling>
          <c:orientation val="minMax"/>
        </c:scaling>
        <c:axPos val="l"/>
        <c:majorGridlines/>
        <c:numFmt formatCode="General" sourceLinked="1"/>
        <c:tickLblPos val="nextTo"/>
        <c:crossAx val="65850368"/>
        <c:crosses val="autoZero"/>
        <c:crossBetween val="midCat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ar-SA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6914-0D54-4F4A-B5BC-549B65D00996}" type="datetimeFigureOut">
              <a:rPr lang="ar-SA" smtClean="0"/>
              <a:t>30/11/32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0865-2BD7-44BD-9C17-9B88C8F6FEB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6914-0D54-4F4A-B5BC-549B65D00996}" type="datetimeFigureOut">
              <a:rPr lang="ar-SA" smtClean="0"/>
              <a:t>30/11/32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0865-2BD7-44BD-9C17-9B88C8F6FEB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6914-0D54-4F4A-B5BC-549B65D00996}" type="datetimeFigureOut">
              <a:rPr lang="ar-SA" smtClean="0"/>
              <a:t>30/11/32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0865-2BD7-44BD-9C17-9B88C8F6FEB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6914-0D54-4F4A-B5BC-549B65D00996}" type="datetimeFigureOut">
              <a:rPr lang="ar-SA" smtClean="0"/>
              <a:t>30/11/32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0865-2BD7-44BD-9C17-9B88C8F6FEB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6914-0D54-4F4A-B5BC-549B65D00996}" type="datetimeFigureOut">
              <a:rPr lang="ar-SA" smtClean="0"/>
              <a:t>30/11/32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0865-2BD7-44BD-9C17-9B88C8F6FEB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6914-0D54-4F4A-B5BC-549B65D00996}" type="datetimeFigureOut">
              <a:rPr lang="ar-SA" smtClean="0"/>
              <a:t>30/11/32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0865-2BD7-44BD-9C17-9B88C8F6FEB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6914-0D54-4F4A-B5BC-549B65D00996}" type="datetimeFigureOut">
              <a:rPr lang="ar-SA" smtClean="0"/>
              <a:t>30/11/32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0865-2BD7-44BD-9C17-9B88C8F6FEB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6914-0D54-4F4A-B5BC-549B65D00996}" type="datetimeFigureOut">
              <a:rPr lang="ar-SA" smtClean="0"/>
              <a:t>30/11/32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0865-2BD7-44BD-9C17-9B88C8F6FEB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6914-0D54-4F4A-B5BC-549B65D00996}" type="datetimeFigureOut">
              <a:rPr lang="ar-SA" smtClean="0"/>
              <a:t>30/11/32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0865-2BD7-44BD-9C17-9B88C8F6FEB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6914-0D54-4F4A-B5BC-549B65D00996}" type="datetimeFigureOut">
              <a:rPr lang="ar-SA" smtClean="0"/>
              <a:t>30/11/32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0865-2BD7-44BD-9C17-9B88C8F6FEB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6914-0D54-4F4A-B5BC-549B65D00996}" type="datetimeFigureOut">
              <a:rPr lang="ar-SA" smtClean="0"/>
              <a:t>30/11/32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0865-2BD7-44BD-9C17-9B88C8F6FEB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66914-0D54-4F4A-B5BC-549B65D00996}" type="datetimeFigureOut">
              <a:rPr lang="ar-SA" smtClean="0"/>
              <a:t>30/11/32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B0865-2BD7-44BD-9C17-9B88C8F6FEB1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2000" dirty="0" smtClean="0"/>
              <a:t>س7: مثلي بالجدول التكراري بيانات الجدول المجاور وأوجدي </a:t>
            </a:r>
            <a:r>
              <a:rPr lang="ar-SA" sz="2000" dirty="0"/>
              <a:t> </a:t>
            </a:r>
            <a:r>
              <a:rPr lang="ar-SA" sz="2000" dirty="0" smtClean="0"/>
              <a:t>التوزيع التكراري المتجمع الصاعد والنازل وارسمي المنحنى المتجمع الصاعد ؟</a:t>
            </a:r>
            <a:br>
              <a:rPr lang="ar-SA" sz="2000" dirty="0" smtClean="0"/>
            </a:br>
            <a:endParaRPr lang="ar-SA" sz="2000" dirty="0"/>
          </a:p>
        </p:txBody>
      </p:sp>
      <p:graphicFrame>
        <p:nvGraphicFramePr>
          <p:cNvPr id="8" name="عنصر نائب للمحتوى 7"/>
          <p:cNvGraphicFramePr>
            <a:graphicFrameLocks noGrp="1"/>
          </p:cNvGraphicFramePr>
          <p:nvPr>
            <p:ph sz="half" idx="2"/>
          </p:nvPr>
        </p:nvGraphicFramePr>
        <p:xfrm>
          <a:off x="0" y="908720"/>
          <a:ext cx="5148064" cy="558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عنصر نائب للمحتوى 6"/>
          <p:cNvGraphicFramePr>
            <a:graphicFrameLocks noGrp="1"/>
          </p:cNvGraphicFramePr>
          <p:nvPr>
            <p:ph sz="quarter" idx="4"/>
          </p:nvPr>
        </p:nvGraphicFramePr>
        <p:xfrm>
          <a:off x="4932040" y="1268762"/>
          <a:ext cx="3754760" cy="43325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938690"/>
                <a:gridCol w="938690"/>
                <a:gridCol w="938690"/>
                <a:gridCol w="938690"/>
              </a:tblGrid>
              <a:tr h="654877">
                <a:tc gridSpan="4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نسبة</a:t>
                      </a:r>
                      <a:r>
                        <a:rPr lang="ar-SA" baseline="0" dirty="0" smtClean="0"/>
                        <a:t> التخفيض في محل تجاري</a:t>
                      </a:r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784898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عدد السلع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نسبة التخفيض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التكرار</a:t>
                      </a:r>
                      <a:r>
                        <a:rPr lang="ar-SA" baseline="0" dirty="0" smtClean="0"/>
                        <a:t> الهابط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التكرار الصاعد</a:t>
                      </a:r>
                      <a:endParaRPr lang="ar-SA" dirty="0"/>
                    </a:p>
                  </a:txBody>
                  <a:tcPr/>
                </a:tc>
              </a:tr>
              <a:tr h="578545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2.0-2.9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</a:tr>
              <a:tr h="578545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3.0-3.9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</a:tr>
              <a:tr h="578545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4.0-4.9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18</a:t>
                      </a:r>
                      <a:endParaRPr lang="ar-SA" dirty="0"/>
                    </a:p>
                  </a:txBody>
                  <a:tcPr/>
                </a:tc>
              </a:tr>
              <a:tr h="578545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5.0-5.9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36</a:t>
                      </a:r>
                      <a:endParaRPr lang="ar-SA" dirty="0"/>
                    </a:p>
                  </a:txBody>
                  <a:tcPr/>
                </a:tc>
              </a:tr>
              <a:tr h="578545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6.0-6.9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55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54</Words>
  <Application>Microsoft Office PowerPoint</Application>
  <PresentationFormat>عرض على الشاشة (3:4)‏</PresentationFormat>
  <Paragraphs>27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س7: مثلي بالجدول التكراري بيانات الجدول المجاور وأوجدي  التوزيع التكراري المتجمع الصاعد والنازل وارسمي المنحنى المتجمع الصاعد ؟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Userz</dc:creator>
  <cp:lastModifiedBy>Userz</cp:lastModifiedBy>
  <cp:revision>3</cp:revision>
  <dcterms:created xsi:type="dcterms:W3CDTF">2011-10-27T17:42:20Z</dcterms:created>
  <dcterms:modified xsi:type="dcterms:W3CDTF">2011-10-27T18:02:58Z</dcterms:modified>
</cp:coreProperties>
</file>