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BC0634C-6A0E-4A51-B83B-99648762596D}" type="datetimeFigureOut">
              <a:rPr lang="ar-SA" smtClean="0"/>
              <a:t>28/12/32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504E1C8-5EBB-4098-9AA8-8A857374FD91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E6DF4A6-2BD9-417C-8AA2-DB29AC7BA94A}" type="slidenum">
              <a:rPr lang="ar-SA" smtClean="0"/>
              <a:pPr/>
              <a:t>1</a:t>
            </a:fld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723D-9539-40C0-A75E-0DF2DCF86A30}" type="datetimeFigureOut">
              <a:rPr lang="ar-SA" smtClean="0"/>
              <a:t>28/12/32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F20C-69E6-411D-83C4-31DAB80A56D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723D-9539-40C0-A75E-0DF2DCF86A30}" type="datetimeFigureOut">
              <a:rPr lang="ar-SA" smtClean="0"/>
              <a:t>28/12/32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F20C-69E6-411D-83C4-31DAB80A56D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723D-9539-40C0-A75E-0DF2DCF86A30}" type="datetimeFigureOut">
              <a:rPr lang="ar-SA" smtClean="0"/>
              <a:t>28/12/32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F20C-69E6-411D-83C4-31DAB80A56D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723D-9539-40C0-A75E-0DF2DCF86A30}" type="datetimeFigureOut">
              <a:rPr lang="ar-SA" smtClean="0"/>
              <a:t>28/12/32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F20C-69E6-411D-83C4-31DAB80A56D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723D-9539-40C0-A75E-0DF2DCF86A30}" type="datetimeFigureOut">
              <a:rPr lang="ar-SA" smtClean="0"/>
              <a:t>28/12/32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F20C-69E6-411D-83C4-31DAB80A56D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723D-9539-40C0-A75E-0DF2DCF86A30}" type="datetimeFigureOut">
              <a:rPr lang="ar-SA" smtClean="0"/>
              <a:t>28/12/32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F20C-69E6-411D-83C4-31DAB80A56D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723D-9539-40C0-A75E-0DF2DCF86A30}" type="datetimeFigureOut">
              <a:rPr lang="ar-SA" smtClean="0"/>
              <a:t>28/12/32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F20C-69E6-411D-83C4-31DAB80A56D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723D-9539-40C0-A75E-0DF2DCF86A30}" type="datetimeFigureOut">
              <a:rPr lang="ar-SA" smtClean="0"/>
              <a:t>28/12/32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F20C-69E6-411D-83C4-31DAB80A56D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723D-9539-40C0-A75E-0DF2DCF86A30}" type="datetimeFigureOut">
              <a:rPr lang="ar-SA" smtClean="0"/>
              <a:t>28/12/32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F20C-69E6-411D-83C4-31DAB80A56D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723D-9539-40C0-A75E-0DF2DCF86A30}" type="datetimeFigureOut">
              <a:rPr lang="ar-SA" smtClean="0"/>
              <a:t>28/12/32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F20C-69E6-411D-83C4-31DAB80A56D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723D-9539-40C0-A75E-0DF2DCF86A30}" type="datetimeFigureOut">
              <a:rPr lang="ar-SA" smtClean="0"/>
              <a:t>28/12/32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F20C-69E6-411D-83C4-31DAB80A56D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2723D-9539-40C0-A75E-0DF2DCF86A30}" type="datetimeFigureOut">
              <a:rPr lang="ar-SA" smtClean="0"/>
              <a:t>28/12/32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8F20C-69E6-411D-83C4-31DAB80A56DA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1872256"/>
            <a:ext cx="5472608" cy="148473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5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Week (4)</a:t>
            </a:r>
            <a:endParaRPr lang="ar-SA" sz="55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1692275" y="3622675"/>
            <a:ext cx="5114925" cy="1101725"/>
          </a:xfrm>
        </p:spPr>
        <p:txBody>
          <a:bodyPr/>
          <a:lstStyle/>
          <a:p>
            <a:pPr marR="0" algn="ctr" eaLnBrk="1" hangingPunct="1">
              <a:defRPr/>
            </a:pPr>
            <a:r>
              <a:rPr lang="en-US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Tahoma" pitchFamily="34" charset="0"/>
              </a:rPr>
              <a:t>Lecture (2)</a:t>
            </a:r>
            <a:endParaRPr lang="ar-SA" sz="4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92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700808"/>
            <a:ext cx="8748464" cy="2088232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3200" u="sng" dirty="0" smtClean="0">
                <a:solidFill>
                  <a:schemeClr val="tx1"/>
                </a:solidFill>
                <a:latin typeface="Tw Cen MT" pitchFamily="34" charset="0"/>
              </a:rPr>
              <a:t>Chapter 1 :</a:t>
            </a:r>
            <a:r>
              <a:rPr lang="en-US" dirty="0" smtClean="0">
                <a:solidFill>
                  <a:schemeClr val="tx1"/>
                </a:solidFill>
                <a:latin typeface="Tw Cen MT" pitchFamily="34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Tw Cen MT" pitchFamily="34" charset="0"/>
              </a:rPr>
            </a:b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Tw Cen MT" pitchFamily="34" charset="0"/>
              </a:rPr>
              <a:t>Academic Life Around the World</a:t>
            </a:r>
            <a:endParaRPr lang="ar-SA" dirty="0">
              <a:solidFill>
                <a:schemeClr val="bg2">
                  <a:lumMod val="50000"/>
                </a:schemeClr>
              </a:solidFill>
              <a:latin typeface="Tw Cen MT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92275" y="4364038"/>
            <a:ext cx="6696075" cy="1081087"/>
          </a:xfrm>
        </p:spPr>
        <p:txBody>
          <a:bodyPr>
            <a:normAutofit/>
          </a:bodyPr>
          <a:lstStyle/>
          <a:p>
            <a:pPr marR="0" algn="l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en-US" sz="2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  <a:cs typeface="Arial" charset="0"/>
              </a:rPr>
              <a:t>Reading Book</a:t>
            </a:r>
          </a:p>
          <a:p>
            <a:pPr marR="0" eaLnBrk="1" hangingPunct="1">
              <a:lnSpc>
                <a:spcPct val="80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Interactions( 1) Reading Middle Gold Edition</a:t>
            </a:r>
            <a:endParaRPr lang="ar-SA" sz="2300" i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02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125538"/>
            <a:ext cx="7499350" cy="1079500"/>
          </a:xfrm>
          <a:solidFill>
            <a:schemeClr val="bg1">
              <a:alpha val="52000"/>
            </a:schemeClr>
          </a:solidFill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i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Academic lectures 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University classes.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7239000" cy="69897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Vocabulary words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7504" y="476672"/>
            <a:ext cx="1512168" cy="554954"/>
          </a:xfrm>
          <a:prstGeom prst="rect">
            <a:avLst/>
          </a:prstGeom>
        </p:spPr>
        <p:txBody>
          <a:bodyPr lIns="45720" tIns="0" rIns="45720" bIns="0" anchor="b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nouns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50825" y="2563813"/>
            <a:ext cx="7499350" cy="1081087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26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Assignments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 duty that you are assigned to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, </a:t>
            </a:r>
            <a:r>
              <a:rPr lang="en-US" sz="26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ex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. homework.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50825" y="3429000"/>
            <a:ext cx="7499350" cy="1081088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26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Atmosphere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The weather or climate at some place.</a:t>
            </a:r>
            <a:endParaRPr 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250825" y="4581525"/>
            <a:ext cx="7499350" cy="1412875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26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Certificates</a:t>
            </a:r>
            <a:r>
              <a:rPr lang="en-US" sz="2600" i="1" u="sng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An official written statement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that declares something,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ex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. college degree.</a:t>
            </a:r>
            <a:endParaRPr 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pic>
        <p:nvPicPr>
          <p:cNvPr id="10" name="Picture 9" descr="certificat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5963" y="3500438"/>
            <a:ext cx="3348037" cy="203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lasspuzzle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836613"/>
            <a:ext cx="338455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ound Diagonal Corner Rectangle 14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229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7" grpId="0" build="p" animBg="1"/>
      <p:bldP spid="8" grpId="0" build="p" animBg="1"/>
      <p:bldP spid="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50825" y="115888"/>
            <a:ext cx="7499350" cy="1511300"/>
          </a:xfrm>
          <a:solidFill>
            <a:schemeClr val="bg1">
              <a:alpha val="52000"/>
            </a:schemeClr>
          </a:solidFill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Distance learning 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Education in which students take academic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courses using a computer network.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50825" y="1773238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Equipments</a:t>
            </a:r>
            <a:r>
              <a:rPr lang="en-US" sz="3100" i="1" u="sng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Things that a person needs to do something.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50825" y="3213100"/>
            <a:ext cx="7499350" cy="1368425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Exit Exam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The last exam in high school to determine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the student’s right to join a university.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50825" y="4724400"/>
            <a:ext cx="7499350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Facilities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Services given to make something easy or interesting.</a:t>
            </a:r>
          </a:p>
        </p:txBody>
      </p:sp>
      <p:pic>
        <p:nvPicPr>
          <p:cNvPr id="10" name="Picture 9" descr="exa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3644900"/>
            <a:ext cx="2160588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ound Diagonal Corner Rectangle 12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332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build="p" animBg="1"/>
      <p:bldP spid="7" grpId="0" build="p" animBg="1"/>
      <p:bldP spid="8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388" y="188913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Financial aid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Money to support a person.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79388" y="2924175"/>
            <a:ext cx="7499350" cy="1584325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Learning resources centers: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The rooms where people use extra sources that help them in learning, </a:t>
            </a:r>
            <a:r>
              <a:rPr lang="en-US" sz="3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ex.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c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omputers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, books, Internet...etc.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79388" y="1557338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Instructors</a:t>
            </a:r>
            <a:r>
              <a:rPr lang="en-US" sz="3100" i="1" u="sng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People who instruct or teach; teachers.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85763" y="4652963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Loan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Money given for some time &amp; should be returned back.</a:t>
            </a:r>
          </a:p>
        </p:txBody>
      </p:sp>
      <p:pic>
        <p:nvPicPr>
          <p:cNvPr id="8" name="Picture 7" descr="mo.jpg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4788024" y="116929"/>
            <a:ext cx="2089150" cy="1439863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14" name="Round Diagonal Corner Rectangle 13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434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  <p:bldP spid="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50825" y="260350"/>
            <a:ext cx="7499350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Materials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Tools that are necessary for doing something.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50825" y="1627188"/>
            <a:ext cx="7499350" cy="122555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Method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Way of doing something.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50825" y="2997200"/>
            <a:ext cx="7499350" cy="122555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Points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Scores or marks given to students.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50825" y="4437063"/>
            <a:ext cx="7499350" cy="1368425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Public transportation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Any way of moving people from a place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to another that is not for private use.</a:t>
            </a:r>
          </a:p>
        </p:txBody>
      </p:sp>
      <p:pic>
        <p:nvPicPr>
          <p:cNvPr id="11270" name="Picture 7" descr="public tra.jpg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023769" y="4509120"/>
            <a:ext cx="2012727" cy="1789112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8" name="Picture 7" descr="p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2924175"/>
            <a:ext cx="1508125" cy="170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ound Diagonal Corner Rectangle 11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536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  <p:bldP spid="7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23850" y="115888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Quizzes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Short tests done in short time.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23850" y="1484313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Requirement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Something that is necessary or important to have.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23850" y="2924175"/>
            <a:ext cx="7499350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Resources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Sources used to get something.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23850" y="4365625"/>
            <a:ext cx="7499350" cy="14398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Scholarships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Aids given to help students complete their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study.</a:t>
            </a:r>
          </a:p>
        </p:txBody>
      </p:sp>
      <p:pic>
        <p:nvPicPr>
          <p:cNvPr id="8" name="Picture 7" descr="quiz.jpg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5436096" y="0"/>
            <a:ext cx="1557337" cy="1655763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9" name="Picture 8" descr="re.jpg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6228184" y="3573016"/>
            <a:ext cx="2376488" cy="2232025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13" name="Round Diagonal Corner Rectangle 12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639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  <p:bldP spid="7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23850" y="3141663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Social life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Life with people, friends or relatives.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12738" y="4581525"/>
            <a:ext cx="7499350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Software programs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Programs for a computer system.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23850" y="1700213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Services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Things for help.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23850" y="260350"/>
            <a:ext cx="7499350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Scores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Grades or marks given to students.</a:t>
            </a:r>
          </a:p>
        </p:txBody>
      </p:sp>
      <p:pic>
        <p:nvPicPr>
          <p:cNvPr id="8" name="Picture 7" descr="s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908050"/>
            <a:ext cx="2451100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ound Diagonal Corner Rectangle 12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741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  <p:bldP spid="7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23850" y="4437063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Views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Opinions or ideas.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95288" y="2636838"/>
            <a:ext cx="7499350" cy="122555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Tennis courts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A green area prepared for playing tennis.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95288" y="765175"/>
            <a:ext cx="7499350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Styles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Ways or manners.</a:t>
            </a:r>
          </a:p>
        </p:txBody>
      </p:sp>
      <p:pic>
        <p:nvPicPr>
          <p:cNvPr id="5" name="Picture 4" descr="tennis cour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1038" y="981075"/>
            <a:ext cx="3348037" cy="192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7" descr="id.jpg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5580112" y="4148609"/>
            <a:ext cx="1958975" cy="1944687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11" name="Round Diagonal Corner Rectangle 10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8440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build="p" animBg="1"/>
      <p:bldP spid="7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23850" y="4076700"/>
            <a:ext cx="7499350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D</a:t>
            </a:r>
            <a:r>
              <a:rPr lang="en-US" sz="3100" i="1" u="sng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iffer</a:t>
            </a: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To be different; not the same.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95288" y="2133600"/>
            <a:ext cx="7499350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Complete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To continue doing something.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3568" y="836712"/>
            <a:ext cx="1512168" cy="554954"/>
          </a:xfrm>
          <a:prstGeom prst="rect">
            <a:avLst/>
          </a:prstGeom>
        </p:spPr>
        <p:txBody>
          <a:bodyPr lIns="45720" tIns="0" rIns="45720" bIns="0" anchor="b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verbs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1" name="Round Diagonal Corner Rectangle 10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946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5763" y="4437063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Formal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Done according to customs or rules.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95288" y="3068638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Available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Ready to be used.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95288" y="1700213"/>
            <a:ext cx="7499350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Audio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Something heard by ears.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3568" y="548680"/>
            <a:ext cx="2304256" cy="698970"/>
          </a:xfrm>
          <a:prstGeom prst="rect">
            <a:avLst/>
          </a:prstGeom>
        </p:spPr>
        <p:txBody>
          <a:bodyPr lIns="45720" tIns="0" rIns="45720" bIns="0" anchor="b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adjectives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2" name="Round Diagonal Corner Rectangle 11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2048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95288" y="4292600"/>
            <a:ext cx="7499350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Similar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Alike; much the same.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68313" y="2636838"/>
            <a:ext cx="7497762" cy="122396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Relaxed</a:t>
            </a:r>
            <a:r>
              <a:rPr lang="en-US" sz="3100" i="1" u="sng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Less worried; comfortable.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68313" y="981075"/>
            <a:ext cx="7497762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Individual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Single; for one person.</a:t>
            </a:r>
          </a:p>
        </p:txBody>
      </p:sp>
      <p:pic>
        <p:nvPicPr>
          <p:cNvPr id="7" name="Picture 6" descr="re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5850" y="2060575"/>
            <a:ext cx="2366963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tw.jpg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5191844" y="4437112"/>
            <a:ext cx="2476500" cy="158432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sp>
        <p:nvSpPr>
          <p:cNvPr id="12" name="Round Diagonal Corner Rectangle 11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21512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 bwMode="auto">
          <a:xfrm>
            <a:off x="468313" y="2997200"/>
            <a:ext cx="7497762" cy="1223963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Casually 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Informally; not according to a plan.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27584" y="1412776"/>
            <a:ext cx="1872208" cy="792088"/>
          </a:xfrm>
          <a:prstGeom prst="rect">
            <a:avLst/>
          </a:prstGeom>
        </p:spPr>
        <p:txBody>
          <a:bodyPr lIns="45720" tIns="0" rIns="45720" bIns="0" anchor="b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adverbs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4449763" y="6165304"/>
            <a:ext cx="4658741" cy="648072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dirty="0" err="1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225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551</Words>
  <Application>Microsoft Office PowerPoint</Application>
  <PresentationFormat>عرض على الشاشة (3:4)‏</PresentationFormat>
  <Paragraphs>101</Paragraphs>
  <Slides>13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سمة Office</vt:lpstr>
      <vt:lpstr>Week (4)</vt:lpstr>
      <vt:lpstr>Chapter 1 : Academic Life Around the World</vt:lpstr>
      <vt:lpstr>Vocabulary words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(4)</dc:title>
  <dc:creator>asus</dc:creator>
  <cp:lastModifiedBy>asus</cp:lastModifiedBy>
  <cp:revision>2</cp:revision>
  <dcterms:created xsi:type="dcterms:W3CDTF">2011-11-24T10:55:34Z</dcterms:created>
  <dcterms:modified xsi:type="dcterms:W3CDTF">2011-11-24T11:05:58Z</dcterms:modified>
</cp:coreProperties>
</file>