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14"/>
  </p:notesMasterIdLst>
  <p:sldIdLst>
    <p:sldId id="259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2" r:id="rId11"/>
    <p:sldId id="290" r:id="rId12"/>
    <p:sldId id="291" r:id="rId13"/>
  </p:sldIdLst>
  <p:sldSz cx="9144000" cy="6858000" type="screen4x3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09" autoAdjust="0"/>
    <p:restoredTop sz="94660"/>
  </p:normalViewPr>
  <p:slideViewPr>
    <p:cSldViewPr>
      <p:cViewPr varScale="1">
        <p:scale>
          <a:sx n="50" d="100"/>
          <a:sy n="50" d="100"/>
        </p:scale>
        <p:origin x="-3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12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pPr>
              <a:defRPr/>
            </a:pPr>
            <a:fld id="{968894E1-373D-4919-BA76-D6365F2983C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836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4788" y="0"/>
            <a:ext cx="8782050" cy="6753225"/>
            <a:chOff x="129" y="0"/>
            <a:chExt cx="5532" cy="4254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129" y="411"/>
              <a:ext cx="5532" cy="3843"/>
            </a:xfrm>
            <a:custGeom>
              <a:avLst/>
              <a:gdLst>
                <a:gd name="T0" fmla="*/ 674 w 5532"/>
                <a:gd name="T1" fmla="*/ 2 h 3843"/>
                <a:gd name="T2" fmla="*/ 5531 w 5532"/>
                <a:gd name="T3" fmla="*/ 0 h 3843"/>
                <a:gd name="T4" fmla="*/ 5531 w 5532"/>
                <a:gd name="T5" fmla="*/ 3832 h 3843"/>
                <a:gd name="T6" fmla="*/ 0 w 5532"/>
                <a:gd name="T7" fmla="*/ 3842 h 3843"/>
                <a:gd name="T8" fmla="*/ 6 w 5532"/>
                <a:gd name="T9" fmla="*/ 580 h 3843"/>
                <a:gd name="T10" fmla="*/ 14 w 5532"/>
                <a:gd name="T11" fmla="*/ 547 h 3843"/>
                <a:gd name="T12" fmla="*/ 25 w 5532"/>
                <a:gd name="T13" fmla="*/ 504 h 3843"/>
                <a:gd name="T14" fmla="*/ 36 w 5532"/>
                <a:gd name="T15" fmla="*/ 473 h 3843"/>
                <a:gd name="T16" fmla="*/ 51 w 5532"/>
                <a:gd name="T17" fmla="*/ 458 h 3843"/>
                <a:gd name="T18" fmla="*/ 64 w 5532"/>
                <a:gd name="T19" fmla="*/ 448 h 3843"/>
                <a:gd name="T20" fmla="*/ 656 w 5532"/>
                <a:gd name="T21" fmla="*/ 5 h 3843"/>
                <a:gd name="T22" fmla="*/ 674 w 5532"/>
                <a:gd name="T23" fmla="*/ 2 h 38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532" h="3843">
                  <a:moveTo>
                    <a:pt x="674" y="2"/>
                  </a:moveTo>
                  <a:lnTo>
                    <a:pt x="5531" y="0"/>
                  </a:lnTo>
                  <a:lnTo>
                    <a:pt x="5531" y="3832"/>
                  </a:lnTo>
                  <a:lnTo>
                    <a:pt x="0" y="3842"/>
                  </a:lnTo>
                  <a:lnTo>
                    <a:pt x="6" y="580"/>
                  </a:lnTo>
                  <a:lnTo>
                    <a:pt x="14" y="547"/>
                  </a:lnTo>
                  <a:lnTo>
                    <a:pt x="25" y="504"/>
                  </a:lnTo>
                  <a:lnTo>
                    <a:pt x="36" y="473"/>
                  </a:lnTo>
                  <a:lnTo>
                    <a:pt x="51" y="458"/>
                  </a:lnTo>
                  <a:lnTo>
                    <a:pt x="64" y="448"/>
                  </a:lnTo>
                  <a:lnTo>
                    <a:pt x="656" y="5"/>
                  </a:lnTo>
                  <a:lnTo>
                    <a:pt x="674" y="2"/>
                  </a:lnTo>
                </a:path>
              </a:pathLst>
            </a:custGeom>
            <a:solidFill>
              <a:srgbClr val="FFFF99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079" y="0"/>
              <a:ext cx="1640" cy="623"/>
              <a:chOff x="2079" y="0"/>
              <a:chExt cx="1640" cy="623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2079" y="344"/>
                <a:ext cx="1640" cy="72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5F5F5F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2383" y="311"/>
                <a:ext cx="232" cy="33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1C1C1C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3134" y="320"/>
                <a:ext cx="232" cy="32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1C1C1C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" name="Oval 8"/>
              <p:cNvSpPr>
                <a:spLocks noChangeArrowheads="1"/>
              </p:cNvSpPr>
              <p:nvPr/>
            </p:nvSpPr>
            <p:spPr bwMode="auto">
              <a:xfrm>
                <a:off x="2693" y="0"/>
                <a:ext cx="379" cy="370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1C1C1C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1" name="Oval 9"/>
              <p:cNvSpPr>
                <a:spLocks noChangeArrowheads="1"/>
              </p:cNvSpPr>
              <p:nvPr/>
            </p:nvSpPr>
            <p:spPr bwMode="auto">
              <a:xfrm>
                <a:off x="2711" y="13"/>
                <a:ext cx="344" cy="347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1C1C1C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>
                <a:off x="2737" y="10"/>
                <a:ext cx="279" cy="82"/>
              </a:xfrm>
              <a:custGeom>
                <a:avLst/>
                <a:gdLst>
                  <a:gd name="T0" fmla="*/ 278 w 279"/>
                  <a:gd name="T1" fmla="*/ 65 h 82"/>
                  <a:gd name="T2" fmla="*/ 271 w 279"/>
                  <a:gd name="T3" fmla="*/ 49 h 82"/>
                  <a:gd name="T4" fmla="*/ 254 w 279"/>
                  <a:gd name="T5" fmla="*/ 32 h 82"/>
                  <a:gd name="T6" fmla="*/ 232 w 279"/>
                  <a:gd name="T7" fmla="*/ 20 h 82"/>
                  <a:gd name="T8" fmla="*/ 203 w 279"/>
                  <a:gd name="T9" fmla="*/ 7 h 82"/>
                  <a:gd name="T10" fmla="*/ 168 w 279"/>
                  <a:gd name="T11" fmla="*/ 0 h 82"/>
                  <a:gd name="T12" fmla="*/ 127 w 279"/>
                  <a:gd name="T13" fmla="*/ 0 h 82"/>
                  <a:gd name="T14" fmla="*/ 95 w 279"/>
                  <a:gd name="T15" fmla="*/ 3 h 82"/>
                  <a:gd name="T16" fmla="*/ 63 w 279"/>
                  <a:gd name="T17" fmla="*/ 14 h 82"/>
                  <a:gd name="T18" fmla="*/ 41 w 279"/>
                  <a:gd name="T19" fmla="*/ 29 h 82"/>
                  <a:gd name="T20" fmla="*/ 21 w 279"/>
                  <a:gd name="T21" fmla="*/ 43 h 82"/>
                  <a:gd name="T22" fmla="*/ 5 w 279"/>
                  <a:gd name="T23" fmla="*/ 62 h 82"/>
                  <a:gd name="T24" fmla="*/ 0 w 279"/>
                  <a:gd name="T25" fmla="*/ 71 h 82"/>
                  <a:gd name="T26" fmla="*/ 1 w 279"/>
                  <a:gd name="T27" fmla="*/ 81 h 82"/>
                  <a:gd name="T28" fmla="*/ 14 w 279"/>
                  <a:gd name="T29" fmla="*/ 62 h 82"/>
                  <a:gd name="T30" fmla="*/ 28 w 279"/>
                  <a:gd name="T31" fmla="*/ 51 h 82"/>
                  <a:gd name="T32" fmla="*/ 55 w 279"/>
                  <a:gd name="T33" fmla="*/ 33 h 82"/>
                  <a:gd name="T34" fmla="*/ 78 w 279"/>
                  <a:gd name="T35" fmla="*/ 23 h 82"/>
                  <a:gd name="T36" fmla="*/ 105 w 279"/>
                  <a:gd name="T37" fmla="*/ 14 h 82"/>
                  <a:gd name="T38" fmla="*/ 131 w 279"/>
                  <a:gd name="T39" fmla="*/ 11 h 82"/>
                  <a:gd name="T40" fmla="*/ 147 w 279"/>
                  <a:gd name="T41" fmla="*/ 11 h 82"/>
                  <a:gd name="T42" fmla="*/ 167 w 279"/>
                  <a:gd name="T43" fmla="*/ 13 h 82"/>
                  <a:gd name="T44" fmla="*/ 186 w 279"/>
                  <a:gd name="T45" fmla="*/ 14 h 82"/>
                  <a:gd name="T46" fmla="*/ 206 w 279"/>
                  <a:gd name="T47" fmla="*/ 20 h 82"/>
                  <a:gd name="T48" fmla="*/ 239 w 279"/>
                  <a:gd name="T49" fmla="*/ 35 h 82"/>
                  <a:gd name="T50" fmla="*/ 255 w 279"/>
                  <a:gd name="T51" fmla="*/ 49 h 82"/>
                  <a:gd name="T52" fmla="*/ 278 w 279"/>
                  <a:gd name="T53" fmla="*/ 65 h 8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9" h="82">
                    <a:moveTo>
                      <a:pt x="278" y="65"/>
                    </a:moveTo>
                    <a:lnTo>
                      <a:pt x="271" y="49"/>
                    </a:lnTo>
                    <a:lnTo>
                      <a:pt x="254" y="32"/>
                    </a:lnTo>
                    <a:lnTo>
                      <a:pt x="232" y="20"/>
                    </a:lnTo>
                    <a:lnTo>
                      <a:pt x="203" y="7"/>
                    </a:lnTo>
                    <a:lnTo>
                      <a:pt x="168" y="0"/>
                    </a:lnTo>
                    <a:lnTo>
                      <a:pt x="127" y="0"/>
                    </a:lnTo>
                    <a:lnTo>
                      <a:pt x="95" y="3"/>
                    </a:lnTo>
                    <a:lnTo>
                      <a:pt x="63" y="14"/>
                    </a:lnTo>
                    <a:lnTo>
                      <a:pt x="41" y="29"/>
                    </a:lnTo>
                    <a:lnTo>
                      <a:pt x="21" y="43"/>
                    </a:lnTo>
                    <a:lnTo>
                      <a:pt x="5" y="62"/>
                    </a:lnTo>
                    <a:lnTo>
                      <a:pt x="0" y="71"/>
                    </a:lnTo>
                    <a:lnTo>
                      <a:pt x="1" y="81"/>
                    </a:lnTo>
                    <a:lnTo>
                      <a:pt x="14" y="62"/>
                    </a:lnTo>
                    <a:lnTo>
                      <a:pt x="28" y="51"/>
                    </a:lnTo>
                    <a:lnTo>
                      <a:pt x="55" y="33"/>
                    </a:lnTo>
                    <a:lnTo>
                      <a:pt x="78" y="23"/>
                    </a:lnTo>
                    <a:lnTo>
                      <a:pt x="105" y="14"/>
                    </a:lnTo>
                    <a:lnTo>
                      <a:pt x="131" y="11"/>
                    </a:lnTo>
                    <a:lnTo>
                      <a:pt x="147" y="11"/>
                    </a:lnTo>
                    <a:lnTo>
                      <a:pt x="167" y="13"/>
                    </a:lnTo>
                    <a:lnTo>
                      <a:pt x="186" y="14"/>
                    </a:lnTo>
                    <a:lnTo>
                      <a:pt x="206" y="20"/>
                    </a:lnTo>
                    <a:lnTo>
                      <a:pt x="239" y="35"/>
                    </a:lnTo>
                    <a:lnTo>
                      <a:pt x="255" y="49"/>
                    </a:lnTo>
                    <a:lnTo>
                      <a:pt x="278" y="6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3" name="Oval 11"/>
              <p:cNvSpPr>
                <a:spLocks noChangeArrowheads="1"/>
              </p:cNvSpPr>
              <p:nvPr/>
            </p:nvSpPr>
            <p:spPr bwMode="auto">
              <a:xfrm>
                <a:off x="2738" y="43"/>
                <a:ext cx="289" cy="281"/>
              </a:xfrm>
              <a:prstGeom prst="ellipse">
                <a:avLst/>
              </a:prstGeom>
              <a:gradFill rotWithShape="0">
                <a:gsLst>
                  <a:gs pos="0">
                    <a:srgbClr val="1C1C1C"/>
                  </a:gs>
                  <a:gs pos="50000">
                    <a:srgbClr val="FFFFFF"/>
                  </a:gs>
                  <a:gs pos="100000">
                    <a:srgbClr val="1C1C1C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4" name="Oval 12" descr="Walnut"/>
              <p:cNvSpPr>
                <a:spLocks noChangeArrowheads="1"/>
              </p:cNvSpPr>
              <p:nvPr/>
            </p:nvSpPr>
            <p:spPr bwMode="auto">
              <a:xfrm>
                <a:off x="2758" y="60"/>
                <a:ext cx="247" cy="238"/>
              </a:xfrm>
              <a:prstGeom prst="ellipse">
                <a:avLst/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2211" y="267"/>
                <a:ext cx="1358" cy="356"/>
              </a:xfrm>
              <a:custGeom>
                <a:avLst/>
                <a:gdLst>
                  <a:gd name="T0" fmla="*/ 10 w 1358"/>
                  <a:gd name="T1" fmla="*/ 345 h 356"/>
                  <a:gd name="T2" fmla="*/ 28 w 1358"/>
                  <a:gd name="T3" fmla="*/ 351 h 356"/>
                  <a:gd name="T4" fmla="*/ 1357 w 1358"/>
                  <a:gd name="T5" fmla="*/ 355 h 356"/>
                  <a:gd name="T6" fmla="*/ 1357 w 1358"/>
                  <a:gd name="T7" fmla="*/ 279 h 356"/>
                  <a:gd name="T8" fmla="*/ 1351 w 1358"/>
                  <a:gd name="T9" fmla="*/ 248 h 356"/>
                  <a:gd name="T10" fmla="*/ 1338 w 1358"/>
                  <a:gd name="T11" fmla="*/ 220 h 356"/>
                  <a:gd name="T12" fmla="*/ 1324 w 1358"/>
                  <a:gd name="T13" fmla="*/ 192 h 356"/>
                  <a:gd name="T14" fmla="*/ 1282 w 1358"/>
                  <a:gd name="T15" fmla="*/ 147 h 356"/>
                  <a:gd name="T16" fmla="*/ 1214 w 1358"/>
                  <a:gd name="T17" fmla="*/ 119 h 356"/>
                  <a:gd name="T18" fmla="*/ 1141 w 1358"/>
                  <a:gd name="T19" fmla="*/ 106 h 356"/>
                  <a:gd name="T20" fmla="*/ 1073 w 1358"/>
                  <a:gd name="T21" fmla="*/ 96 h 356"/>
                  <a:gd name="T22" fmla="*/ 996 w 1358"/>
                  <a:gd name="T23" fmla="*/ 87 h 356"/>
                  <a:gd name="T24" fmla="*/ 906 w 1358"/>
                  <a:gd name="T25" fmla="*/ 81 h 356"/>
                  <a:gd name="T26" fmla="*/ 782 w 1358"/>
                  <a:gd name="T27" fmla="*/ 69 h 356"/>
                  <a:gd name="T28" fmla="*/ 817 w 1358"/>
                  <a:gd name="T29" fmla="*/ 22 h 356"/>
                  <a:gd name="T30" fmla="*/ 823 w 1358"/>
                  <a:gd name="T31" fmla="*/ 2 h 356"/>
                  <a:gd name="T32" fmla="*/ 795 w 1358"/>
                  <a:gd name="T33" fmla="*/ 28 h 356"/>
                  <a:gd name="T34" fmla="*/ 779 w 1358"/>
                  <a:gd name="T35" fmla="*/ 41 h 356"/>
                  <a:gd name="T36" fmla="*/ 762 w 1358"/>
                  <a:gd name="T37" fmla="*/ 57 h 356"/>
                  <a:gd name="T38" fmla="*/ 746 w 1358"/>
                  <a:gd name="T39" fmla="*/ 62 h 356"/>
                  <a:gd name="T40" fmla="*/ 714 w 1358"/>
                  <a:gd name="T41" fmla="*/ 71 h 356"/>
                  <a:gd name="T42" fmla="*/ 661 w 1358"/>
                  <a:gd name="T43" fmla="*/ 72 h 356"/>
                  <a:gd name="T44" fmla="*/ 612 w 1358"/>
                  <a:gd name="T45" fmla="*/ 70 h 356"/>
                  <a:gd name="T46" fmla="*/ 587 w 1358"/>
                  <a:gd name="T47" fmla="*/ 57 h 356"/>
                  <a:gd name="T48" fmla="*/ 571 w 1358"/>
                  <a:gd name="T49" fmla="*/ 46 h 356"/>
                  <a:gd name="T50" fmla="*/ 548 w 1358"/>
                  <a:gd name="T51" fmla="*/ 28 h 356"/>
                  <a:gd name="T52" fmla="*/ 519 w 1358"/>
                  <a:gd name="T53" fmla="*/ 0 h 356"/>
                  <a:gd name="T54" fmla="*/ 527 w 1358"/>
                  <a:gd name="T55" fmla="*/ 24 h 356"/>
                  <a:gd name="T56" fmla="*/ 539 w 1358"/>
                  <a:gd name="T57" fmla="*/ 64 h 356"/>
                  <a:gd name="T58" fmla="*/ 525 w 1358"/>
                  <a:gd name="T59" fmla="*/ 72 h 356"/>
                  <a:gd name="T60" fmla="*/ 379 w 1358"/>
                  <a:gd name="T61" fmla="*/ 80 h 356"/>
                  <a:gd name="T62" fmla="*/ 259 w 1358"/>
                  <a:gd name="T63" fmla="*/ 96 h 356"/>
                  <a:gd name="T64" fmla="*/ 190 w 1358"/>
                  <a:gd name="T65" fmla="*/ 106 h 356"/>
                  <a:gd name="T66" fmla="*/ 123 w 1358"/>
                  <a:gd name="T67" fmla="*/ 119 h 356"/>
                  <a:gd name="T68" fmla="*/ 94 w 1358"/>
                  <a:gd name="T69" fmla="*/ 129 h 356"/>
                  <a:gd name="T70" fmla="*/ 72 w 1358"/>
                  <a:gd name="T71" fmla="*/ 144 h 356"/>
                  <a:gd name="T72" fmla="*/ 43 w 1358"/>
                  <a:gd name="T73" fmla="*/ 171 h 356"/>
                  <a:gd name="T74" fmla="*/ 24 w 1358"/>
                  <a:gd name="T75" fmla="*/ 202 h 356"/>
                  <a:gd name="T76" fmla="*/ 11 w 1358"/>
                  <a:gd name="T77" fmla="*/ 239 h 356"/>
                  <a:gd name="T78" fmla="*/ 4 w 1358"/>
                  <a:gd name="T79" fmla="*/ 267 h 356"/>
                  <a:gd name="T80" fmla="*/ 1 w 1358"/>
                  <a:gd name="T81" fmla="*/ 299 h 356"/>
                  <a:gd name="T82" fmla="*/ 0 w 1358"/>
                  <a:gd name="T83" fmla="*/ 320 h 356"/>
                  <a:gd name="T84" fmla="*/ 10 w 1358"/>
                  <a:gd name="T85" fmla="*/ 345 h 35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358" h="356">
                    <a:moveTo>
                      <a:pt x="10" y="345"/>
                    </a:moveTo>
                    <a:lnTo>
                      <a:pt x="28" y="351"/>
                    </a:lnTo>
                    <a:lnTo>
                      <a:pt x="1357" y="355"/>
                    </a:lnTo>
                    <a:lnTo>
                      <a:pt x="1357" y="279"/>
                    </a:lnTo>
                    <a:lnTo>
                      <a:pt x="1351" y="248"/>
                    </a:lnTo>
                    <a:lnTo>
                      <a:pt x="1338" y="220"/>
                    </a:lnTo>
                    <a:lnTo>
                      <a:pt x="1324" y="192"/>
                    </a:lnTo>
                    <a:lnTo>
                      <a:pt x="1282" y="147"/>
                    </a:lnTo>
                    <a:lnTo>
                      <a:pt x="1214" y="119"/>
                    </a:lnTo>
                    <a:lnTo>
                      <a:pt x="1141" y="106"/>
                    </a:lnTo>
                    <a:lnTo>
                      <a:pt x="1073" y="96"/>
                    </a:lnTo>
                    <a:lnTo>
                      <a:pt x="996" y="87"/>
                    </a:lnTo>
                    <a:lnTo>
                      <a:pt x="906" y="81"/>
                    </a:lnTo>
                    <a:lnTo>
                      <a:pt x="782" y="69"/>
                    </a:lnTo>
                    <a:lnTo>
                      <a:pt x="817" y="22"/>
                    </a:lnTo>
                    <a:lnTo>
                      <a:pt x="823" y="2"/>
                    </a:lnTo>
                    <a:lnTo>
                      <a:pt x="795" y="28"/>
                    </a:lnTo>
                    <a:lnTo>
                      <a:pt x="779" y="41"/>
                    </a:lnTo>
                    <a:lnTo>
                      <a:pt x="762" y="57"/>
                    </a:lnTo>
                    <a:lnTo>
                      <a:pt x="746" y="62"/>
                    </a:lnTo>
                    <a:lnTo>
                      <a:pt x="714" y="71"/>
                    </a:lnTo>
                    <a:lnTo>
                      <a:pt x="661" y="72"/>
                    </a:lnTo>
                    <a:lnTo>
                      <a:pt x="612" y="70"/>
                    </a:lnTo>
                    <a:lnTo>
                      <a:pt x="587" y="57"/>
                    </a:lnTo>
                    <a:lnTo>
                      <a:pt x="571" y="46"/>
                    </a:lnTo>
                    <a:lnTo>
                      <a:pt x="548" y="28"/>
                    </a:lnTo>
                    <a:lnTo>
                      <a:pt x="519" y="0"/>
                    </a:lnTo>
                    <a:lnTo>
                      <a:pt x="527" y="24"/>
                    </a:lnTo>
                    <a:lnTo>
                      <a:pt x="539" y="64"/>
                    </a:lnTo>
                    <a:lnTo>
                      <a:pt x="525" y="72"/>
                    </a:lnTo>
                    <a:lnTo>
                      <a:pt x="379" y="80"/>
                    </a:lnTo>
                    <a:lnTo>
                      <a:pt x="259" y="96"/>
                    </a:lnTo>
                    <a:lnTo>
                      <a:pt x="190" y="106"/>
                    </a:lnTo>
                    <a:lnTo>
                      <a:pt x="123" y="119"/>
                    </a:lnTo>
                    <a:lnTo>
                      <a:pt x="94" y="129"/>
                    </a:lnTo>
                    <a:lnTo>
                      <a:pt x="72" y="144"/>
                    </a:lnTo>
                    <a:lnTo>
                      <a:pt x="43" y="171"/>
                    </a:lnTo>
                    <a:lnTo>
                      <a:pt x="24" y="202"/>
                    </a:lnTo>
                    <a:lnTo>
                      <a:pt x="11" y="239"/>
                    </a:lnTo>
                    <a:lnTo>
                      <a:pt x="4" y="267"/>
                    </a:lnTo>
                    <a:lnTo>
                      <a:pt x="1" y="299"/>
                    </a:lnTo>
                    <a:lnTo>
                      <a:pt x="0" y="320"/>
                    </a:lnTo>
                    <a:lnTo>
                      <a:pt x="10" y="345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1C1C1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2242" y="308"/>
                <a:ext cx="536" cy="184"/>
              </a:xfrm>
              <a:custGeom>
                <a:avLst/>
                <a:gdLst>
                  <a:gd name="T0" fmla="*/ 0 w 536"/>
                  <a:gd name="T1" fmla="*/ 183 h 184"/>
                  <a:gd name="T2" fmla="*/ 7 w 536"/>
                  <a:gd name="T3" fmla="*/ 153 h 184"/>
                  <a:gd name="T4" fmla="*/ 17 w 536"/>
                  <a:gd name="T5" fmla="*/ 133 h 184"/>
                  <a:gd name="T6" fmla="*/ 49 w 536"/>
                  <a:gd name="T7" fmla="*/ 110 h 184"/>
                  <a:gd name="T8" fmla="*/ 105 w 536"/>
                  <a:gd name="T9" fmla="*/ 88 h 184"/>
                  <a:gd name="T10" fmla="*/ 147 w 536"/>
                  <a:gd name="T11" fmla="*/ 82 h 184"/>
                  <a:gd name="T12" fmla="*/ 182 w 536"/>
                  <a:gd name="T13" fmla="*/ 74 h 184"/>
                  <a:gd name="T14" fmla="*/ 237 w 536"/>
                  <a:gd name="T15" fmla="*/ 69 h 184"/>
                  <a:gd name="T16" fmla="*/ 279 w 536"/>
                  <a:gd name="T17" fmla="*/ 61 h 184"/>
                  <a:gd name="T18" fmla="*/ 320 w 536"/>
                  <a:gd name="T19" fmla="*/ 54 h 184"/>
                  <a:gd name="T20" fmla="*/ 359 w 536"/>
                  <a:gd name="T21" fmla="*/ 49 h 184"/>
                  <a:gd name="T22" fmla="*/ 405 w 536"/>
                  <a:gd name="T23" fmla="*/ 43 h 184"/>
                  <a:gd name="T24" fmla="*/ 473 w 536"/>
                  <a:gd name="T25" fmla="*/ 42 h 184"/>
                  <a:gd name="T26" fmla="*/ 470 w 536"/>
                  <a:gd name="T27" fmla="*/ 44 h 184"/>
                  <a:gd name="T28" fmla="*/ 506 w 536"/>
                  <a:gd name="T29" fmla="*/ 41 h 184"/>
                  <a:gd name="T30" fmla="*/ 518 w 536"/>
                  <a:gd name="T31" fmla="*/ 27 h 184"/>
                  <a:gd name="T32" fmla="*/ 513 w 536"/>
                  <a:gd name="T33" fmla="*/ 0 h 184"/>
                  <a:gd name="T34" fmla="*/ 533 w 536"/>
                  <a:gd name="T35" fmla="*/ 23 h 184"/>
                  <a:gd name="T36" fmla="*/ 535 w 536"/>
                  <a:gd name="T37" fmla="*/ 39 h 184"/>
                  <a:gd name="T38" fmla="*/ 513 w 536"/>
                  <a:gd name="T39" fmla="*/ 52 h 184"/>
                  <a:gd name="T40" fmla="*/ 470 w 536"/>
                  <a:gd name="T41" fmla="*/ 57 h 184"/>
                  <a:gd name="T42" fmla="*/ 399 w 536"/>
                  <a:gd name="T43" fmla="*/ 61 h 184"/>
                  <a:gd name="T44" fmla="*/ 323 w 536"/>
                  <a:gd name="T45" fmla="*/ 70 h 184"/>
                  <a:gd name="T46" fmla="*/ 263 w 536"/>
                  <a:gd name="T47" fmla="*/ 80 h 184"/>
                  <a:gd name="T48" fmla="*/ 193 w 536"/>
                  <a:gd name="T49" fmla="*/ 90 h 184"/>
                  <a:gd name="T50" fmla="*/ 135 w 536"/>
                  <a:gd name="T51" fmla="*/ 99 h 184"/>
                  <a:gd name="T52" fmla="*/ 92 w 536"/>
                  <a:gd name="T53" fmla="*/ 109 h 184"/>
                  <a:gd name="T54" fmla="*/ 56 w 536"/>
                  <a:gd name="T55" fmla="*/ 128 h 184"/>
                  <a:gd name="T56" fmla="*/ 30 w 536"/>
                  <a:gd name="T57" fmla="*/ 140 h 184"/>
                  <a:gd name="T58" fmla="*/ 15 w 536"/>
                  <a:gd name="T59" fmla="*/ 164 h 184"/>
                  <a:gd name="T60" fmla="*/ 0 w 536"/>
                  <a:gd name="T61" fmla="*/ 183 h 18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536" h="184">
                    <a:moveTo>
                      <a:pt x="0" y="183"/>
                    </a:moveTo>
                    <a:lnTo>
                      <a:pt x="7" y="153"/>
                    </a:lnTo>
                    <a:lnTo>
                      <a:pt x="17" y="133"/>
                    </a:lnTo>
                    <a:lnTo>
                      <a:pt x="49" y="110"/>
                    </a:lnTo>
                    <a:lnTo>
                      <a:pt x="105" y="88"/>
                    </a:lnTo>
                    <a:lnTo>
                      <a:pt x="147" y="82"/>
                    </a:lnTo>
                    <a:lnTo>
                      <a:pt x="182" y="74"/>
                    </a:lnTo>
                    <a:lnTo>
                      <a:pt x="237" y="69"/>
                    </a:lnTo>
                    <a:lnTo>
                      <a:pt x="279" y="61"/>
                    </a:lnTo>
                    <a:lnTo>
                      <a:pt x="320" y="54"/>
                    </a:lnTo>
                    <a:lnTo>
                      <a:pt x="359" y="49"/>
                    </a:lnTo>
                    <a:lnTo>
                      <a:pt x="405" y="43"/>
                    </a:lnTo>
                    <a:lnTo>
                      <a:pt x="473" y="42"/>
                    </a:lnTo>
                    <a:lnTo>
                      <a:pt x="470" y="44"/>
                    </a:lnTo>
                    <a:lnTo>
                      <a:pt x="506" y="41"/>
                    </a:lnTo>
                    <a:lnTo>
                      <a:pt x="518" y="27"/>
                    </a:lnTo>
                    <a:lnTo>
                      <a:pt x="513" y="0"/>
                    </a:lnTo>
                    <a:lnTo>
                      <a:pt x="533" y="23"/>
                    </a:lnTo>
                    <a:lnTo>
                      <a:pt x="535" y="39"/>
                    </a:lnTo>
                    <a:lnTo>
                      <a:pt x="513" y="52"/>
                    </a:lnTo>
                    <a:lnTo>
                      <a:pt x="470" y="57"/>
                    </a:lnTo>
                    <a:lnTo>
                      <a:pt x="399" y="61"/>
                    </a:lnTo>
                    <a:lnTo>
                      <a:pt x="323" y="70"/>
                    </a:lnTo>
                    <a:lnTo>
                      <a:pt x="263" y="80"/>
                    </a:lnTo>
                    <a:lnTo>
                      <a:pt x="193" y="90"/>
                    </a:lnTo>
                    <a:lnTo>
                      <a:pt x="135" y="99"/>
                    </a:lnTo>
                    <a:lnTo>
                      <a:pt x="92" y="109"/>
                    </a:lnTo>
                    <a:lnTo>
                      <a:pt x="56" y="128"/>
                    </a:lnTo>
                    <a:lnTo>
                      <a:pt x="30" y="140"/>
                    </a:lnTo>
                    <a:lnTo>
                      <a:pt x="15" y="164"/>
                    </a:lnTo>
                    <a:lnTo>
                      <a:pt x="0" y="18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2226" y="574"/>
                <a:ext cx="1326" cy="40"/>
              </a:xfrm>
              <a:custGeom>
                <a:avLst/>
                <a:gdLst>
                  <a:gd name="T0" fmla="*/ 0 w 1326"/>
                  <a:gd name="T1" fmla="*/ 10 h 40"/>
                  <a:gd name="T2" fmla="*/ 17 w 1326"/>
                  <a:gd name="T3" fmla="*/ 30 h 40"/>
                  <a:gd name="T4" fmla="*/ 114 w 1326"/>
                  <a:gd name="T5" fmla="*/ 37 h 40"/>
                  <a:gd name="T6" fmla="*/ 381 w 1326"/>
                  <a:gd name="T7" fmla="*/ 36 h 40"/>
                  <a:gd name="T8" fmla="*/ 438 w 1326"/>
                  <a:gd name="T9" fmla="*/ 37 h 40"/>
                  <a:gd name="T10" fmla="*/ 480 w 1326"/>
                  <a:gd name="T11" fmla="*/ 38 h 40"/>
                  <a:gd name="T12" fmla="*/ 578 w 1326"/>
                  <a:gd name="T13" fmla="*/ 38 h 40"/>
                  <a:gd name="T14" fmla="*/ 686 w 1326"/>
                  <a:gd name="T15" fmla="*/ 36 h 40"/>
                  <a:gd name="T16" fmla="*/ 724 w 1326"/>
                  <a:gd name="T17" fmla="*/ 36 h 40"/>
                  <a:gd name="T18" fmla="*/ 819 w 1326"/>
                  <a:gd name="T19" fmla="*/ 38 h 40"/>
                  <a:gd name="T20" fmla="*/ 859 w 1326"/>
                  <a:gd name="T21" fmla="*/ 39 h 40"/>
                  <a:gd name="T22" fmla="*/ 888 w 1326"/>
                  <a:gd name="T23" fmla="*/ 38 h 40"/>
                  <a:gd name="T24" fmla="*/ 962 w 1326"/>
                  <a:gd name="T25" fmla="*/ 36 h 40"/>
                  <a:gd name="T26" fmla="*/ 1004 w 1326"/>
                  <a:gd name="T27" fmla="*/ 38 h 40"/>
                  <a:gd name="T28" fmla="*/ 1045 w 1326"/>
                  <a:gd name="T29" fmla="*/ 37 h 40"/>
                  <a:gd name="T30" fmla="*/ 1072 w 1326"/>
                  <a:gd name="T31" fmla="*/ 36 h 40"/>
                  <a:gd name="T32" fmla="*/ 1119 w 1326"/>
                  <a:gd name="T33" fmla="*/ 36 h 40"/>
                  <a:gd name="T34" fmla="*/ 1145 w 1326"/>
                  <a:gd name="T35" fmla="*/ 37 h 40"/>
                  <a:gd name="T36" fmla="*/ 1171 w 1326"/>
                  <a:gd name="T37" fmla="*/ 38 h 40"/>
                  <a:gd name="T38" fmla="*/ 1233 w 1326"/>
                  <a:gd name="T39" fmla="*/ 37 h 40"/>
                  <a:gd name="T40" fmla="*/ 1257 w 1326"/>
                  <a:gd name="T41" fmla="*/ 37 h 40"/>
                  <a:gd name="T42" fmla="*/ 1325 w 1326"/>
                  <a:gd name="T43" fmla="*/ 32 h 40"/>
                  <a:gd name="T44" fmla="*/ 1291 w 1326"/>
                  <a:gd name="T45" fmla="*/ 22 h 40"/>
                  <a:gd name="T46" fmla="*/ 1271 w 1326"/>
                  <a:gd name="T47" fmla="*/ 22 h 40"/>
                  <a:gd name="T48" fmla="*/ 1249 w 1326"/>
                  <a:gd name="T49" fmla="*/ 23 h 40"/>
                  <a:gd name="T50" fmla="*/ 1081 w 1326"/>
                  <a:gd name="T51" fmla="*/ 15 h 40"/>
                  <a:gd name="T52" fmla="*/ 1015 w 1326"/>
                  <a:gd name="T53" fmla="*/ 17 h 40"/>
                  <a:gd name="T54" fmla="*/ 943 w 1326"/>
                  <a:gd name="T55" fmla="*/ 21 h 40"/>
                  <a:gd name="T56" fmla="*/ 874 w 1326"/>
                  <a:gd name="T57" fmla="*/ 20 h 40"/>
                  <a:gd name="T58" fmla="*/ 819 w 1326"/>
                  <a:gd name="T59" fmla="*/ 18 h 40"/>
                  <a:gd name="T60" fmla="*/ 732 w 1326"/>
                  <a:gd name="T61" fmla="*/ 19 h 40"/>
                  <a:gd name="T62" fmla="*/ 683 w 1326"/>
                  <a:gd name="T63" fmla="*/ 20 h 40"/>
                  <a:gd name="T64" fmla="*/ 655 w 1326"/>
                  <a:gd name="T65" fmla="*/ 21 h 40"/>
                  <a:gd name="T66" fmla="*/ 605 w 1326"/>
                  <a:gd name="T67" fmla="*/ 22 h 40"/>
                  <a:gd name="T68" fmla="*/ 553 w 1326"/>
                  <a:gd name="T69" fmla="*/ 20 h 40"/>
                  <a:gd name="T70" fmla="*/ 524 w 1326"/>
                  <a:gd name="T71" fmla="*/ 19 h 40"/>
                  <a:gd name="T72" fmla="*/ 462 w 1326"/>
                  <a:gd name="T73" fmla="*/ 17 h 40"/>
                  <a:gd name="T74" fmla="*/ 436 w 1326"/>
                  <a:gd name="T75" fmla="*/ 18 h 40"/>
                  <a:gd name="T76" fmla="*/ 378 w 1326"/>
                  <a:gd name="T77" fmla="*/ 21 h 40"/>
                  <a:gd name="T78" fmla="*/ 340 w 1326"/>
                  <a:gd name="T79" fmla="*/ 23 h 40"/>
                  <a:gd name="T80" fmla="*/ 302 w 1326"/>
                  <a:gd name="T81" fmla="*/ 24 h 40"/>
                  <a:gd name="T82" fmla="*/ 258 w 1326"/>
                  <a:gd name="T83" fmla="*/ 22 h 40"/>
                  <a:gd name="T84" fmla="*/ 205 w 1326"/>
                  <a:gd name="T85" fmla="*/ 20 h 40"/>
                  <a:gd name="T86" fmla="*/ 147 w 1326"/>
                  <a:gd name="T87" fmla="*/ 23 h 40"/>
                  <a:gd name="T88" fmla="*/ 133 w 1326"/>
                  <a:gd name="T89" fmla="*/ 23 h 40"/>
                  <a:gd name="T90" fmla="*/ 82 w 1326"/>
                  <a:gd name="T91" fmla="*/ 20 h 40"/>
                  <a:gd name="T92" fmla="*/ 53 w 1326"/>
                  <a:gd name="T93" fmla="*/ 19 h 40"/>
                  <a:gd name="T94" fmla="*/ 38 w 1326"/>
                  <a:gd name="T95" fmla="*/ 20 h 4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326" h="40">
                    <a:moveTo>
                      <a:pt x="6" y="0"/>
                    </a:moveTo>
                    <a:lnTo>
                      <a:pt x="0" y="10"/>
                    </a:lnTo>
                    <a:lnTo>
                      <a:pt x="6" y="25"/>
                    </a:lnTo>
                    <a:lnTo>
                      <a:pt x="17" y="30"/>
                    </a:lnTo>
                    <a:lnTo>
                      <a:pt x="36" y="36"/>
                    </a:lnTo>
                    <a:lnTo>
                      <a:pt x="114" y="37"/>
                    </a:lnTo>
                    <a:lnTo>
                      <a:pt x="275" y="38"/>
                    </a:lnTo>
                    <a:lnTo>
                      <a:pt x="381" y="36"/>
                    </a:lnTo>
                    <a:lnTo>
                      <a:pt x="415" y="37"/>
                    </a:lnTo>
                    <a:lnTo>
                      <a:pt x="438" y="37"/>
                    </a:lnTo>
                    <a:lnTo>
                      <a:pt x="474" y="38"/>
                    </a:lnTo>
                    <a:lnTo>
                      <a:pt x="480" y="38"/>
                    </a:lnTo>
                    <a:lnTo>
                      <a:pt x="545" y="38"/>
                    </a:lnTo>
                    <a:lnTo>
                      <a:pt x="578" y="38"/>
                    </a:lnTo>
                    <a:lnTo>
                      <a:pt x="598" y="37"/>
                    </a:lnTo>
                    <a:lnTo>
                      <a:pt x="686" y="36"/>
                    </a:lnTo>
                    <a:lnTo>
                      <a:pt x="691" y="36"/>
                    </a:lnTo>
                    <a:lnTo>
                      <a:pt x="724" y="36"/>
                    </a:lnTo>
                    <a:lnTo>
                      <a:pt x="777" y="38"/>
                    </a:lnTo>
                    <a:lnTo>
                      <a:pt x="819" y="38"/>
                    </a:lnTo>
                    <a:lnTo>
                      <a:pt x="825" y="38"/>
                    </a:lnTo>
                    <a:lnTo>
                      <a:pt x="859" y="39"/>
                    </a:lnTo>
                    <a:lnTo>
                      <a:pt x="882" y="37"/>
                    </a:lnTo>
                    <a:lnTo>
                      <a:pt x="888" y="38"/>
                    </a:lnTo>
                    <a:lnTo>
                      <a:pt x="957" y="37"/>
                    </a:lnTo>
                    <a:lnTo>
                      <a:pt x="962" y="36"/>
                    </a:lnTo>
                    <a:lnTo>
                      <a:pt x="980" y="37"/>
                    </a:lnTo>
                    <a:lnTo>
                      <a:pt x="1004" y="38"/>
                    </a:lnTo>
                    <a:lnTo>
                      <a:pt x="1011" y="38"/>
                    </a:lnTo>
                    <a:lnTo>
                      <a:pt x="1045" y="37"/>
                    </a:lnTo>
                    <a:lnTo>
                      <a:pt x="1066" y="36"/>
                    </a:lnTo>
                    <a:lnTo>
                      <a:pt x="1072" y="36"/>
                    </a:lnTo>
                    <a:lnTo>
                      <a:pt x="1091" y="36"/>
                    </a:lnTo>
                    <a:lnTo>
                      <a:pt x="1119" y="36"/>
                    </a:lnTo>
                    <a:lnTo>
                      <a:pt x="1126" y="36"/>
                    </a:lnTo>
                    <a:lnTo>
                      <a:pt x="1145" y="37"/>
                    </a:lnTo>
                    <a:lnTo>
                      <a:pt x="1165" y="38"/>
                    </a:lnTo>
                    <a:lnTo>
                      <a:pt x="1171" y="38"/>
                    </a:lnTo>
                    <a:lnTo>
                      <a:pt x="1214" y="36"/>
                    </a:lnTo>
                    <a:lnTo>
                      <a:pt x="1233" y="37"/>
                    </a:lnTo>
                    <a:lnTo>
                      <a:pt x="1252" y="38"/>
                    </a:lnTo>
                    <a:lnTo>
                      <a:pt x="1257" y="37"/>
                    </a:lnTo>
                    <a:lnTo>
                      <a:pt x="1309" y="37"/>
                    </a:lnTo>
                    <a:lnTo>
                      <a:pt x="1325" y="32"/>
                    </a:lnTo>
                    <a:lnTo>
                      <a:pt x="1298" y="22"/>
                    </a:lnTo>
                    <a:lnTo>
                      <a:pt x="1291" y="22"/>
                    </a:lnTo>
                    <a:lnTo>
                      <a:pt x="1267" y="20"/>
                    </a:lnTo>
                    <a:lnTo>
                      <a:pt x="1271" y="22"/>
                    </a:lnTo>
                    <a:lnTo>
                      <a:pt x="1256" y="24"/>
                    </a:lnTo>
                    <a:lnTo>
                      <a:pt x="1249" y="23"/>
                    </a:lnTo>
                    <a:lnTo>
                      <a:pt x="1087" y="15"/>
                    </a:lnTo>
                    <a:lnTo>
                      <a:pt x="1081" y="15"/>
                    </a:lnTo>
                    <a:lnTo>
                      <a:pt x="1038" y="15"/>
                    </a:lnTo>
                    <a:lnTo>
                      <a:pt x="1015" y="17"/>
                    </a:lnTo>
                    <a:lnTo>
                      <a:pt x="978" y="19"/>
                    </a:lnTo>
                    <a:lnTo>
                      <a:pt x="943" y="21"/>
                    </a:lnTo>
                    <a:lnTo>
                      <a:pt x="904" y="21"/>
                    </a:lnTo>
                    <a:lnTo>
                      <a:pt x="874" y="20"/>
                    </a:lnTo>
                    <a:lnTo>
                      <a:pt x="869" y="20"/>
                    </a:lnTo>
                    <a:lnTo>
                      <a:pt x="819" y="18"/>
                    </a:lnTo>
                    <a:lnTo>
                      <a:pt x="752" y="18"/>
                    </a:lnTo>
                    <a:lnTo>
                      <a:pt x="732" y="19"/>
                    </a:lnTo>
                    <a:lnTo>
                      <a:pt x="709" y="20"/>
                    </a:lnTo>
                    <a:lnTo>
                      <a:pt x="683" y="20"/>
                    </a:lnTo>
                    <a:lnTo>
                      <a:pt x="678" y="20"/>
                    </a:lnTo>
                    <a:lnTo>
                      <a:pt x="655" y="21"/>
                    </a:lnTo>
                    <a:lnTo>
                      <a:pt x="610" y="22"/>
                    </a:lnTo>
                    <a:lnTo>
                      <a:pt x="605" y="22"/>
                    </a:lnTo>
                    <a:lnTo>
                      <a:pt x="584" y="22"/>
                    </a:lnTo>
                    <a:lnTo>
                      <a:pt x="553" y="20"/>
                    </a:lnTo>
                    <a:lnTo>
                      <a:pt x="530" y="19"/>
                    </a:lnTo>
                    <a:lnTo>
                      <a:pt x="524" y="19"/>
                    </a:lnTo>
                    <a:lnTo>
                      <a:pt x="496" y="17"/>
                    </a:lnTo>
                    <a:lnTo>
                      <a:pt x="462" y="17"/>
                    </a:lnTo>
                    <a:lnTo>
                      <a:pt x="457" y="17"/>
                    </a:lnTo>
                    <a:lnTo>
                      <a:pt x="436" y="18"/>
                    </a:lnTo>
                    <a:lnTo>
                      <a:pt x="404" y="20"/>
                    </a:lnTo>
                    <a:lnTo>
                      <a:pt x="378" y="21"/>
                    </a:lnTo>
                    <a:lnTo>
                      <a:pt x="373" y="21"/>
                    </a:lnTo>
                    <a:lnTo>
                      <a:pt x="340" y="23"/>
                    </a:lnTo>
                    <a:lnTo>
                      <a:pt x="335" y="23"/>
                    </a:lnTo>
                    <a:lnTo>
                      <a:pt x="302" y="24"/>
                    </a:lnTo>
                    <a:lnTo>
                      <a:pt x="283" y="24"/>
                    </a:lnTo>
                    <a:lnTo>
                      <a:pt x="258" y="22"/>
                    </a:lnTo>
                    <a:lnTo>
                      <a:pt x="239" y="20"/>
                    </a:lnTo>
                    <a:lnTo>
                      <a:pt x="205" y="20"/>
                    </a:lnTo>
                    <a:lnTo>
                      <a:pt x="179" y="21"/>
                    </a:lnTo>
                    <a:lnTo>
                      <a:pt x="147" y="23"/>
                    </a:lnTo>
                    <a:lnTo>
                      <a:pt x="141" y="23"/>
                    </a:lnTo>
                    <a:lnTo>
                      <a:pt x="133" y="23"/>
                    </a:lnTo>
                    <a:lnTo>
                      <a:pt x="99" y="21"/>
                    </a:lnTo>
                    <a:lnTo>
                      <a:pt x="82" y="20"/>
                    </a:lnTo>
                    <a:lnTo>
                      <a:pt x="59" y="19"/>
                    </a:lnTo>
                    <a:lnTo>
                      <a:pt x="53" y="19"/>
                    </a:lnTo>
                    <a:lnTo>
                      <a:pt x="48" y="19"/>
                    </a:lnTo>
                    <a:lnTo>
                      <a:pt x="38" y="20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241" y="307"/>
                <a:ext cx="1300" cy="224"/>
              </a:xfrm>
              <a:custGeom>
                <a:avLst/>
                <a:gdLst>
                  <a:gd name="T0" fmla="*/ 73 w 1300"/>
                  <a:gd name="T1" fmla="*/ 142 h 224"/>
                  <a:gd name="T2" fmla="*/ 40 w 1300"/>
                  <a:gd name="T3" fmla="*/ 164 h 224"/>
                  <a:gd name="T4" fmla="*/ 5 w 1300"/>
                  <a:gd name="T5" fmla="*/ 178 h 224"/>
                  <a:gd name="T6" fmla="*/ 11 w 1300"/>
                  <a:gd name="T7" fmla="*/ 203 h 224"/>
                  <a:gd name="T8" fmla="*/ 54 w 1300"/>
                  <a:gd name="T9" fmla="*/ 212 h 224"/>
                  <a:gd name="T10" fmla="*/ 172 w 1300"/>
                  <a:gd name="T11" fmla="*/ 215 h 224"/>
                  <a:gd name="T12" fmla="*/ 420 w 1300"/>
                  <a:gd name="T13" fmla="*/ 210 h 224"/>
                  <a:gd name="T14" fmla="*/ 473 w 1300"/>
                  <a:gd name="T15" fmla="*/ 213 h 224"/>
                  <a:gd name="T16" fmla="*/ 512 w 1300"/>
                  <a:gd name="T17" fmla="*/ 218 h 224"/>
                  <a:gd name="T18" fmla="*/ 603 w 1300"/>
                  <a:gd name="T19" fmla="*/ 218 h 224"/>
                  <a:gd name="T20" fmla="*/ 703 w 1300"/>
                  <a:gd name="T21" fmla="*/ 210 h 224"/>
                  <a:gd name="T22" fmla="*/ 738 w 1300"/>
                  <a:gd name="T23" fmla="*/ 210 h 224"/>
                  <a:gd name="T24" fmla="*/ 827 w 1300"/>
                  <a:gd name="T25" fmla="*/ 219 h 224"/>
                  <a:gd name="T26" fmla="*/ 864 w 1300"/>
                  <a:gd name="T27" fmla="*/ 223 h 224"/>
                  <a:gd name="T28" fmla="*/ 891 w 1300"/>
                  <a:gd name="T29" fmla="*/ 218 h 224"/>
                  <a:gd name="T30" fmla="*/ 960 w 1300"/>
                  <a:gd name="T31" fmla="*/ 210 h 224"/>
                  <a:gd name="T32" fmla="*/ 999 w 1300"/>
                  <a:gd name="T33" fmla="*/ 218 h 224"/>
                  <a:gd name="T34" fmla="*/ 1037 w 1300"/>
                  <a:gd name="T35" fmla="*/ 213 h 224"/>
                  <a:gd name="T36" fmla="*/ 1062 w 1300"/>
                  <a:gd name="T37" fmla="*/ 210 h 224"/>
                  <a:gd name="T38" fmla="*/ 1105 w 1300"/>
                  <a:gd name="T39" fmla="*/ 210 h 224"/>
                  <a:gd name="T40" fmla="*/ 1129 w 1300"/>
                  <a:gd name="T41" fmla="*/ 215 h 224"/>
                  <a:gd name="T42" fmla="*/ 1154 w 1300"/>
                  <a:gd name="T43" fmla="*/ 219 h 224"/>
                  <a:gd name="T44" fmla="*/ 1211 w 1300"/>
                  <a:gd name="T45" fmla="*/ 213 h 224"/>
                  <a:gd name="T46" fmla="*/ 1233 w 1300"/>
                  <a:gd name="T47" fmla="*/ 215 h 224"/>
                  <a:gd name="T48" fmla="*/ 1299 w 1300"/>
                  <a:gd name="T49" fmla="*/ 212 h 224"/>
                  <a:gd name="T50" fmla="*/ 1283 w 1300"/>
                  <a:gd name="T51" fmla="*/ 169 h 224"/>
                  <a:gd name="T52" fmla="*/ 1246 w 1300"/>
                  <a:gd name="T53" fmla="*/ 140 h 224"/>
                  <a:gd name="T54" fmla="*/ 1226 w 1300"/>
                  <a:gd name="T55" fmla="*/ 145 h 224"/>
                  <a:gd name="T56" fmla="*/ 1119 w 1300"/>
                  <a:gd name="T57" fmla="*/ 117 h 224"/>
                  <a:gd name="T58" fmla="*/ 1070 w 1300"/>
                  <a:gd name="T59" fmla="*/ 103 h 224"/>
                  <a:gd name="T60" fmla="*/ 1008 w 1300"/>
                  <a:gd name="T61" fmla="*/ 113 h 224"/>
                  <a:gd name="T62" fmla="*/ 942 w 1300"/>
                  <a:gd name="T63" fmla="*/ 132 h 224"/>
                  <a:gd name="T64" fmla="*/ 878 w 1300"/>
                  <a:gd name="T65" fmla="*/ 126 h 224"/>
                  <a:gd name="T66" fmla="*/ 827 w 1300"/>
                  <a:gd name="T67" fmla="*/ 117 h 224"/>
                  <a:gd name="T68" fmla="*/ 761 w 1300"/>
                  <a:gd name="T69" fmla="*/ 99 h 224"/>
                  <a:gd name="T70" fmla="*/ 721 w 1300"/>
                  <a:gd name="T71" fmla="*/ 80 h 224"/>
                  <a:gd name="T72" fmla="*/ 695 w 1300"/>
                  <a:gd name="T73" fmla="*/ 38 h 224"/>
                  <a:gd name="T74" fmla="*/ 687 w 1300"/>
                  <a:gd name="T75" fmla="*/ 25 h 224"/>
                  <a:gd name="T76" fmla="*/ 614 w 1300"/>
                  <a:gd name="T77" fmla="*/ 25 h 224"/>
                  <a:gd name="T78" fmla="*/ 537 w 1300"/>
                  <a:gd name="T79" fmla="*/ 0 h 224"/>
                  <a:gd name="T80" fmla="*/ 575 w 1300"/>
                  <a:gd name="T81" fmla="*/ 51 h 224"/>
                  <a:gd name="T82" fmla="*/ 560 w 1300"/>
                  <a:gd name="T83" fmla="*/ 87 h 224"/>
                  <a:gd name="T84" fmla="*/ 503 w 1300"/>
                  <a:gd name="T85" fmla="*/ 96 h 224"/>
                  <a:gd name="T86" fmla="*/ 451 w 1300"/>
                  <a:gd name="T87" fmla="*/ 106 h 224"/>
                  <a:gd name="T88" fmla="*/ 389 w 1300"/>
                  <a:gd name="T89" fmla="*/ 129 h 224"/>
                  <a:gd name="T90" fmla="*/ 331 w 1300"/>
                  <a:gd name="T91" fmla="*/ 122 h 224"/>
                  <a:gd name="T92" fmla="*/ 288 w 1300"/>
                  <a:gd name="T93" fmla="*/ 128 h 224"/>
                  <a:gd name="T94" fmla="*/ 233 w 1300"/>
                  <a:gd name="T95" fmla="*/ 131 h 224"/>
                  <a:gd name="T96" fmla="*/ 197 w 1300"/>
                  <a:gd name="T97" fmla="*/ 142 h 224"/>
                  <a:gd name="T98" fmla="*/ 158 w 1300"/>
                  <a:gd name="T99" fmla="*/ 132 h 224"/>
                  <a:gd name="T100" fmla="*/ 118 w 1300"/>
                  <a:gd name="T101" fmla="*/ 134 h 22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300" h="224">
                    <a:moveTo>
                      <a:pt x="97" y="143"/>
                    </a:moveTo>
                    <a:lnTo>
                      <a:pt x="73" y="142"/>
                    </a:lnTo>
                    <a:lnTo>
                      <a:pt x="54" y="157"/>
                    </a:lnTo>
                    <a:lnTo>
                      <a:pt x="40" y="164"/>
                    </a:lnTo>
                    <a:lnTo>
                      <a:pt x="18" y="174"/>
                    </a:lnTo>
                    <a:lnTo>
                      <a:pt x="5" y="178"/>
                    </a:lnTo>
                    <a:lnTo>
                      <a:pt x="0" y="190"/>
                    </a:lnTo>
                    <a:lnTo>
                      <a:pt x="11" y="203"/>
                    </a:lnTo>
                    <a:lnTo>
                      <a:pt x="26" y="218"/>
                    </a:lnTo>
                    <a:lnTo>
                      <a:pt x="54" y="212"/>
                    </a:lnTo>
                    <a:lnTo>
                      <a:pt x="100" y="210"/>
                    </a:lnTo>
                    <a:lnTo>
                      <a:pt x="172" y="215"/>
                    </a:lnTo>
                    <a:lnTo>
                      <a:pt x="322" y="218"/>
                    </a:lnTo>
                    <a:lnTo>
                      <a:pt x="420" y="210"/>
                    </a:lnTo>
                    <a:lnTo>
                      <a:pt x="452" y="215"/>
                    </a:lnTo>
                    <a:lnTo>
                      <a:pt x="473" y="213"/>
                    </a:lnTo>
                    <a:lnTo>
                      <a:pt x="506" y="218"/>
                    </a:lnTo>
                    <a:lnTo>
                      <a:pt x="512" y="218"/>
                    </a:lnTo>
                    <a:lnTo>
                      <a:pt x="573" y="219"/>
                    </a:lnTo>
                    <a:lnTo>
                      <a:pt x="603" y="218"/>
                    </a:lnTo>
                    <a:lnTo>
                      <a:pt x="621" y="213"/>
                    </a:lnTo>
                    <a:lnTo>
                      <a:pt x="703" y="210"/>
                    </a:lnTo>
                    <a:lnTo>
                      <a:pt x="708" y="210"/>
                    </a:lnTo>
                    <a:lnTo>
                      <a:pt x="738" y="210"/>
                    </a:lnTo>
                    <a:lnTo>
                      <a:pt x="788" y="218"/>
                    </a:lnTo>
                    <a:lnTo>
                      <a:pt x="827" y="219"/>
                    </a:lnTo>
                    <a:lnTo>
                      <a:pt x="832" y="219"/>
                    </a:lnTo>
                    <a:lnTo>
                      <a:pt x="864" y="223"/>
                    </a:lnTo>
                    <a:lnTo>
                      <a:pt x="885" y="215"/>
                    </a:lnTo>
                    <a:lnTo>
                      <a:pt x="891" y="218"/>
                    </a:lnTo>
                    <a:lnTo>
                      <a:pt x="955" y="213"/>
                    </a:lnTo>
                    <a:lnTo>
                      <a:pt x="960" y="210"/>
                    </a:lnTo>
                    <a:lnTo>
                      <a:pt x="976" y="215"/>
                    </a:lnTo>
                    <a:lnTo>
                      <a:pt x="999" y="218"/>
                    </a:lnTo>
                    <a:lnTo>
                      <a:pt x="1005" y="218"/>
                    </a:lnTo>
                    <a:lnTo>
                      <a:pt x="1037" y="213"/>
                    </a:lnTo>
                    <a:lnTo>
                      <a:pt x="1056" y="210"/>
                    </a:lnTo>
                    <a:lnTo>
                      <a:pt x="1062" y="210"/>
                    </a:lnTo>
                    <a:lnTo>
                      <a:pt x="1079" y="210"/>
                    </a:lnTo>
                    <a:lnTo>
                      <a:pt x="1105" y="210"/>
                    </a:lnTo>
                    <a:lnTo>
                      <a:pt x="1111" y="209"/>
                    </a:lnTo>
                    <a:lnTo>
                      <a:pt x="1129" y="215"/>
                    </a:lnTo>
                    <a:lnTo>
                      <a:pt x="1148" y="219"/>
                    </a:lnTo>
                    <a:lnTo>
                      <a:pt x="1154" y="219"/>
                    </a:lnTo>
                    <a:lnTo>
                      <a:pt x="1193" y="210"/>
                    </a:lnTo>
                    <a:lnTo>
                      <a:pt x="1211" y="213"/>
                    </a:lnTo>
                    <a:lnTo>
                      <a:pt x="1229" y="218"/>
                    </a:lnTo>
                    <a:lnTo>
                      <a:pt x="1233" y="215"/>
                    </a:lnTo>
                    <a:lnTo>
                      <a:pt x="1282" y="213"/>
                    </a:lnTo>
                    <a:lnTo>
                      <a:pt x="1299" y="212"/>
                    </a:lnTo>
                    <a:lnTo>
                      <a:pt x="1296" y="187"/>
                    </a:lnTo>
                    <a:lnTo>
                      <a:pt x="1283" y="169"/>
                    </a:lnTo>
                    <a:lnTo>
                      <a:pt x="1268" y="155"/>
                    </a:lnTo>
                    <a:lnTo>
                      <a:pt x="1246" y="140"/>
                    </a:lnTo>
                    <a:lnTo>
                      <a:pt x="1232" y="146"/>
                    </a:lnTo>
                    <a:lnTo>
                      <a:pt x="1226" y="145"/>
                    </a:lnTo>
                    <a:lnTo>
                      <a:pt x="1158" y="132"/>
                    </a:lnTo>
                    <a:lnTo>
                      <a:pt x="1119" y="117"/>
                    </a:lnTo>
                    <a:lnTo>
                      <a:pt x="1076" y="103"/>
                    </a:lnTo>
                    <a:lnTo>
                      <a:pt x="1070" y="103"/>
                    </a:lnTo>
                    <a:lnTo>
                      <a:pt x="1030" y="103"/>
                    </a:lnTo>
                    <a:lnTo>
                      <a:pt x="1008" y="113"/>
                    </a:lnTo>
                    <a:lnTo>
                      <a:pt x="974" y="122"/>
                    </a:lnTo>
                    <a:lnTo>
                      <a:pt x="942" y="132"/>
                    </a:lnTo>
                    <a:lnTo>
                      <a:pt x="905" y="131"/>
                    </a:lnTo>
                    <a:lnTo>
                      <a:pt x="878" y="126"/>
                    </a:lnTo>
                    <a:lnTo>
                      <a:pt x="873" y="126"/>
                    </a:lnTo>
                    <a:lnTo>
                      <a:pt x="827" y="117"/>
                    </a:lnTo>
                    <a:lnTo>
                      <a:pt x="787" y="103"/>
                    </a:lnTo>
                    <a:lnTo>
                      <a:pt x="761" y="99"/>
                    </a:lnTo>
                    <a:lnTo>
                      <a:pt x="743" y="85"/>
                    </a:lnTo>
                    <a:lnTo>
                      <a:pt x="721" y="80"/>
                    </a:lnTo>
                    <a:lnTo>
                      <a:pt x="702" y="67"/>
                    </a:lnTo>
                    <a:lnTo>
                      <a:pt x="695" y="38"/>
                    </a:lnTo>
                    <a:lnTo>
                      <a:pt x="718" y="16"/>
                    </a:lnTo>
                    <a:lnTo>
                      <a:pt x="687" y="25"/>
                    </a:lnTo>
                    <a:lnTo>
                      <a:pt x="645" y="24"/>
                    </a:lnTo>
                    <a:lnTo>
                      <a:pt x="614" y="25"/>
                    </a:lnTo>
                    <a:lnTo>
                      <a:pt x="575" y="16"/>
                    </a:lnTo>
                    <a:lnTo>
                      <a:pt x="537" y="0"/>
                    </a:lnTo>
                    <a:lnTo>
                      <a:pt x="566" y="29"/>
                    </a:lnTo>
                    <a:lnTo>
                      <a:pt x="575" y="51"/>
                    </a:lnTo>
                    <a:lnTo>
                      <a:pt x="573" y="68"/>
                    </a:lnTo>
                    <a:lnTo>
                      <a:pt x="560" y="87"/>
                    </a:lnTo>
                    <a:lnTo>
                      <a:pt x="531" y="97"/>
                    </a:lnTo>
                    <a:lnTo>
                      <a:pt x="503" y="96"/>
                    </a:lnTo>
                    <a:lnTo>
                      <a:pt x="477" y="100"/>
                    </a:lnTo>
                    <a:lnTo>
                      <a:pt x="451" y="106"/>
                    </a:lnTo>
                    <a:lnTo>
                      <a:pt x="413" y="122"/>
                    </a:lnTo>
                    <a:lnTo>
                      <a:pt x="389" y="129"/>
                    </a:lnTo>
                    <a:lnTo>
                      <a:pt x="361" y="119"/>
                    </a:lnTo>
                    <a:lnTo>
                      <a:pt x="331" y="122"/>
                    </a:lnTo>
                    <a:lnTo>
                      <a:pt x="306" y="135"/>
                    </a:lnTo>
                    <a:lnTo>
                      <a:pt x="288" y="128"/>
                    </a:lnTo>
                    <a:lnTo>
                      <a:pt x="261" y="134"/>
                    </a:lnTo>
                    <a:lnTo>
                      <a:pt x="233" y="131"/>
                    </a:lnTo>
                    <a:lnTo>
                      <a:pt x="203" y="142"/>
                    </a:lnTo>
                    <a:lnTo>
                      <a:pt x="197" y="142"/>
                    </a:lnTo>
                    <a:lnTo>
                      <a:pt x="187" y="140"/>
                    </a:lnTo>
                    <a:lnTo>
                      <a:pt x="158" y="132"/>
                    </a:lnTo>
                    <a:lnTo>
                      <a:pt x="143" y="126"/>
                    </a:lnTo>
                    <a:lnTo>
                      <a:pt x="118" y="134"/>
                    </a:lnTo>
                    <a:lnTo>
                      <a:pt x="97" y="143"/>
                    </a:lnTo>
                  </a:path>
                </a:pathLst>
              </a:custGeom>
              <a:gradFill rotWithShape="0">
                <a:gsLst>
                  <a:gs pos="0">
                    <a:srgbClr val="1C1C1C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2960" y="310"/>
                <a:ext cx="559" cy="184"/>
              </a:xfrm>
              <a:custGeom>
                <a:avLst/>
                <a:gdLst>
                  <a:gd name="T0" fmla="*/ 558 w 559"/>
                  <a:gd name="T1" fmla="*/ 183 h 184"/>
                  <a:gd name="T2" fmla="*/ 550 w 559"/>
                  <a:gd name="T3" fmla="*/ 153 h 184"/>
                  <a:gd name="T4" fmla="*/ 539 w 559"/>
                  <a:gd name="T5" fmla="*/ 133 h 184"/>
                  <a:gd name="T6" fmla="*/ 505 w 559"/>
                  <a:gd name="T7" fmla="*/ 111 h 184"/>
                  <a:gd name="T8" fmla="*/ 447 w 559"/>
                  <a:gd name="T9" fmla="*/ 88 h 184"/>
                  <a:gd name="T10" fmla="*/ 404 w 559"/>
                  <a:gd name="T11" fmla="*/ 81 h 184"/>
                  <a:gd name="T12" fmla="*/ 367 w 559"/>
                  <a:gd name="T13" fmla="*/ 74 h 184"/>
                  <a:gd name="T14" fmla="*/ 310 w 559"/>
                  <a:gd name="T15" fmla="*/ 69 h 184"/>
                  <a:gd name="T16" fmla="*/ 265 w 559"/>
                  <a:gd name="T17" fmla="*/ 60 h 184"/>
                  <a:gd name="T18" fmla="*/ 224 w 559"/>
                  <a:gd name="T19" fmla="*/ 54 h 184"/>
                  <a:gd name="T20" fmla="*/ 182 w 559"/>
                  <a:gd name="T21" fmla="*/ 49 h 184"/>
                  <a:gd name="T22" fmla="*/ 134 w 559"/>
                  <a:gd name="T23" fmla="*/ 43 h 184"/>
                  <a:gd name="T24" fmla="*/ 64 w 559"/>
                  <a:gd name="T25" fmla="*/ 42 h 184"/>
                  <a:gd name="T26" fmla="*/ 66 w 559"/>
                  <a:gd name="T27" fmla="*/ 44 h 184"/>
                  <a:gd name="T28" fmla="*/ 29 w 559"/>
                  <a:gd name="T29" fmla="*/ 41 h 184"/>
                  <a:gd name="T30" fmla="*/ 17 w 559"/>
                  <a:gd name="T31" fmla="*/ 27 h 184"/>
                  <a:gd name="T32" fmla="*/ 21 w 559"/>
                  <a:gd name="T33" fmla="*/ 0 h 184"/>
                  <a:gd name="T34" fmla="*/ 1 w 559"/>
                  <a:gd name="T35" fmla="*/ 24 h 184"/>
                  <a:gd name="T36" fmla="*/ 0 w 559"/>
                  <a:gd name="T37" fmla="*/ 40 h 184"/>
                  <a:gd name="T38" fmla="*/ 21 w 559"/>
                  <a:gd name="T39" fmla="*/ 52 h 184"/>
                  <a:gd name="T40" fmla="*/ 66 w 559"/>
                  <a:gd name="T41" fmla="*/ 57 h 184"/>
                  <a:gd name="T42" fmla="*/ 140 w 559"/>
                  <a:gd name="T43" fmla="*/ 60 h 184"/>
                  <a:gd name="T44" fmla="*/ 220 w 559"/>
                  <a:gd name="T45" fmla="*/ 70 h 184"/>
                  <a:gd name="T46" fmla="*/ 283 w 559"/>
                  <a:gd name="T47" fmla="*/ 80 h 184"/>
                  <a:gd name="T48" fmla="*/ 356 w 559"/>
                  <a:gd name="T49" fmla="*/ 90 h 184"/>
                  <a:gd name="T50" fmla="*/ 417 w 559"/>
                  <a:gd name="T51" fmla="*/ 100 h 184"/>
                  <a:gd name="T52" fmla="*/ 461 w 559"/>
                  <a:gd name="T53" fmla="*/ 109 h 184"/>
                  <a:gd name="T54" fmla="*/ 498 w 559"/>
                  <a:gd name="T55" fmla="*/ 128 h 184"/>
                  <a:gd name="T56" fmla="*/ 525 w 559"/>
                  <a:gd name="T57" fmla="*/ 140 h 184"/>
                  <a:gd name="T58" fmla="*/ 541 w 559"/>
                  <a:gd name="T59" fmla="*/ 164 h 184"/>
                  <a:gd name="T60" fmla="*/ 558 w 559"/>
                  <a:gd name="T61" fmla="*/ 183 h 18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559" h="184">
                    <a:moveTo>
                      <a:pt x="558" y="183"/>
                    </a:moveTo>
                    <a:lnTo>
                      <a:pt x="550" y="153"/>
                    </a:lnTo>
                    <a:lnTo>
                      <a:pt x="539" y="133"/>
                    </a:lnTo>
                    <a:lnTo>
                      <a:pt x="505" y="111"/>
                    </a:lnTo>
                    <a:lnTo>
                      <a:pt x="447" y="88"/>
                    </a:lnTo>
                    <a:lnTo>
                      <a:pt x="404" y="81"/>
                    </a:lnTo>
                    <a:lnTo>
                      <a:pt x="367" y="74"/>
                    </a:lnTo>
                    <a:lnTo>
                      <a:pt x="310" y="69"/>
                    </a:lnTo>
                    <a:lnTo>
                      <a:pt x="265" y="60"/>
                    </a:lnTo>
                    <a:lnTo>
                      <a:pt x="224" y="54"/>
                    </a:lnTo>
                    <a:lnTo>
                      <a:pt x="182" y="49"/>
                    </a:lnTo>
                    <a:lnTo>
                      <a:pt x="134" y="43"/>
                    </a:lnTo>
                    <a:lnTo>
                      <a:pt x="64" y="42"/>
                    </a:lnTo>
                    <a:lnTo>
                      <a:pt x="66" y="44"/>
                    </a:lnTo>
                    <a:lnTo>
                      <a:pt x="29" y="41"/>
                    </a:lnTo>
                    <a:lnTo>
                      <a:pt x="17" y="27"/>
                    </a:lnTo>
                    <a:lnTo>
                      <a:pt x="21" y="0"/>
                    </a:lnTo>
                    <a:lnTo>
                      <a:pt x="1" y="24"/>
                    </a:lnTo>
                    <a:lnTo>
                      <a:pt x="0" y="40"/>
                    </a:lnTo>
                    <a:lnTo>
                      <a:pt x="21" y="52"/>
                    </a:lnTo>
                    <a:lnTo>
                      <a:pt x="66" y="57"/>
                    </a:lnTo>
                    <a:lnTo>
                      <a:pt x="140" y="60"/>
                    </a:lnTo>
                    <a:lnTo>
                      <a:pt x="220" y="70"/>
                    </a:lnTo>
                    <a:lnTo>
                      <a:pt x="283" y="80"/>
                    </a:lnTo>
                    <a:lnTo>
                      <a:pt x="356" y="90"/>
                    </a:lnTo>
                    <a:lnTo>
                      <a:pt x="417" y="100"/>
                    </a:lnTo>
                    <a:lnTo>
                      <a:pt x="461" y="109"/>
                    </a:lnTo>
                    <a:lnTo>
                      <a:pt x="498" y="128"/>
                    </a:lnTo>
                    <a:lnTo>
                      <a:pt x="525" y="140"/>
                    </a:lnTo>
                    <a:lnTo>
                      <a:pt x="541" y="164"/>
                    </a:lnTo>
                    <a:lnTo>
                      <a:pt x="558" y="18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</p:grpSp>
      </p:grpSp>
      <p:sp>
        <p:nvSpPr>
          <p:cNvPr id="20" name="Freeform 18"/>
          <p:cNvSpPr>
            <a:spLocks/>
          </p:cNvSpPr>
          <p:nvPr/>
        </p:nvSpPr>
        <p:spPr bwMode="auto">
          <a:xfrm>
            <a:off x="273050" y="796925"/>
            <a:ext cx="806450" cy="717550"/>
          </a:xfrm>
          <a:custGeom>
            <a:avLst/>
            <a:gdLst>
              <a:gd name="T0" fmla="*/ 2147483647 w 508"/>
              <a:gd name="T1" fmla="*/ 2147483647 h 452"/>
              <a:gd name="T2" fmla="*/ 2147483647 w 508"/>
              <a:gd name="T3" fmla="*/ 2147483647 h 452"/>
              <a:gd name="T4" fmla="*/ 2147483647 w 508"/>
              <a:gd name="T5" fmla="*/ 2147483647 h 452"/>
              <a:gd name="T6" fmla="*/ 2147483647 w 508"/>
              <a:gd name="T7" fmla="*/ 2147483647 h 452"/>
              <a:gd name="T8" fmla="*/ 2147483647 w 508"/>
              <a:gd name="T9" fmla="*/ 2147483647 h 452"/>
              <a:gd name="T10" fmla="*/ 2147483647 w 508"/>
              <a:gd name="T11" fmla="*/ 2147483647 h 452"/>
              <a:gd name="T12" fmla="*/ 2147483647 w 508"/>
              <a:gd name="T13" fmla="*/ 2147483647 h 452"/>
              <a:gd name="T14" fmla="*/ 2147483647 w 508"/>
              <a:gd name="T15" fmla="*/ 2147483647 h 452"/>
              <a:gd name="T16" fmla="*/ 2147483647 w 508"/>
              <a:gd name="T17" fmla="*/ 2147483647 h 452"/>
              <a:gd name="T18" fmla="*/ 2147483647 w 508"/>
              <a:gd name="T19" fmla="*/ 2147483647 h 452"/>
              <a:gd name="T20" fmla="*/ 2147483647 w 508"/>
              <a:gd name="T21" fmla="*/ 2147483647 h 452"/>
              <a:gd name="T22" fmla="*/ 2147483647 w 508"/>
              <a:gd name="T23" fmla="*/ 2147483647 h 452"/>
              <a:gd name="T24" fmla="*/ 2147483647 w 508"/>
              <a:gd name="T25" fmla="*/ 0 h 452"/>
              <a:gd name="T26" fmla="*/ 2147483647 w 508"/>
              <a:gd name="T27" fmla="*/ 2147483647 h 452"/>
              <a:gd name="T28" fmla="*/ 0 w 508"/>
              <a:gd name="T29" fmla="*/ 2147483647 h 452"/>
              <a:gd name="T30" fmla="*/ 2147483647 w 508"/>
              <a:gd name="T31" fmla="*/ 2147483647 h 452"/>
              <a:gd name="T32" fmla="*/ 2147483647 w 508"/>
              <a:gd name="T33" fmla="*/ 2147483647 h 45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08" h="452">
                <a:moveTo>
                  <a:pt x="129" y="376"/>
                </a:moveTo>
                <a:lnTo>
                  <a:pt x="272" y="427"/>
                </a:lnTo>
                <a:lnTo>
                  <a:pt x="313" y="451"/>
                </a:lnTo>
                <a:lnTo>
                  <a:pt x="333" y="449"/>
                </a:lnTo>
                <a:lnTo>
                  <a:pt x="348" y="376"/>
                </a:lnTo>
                <a:lnTo>
                  <a:pt x="365" y="332"/>
                </a:lnTo>
                <a:lnTo>
                  <a:pt x="382" y="262"/>
                </a:lnTo>
                <a:lnTo>
                  <a:pt x="394" y="221"/>
                </a:lnTo>
                <a:lnTo>
                  <a:pt x="409" y="181"/>
                </a:lnTo>
                <a:lnTo>
                  <a:pt x="423" y="133"/>
                </a:lnTo>
                <a:lnTo>
                  <a:pt x="445" y="98"/>
                </a:lnTo>
                <a:lnTo>
                  <a:pt x="469" y="48"/>
                </a:lnTo>
                <a:lnTo>
                  <a:pt x="507" y="0"/>
                </a:lnTo>
                <a:lnTo>
                  <a:pt x="25" y="335"/>
                </a:lnTo>
                <a:lnTo>
                  <a:pt x="0" y="358"/>
                </a:lnTo>
                <a:lnTo>
                  <a:pt x="76" y="360"/>
                </a:lnTo>
                <a:lnTo>
                  <a:pt x="129" y="376"/>
                </a:lnTo>
              </a:path>
            </a:pathLst>
          </a:custGeom>
          <a:solidFill>
            <a:schemeClr val="bg2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1" name="Freeform 19"/>
          <p:cNvSpPr>
            <a:spLocks/>
          </p:cNvSpPr>
          <p:nvPr/>
        </p:nvSpPr>
        <p:spPr bwMode="auto">
          <a:xfrm>
            <a:off x="255588" y="654050"/>
            <a:ext cx="984250" cy="766763"/>
          </a:xfrm>
          <a:custGeom>
            <a:avLst/>
            <a:gdLst>
              <a:gd name="T0" fmla="*/ 0 w 620"/>
              <a:gd name="T1" fmla="*/ 2147483647 h 483"/>
              <a:gd name="T2" fmla="*/ 2147483647 w 620"/>
              <a:gd name="T3" fmla="*/ 2147483647 h 483"/>
              <a:gd name="T4" fmla="*/ 2147483647 w 620"/>
              <a:gd name="T5" fmla="*/ 2147483647 h 483"/>
              <a:gd name="T6" fmla="*/ 2147483647 w 620"/>
              <a:gd name="T7" fmla="*/ 0 h 483"/>
              <a:gd name="T8" fmla="*/ 2147483647 w 620"/>
              <a:gd name="T9" fmla="*/ 2147483647 h 483"/>
              <a:gd name="T10" fmla="*/ 2147483647 w 620"/>
              <a:gd name="T11" fmla="*/ 2147483647 h 483"/>
              <a:gd name="T12" fmla="*/ 2147483647 w 620"/>
              <a:gd name="T13" fmla="*/ 2147483647 h 483"/>
              <a:gd name="T14" fmla="*/ 2147483647 w 620"/>
              <a:gd name="T15" fmla="*/ 2147483647 h 483"/>
              <a:gd name="T16" fmla="*/ 2147483647 w 620"/>
              <a:gd name="T17" fmla="*/ 2147483647 h 483"/>
              <a:gd name="T18" fmla="*/ 2147483647 w 620"/>
              <a:gd name="T19" fmla="*/ 2147483647 h 483"/>
              <a:gd name="T20" fmla="*/ 2147483647 w 620"/>
              <a:gd name="T21" fmla="*/ 2147483647 h 483"/>
              <a:gd name="T22" fmla="*/ 0 w 620"/>
              <a:gd name="T23" fmla="*/ 2147483647 h 48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20" h="483">
                <a:moveTo>
                  <a:pt x="0" y="477"/>
                </a:moveTo>
                <a:lnTo>
                  <a:pt x="13" y="452"/>
                </a:lnTo>
                <a:lnTo>
                  <a:pt x="56" y="422"/>
                </a:lnTo>
                <a:lnTo>
                  <a:pt x="619" y="0"/>
                </a:lnTo>
                <a:lnTo>
                  <a:pt x="425" y="184"/>
                </a:lnTo>
                <a:lnTo>
                  <a:pt x="329" y="336"/>
                </a:lnTo>
                <a:lnTo>
                  <a:pt x="268" y="482"/>
                </a:lnTo>
                <a:lnTo>
                  <a:pt x="197" y="449"/>
                </a:lnTo>
                <a:lnTo>
                  <a:pt x="119" y="425"/>
                </a:lnTo>
                <a:lnTo>
                  <a:pt x="70" y="429"/>
                </a:lnTo>
                <a:lnTo>
                  <a:pt x="28" y="440"/>
                </a:lnTo>
                <a:lnTo>
                  <a:pt x="0" y="477"/>
                </a:lnTo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 marL="0" indent="0" algn="ctr">
              <a:buFont typeface="Monotype Sorts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dt" sz="quarter" idx="10"/>
          </p:nvPr>
        </p:nvSpPr>
        <p:spPr>
          <a:xfrm>
            <a:off x="681038" y="6067425"/>
            <a:ext cx="2300287" cy="3937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A001A-BD9C-45EE-A16A-1D0EAD5E2E13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3124200" cy="393700"/>
          </a:xfrm>
        </p:spPr>
        <p:txBody>
          <a:bodyPr/>
          <a:lstStyle>
            <a:lvl1pPr>
              <a:defRPr u="none"/>
            </a:lvl1pPr>
          </a:lstStyle>
          <a:p>
            <a:pPr>
              <a:defRPr/>
            </a:pPr>
            <a:r>
              <a:rPr lang="en-US" altLang="en-US"/>
              <a:t>CP2073 - Networking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29400" y="6324600"/>
            <a:ext cx="2311400" cy="3937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B45229B7-6ED5-4718-A613-A9FEB922C72D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4992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02E2C-D1C8-4DB6-99BC-331A868E5D68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8E4D6-5F8C-4D6A-ACB6-C91993F3117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48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A851-8338-4B7E-A274-3B97B8BB1DF1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22117-D4E7-4410-B264-8E3FCAB77C87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110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441575"/>
            <a:ext cx="4191000" cy="3502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2441575"/>
            <a:ext cx="4191000" cy="3502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294A2-8B2E-4FA3-8A90-DFCAD992C1C5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B6F54-A52F-446A-A8CF-CA46C62E632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20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874C0-37C8-4269-8406-1339AF48F9B6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29FF9-06D5-4259-A9AB-6463E9DAB9DC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98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43FBD-9D36-45DE-BB77-13F9F87E84FE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7D93D-5403-41DE-ABAF-DB5FFAC531A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76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5C5A9-147E-4379-92F4-5A0991BCC37B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5C9CE-955C-443E-92DD-6FFB8BC4287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771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2C828-26D3-4900-81E6-1FF247ED8F39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DF03D-0628-40EC-B9B6-3E2EA83761B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86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88ECD-7D80-4DFF-8E02-1167A43CD0E8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E0958-B783-40E3-A5CE-04D3CFA08F34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56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E5101-930D-4CDE-87A0-9F7A9D8E69E0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D7C0C-48DB-4436-8DE2-4CCD19A7871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426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66800"/>
            <a:ext cx="2133600" cy="4876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066800"/>
            <a:ext cx="62484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0E03-C0B8-49A5-9D38-4F9D5DD84017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25D75-9F91-4CA3-BB60-12AA95B51F9E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501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077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2441575"/>
            <a:ext cx="4191000" cy="3502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2441575"/>
            <a:ext cx="4191000" cy="3502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06612-C2FD-4881-845B-319CC8232957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04A2B-C5DF-4D17-983D-954AC4DF29B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12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46050" y="0"/>
            <a:ext cx="8772525" cy="6726238"/>
            <a:chOff x="92" y="0"/>
            <a:chExt cx="5526" cy="4237"/>
          </a:xfrm>
        </p:grpSpPr>
        <p:grpSp>
          <p:nvGrpSpPr>
            <p:cNvPr id="1033" name="Group 3"/>
            <p:cNvGrpSpPr>
              <a:grpSpLocks/>
            </p:cNvGrpSpPr>
            <p:nvPr/>
          </p:nvGrpSpPr>
          <p:grpSpPr bwMode="auto">
            <a:xfrm>
              <a:off x="92" y="409"/>
              <a:ext cx="5526" cy="3828"/>
              <a:chOff x="92" y="409"/>
              <a:chExt cx="5526" cy="3828"/>
            </a:xfrm>
          </p:grpSpPr>
          <p:sp>
            <p:nvSpPr>
              <p:cNvPr id="1048" name="Freeform 4"/>
              <p:cNvSpPr>
                <a:spLocks/>
              </p:cNvSpPr>
              <p:nvPr/>
            </p:nvSpPr>
            <p:spPr bwMode="auto">
              <a:xfrm>
                <a:off x="92" y="409"/>
                <a:ext cx="5526" cy="3828"/>
              </a:xfrm>
              <a:custGeom>
                <a:avLst/>
                <a:gdLst>
                  <a:gd name="T0" fmla="*/ 684 w 5526"/>
                  <a:gd name="T1" fmla="*/ 3 h 3828"/>
                  <a:gd name="T2" fmla="*/ 708 w 5526"/>
                  <a:gd name="T3" fmla="*/ 2 h 3828"/>
                  <a:gd name="T4" fmla="*/ 5523 w 5526"/>
                  <a:gd name="T5" fmla="*/ 0 h 3828"/>
                  <a:gd name="T6" fmla="*/ 5525 w 5526"/>
                  <a:gd name="T7" fmla="*/ 3827 h 3828"/>
                  <a:gd name="T8" fmla="*/ 0 w 5526"/>
                  <a:gd name="T9" fmla="*/ 3827 h 3828"/>
                  <a:gd name="T10" fmla="*/ 7 w 5526"/>
                  <a:gd name="T11" fmla="*/ 577 h 3828"/>
                  <a:gd name="T12" fmla="*/ 9 w 5526"/>
                  <a:gd name="T13" fmla="*/ 544 h 3828"/>
                  <a:gd name="T14" fmla="*/ 14 w 5526"/>
                  <a:gd name="T15" fmla="*/ 516 h 3828"/>
                  <a:gd name="T16" fmla="*/ 22 w 5526"/>
                  <a:gd name="T17" fmla="*/ 490 h 3828"/>
                  <a:gd name="T18" fmla="*/ 35 w 5526"/>
                  <a:gd name="T19" fmla="*/ 470 h 3828"/>
                  <a:gd name="T20" fmla="*/ 51 w 5526"/>
                  <a:gd name="T21" fmla="*/ 456 h 3828"/>
                  <a:gd name="T22" fmla="*/ 64 w 5526"/>
                  <a:gd name="T23" fmla="*/ 446 h 3828"/>
                  <a:gd name="T24" fmla="*/ 594 w 5526"/>
                  <a:gd name="T25" fmla="*/ 52 h 3828"/>
                  <a:gd name="T26" fmla="*/ 630 w 5526"/>
                  <a:gd name="T27" fmla="*/ 26 h 3828"/>
                  <a:gd name="T28" fmla="*/ 654 w 5526"/>
                  <a:gd name="T29" fmla="*/ 9 h 3828"/>
                  <a:gd name="T30" fmla="*/ 684 w 5526"/>
                  <a:gd name="T31" fmla="*/ 3 h 382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526" h="3828">
                    <a:moveTo>
                      <a:pt x="684" y="3"/>
                    </a:moveTo>
                    <a:lnTo>
                      <a:pt x="708" y="2"/>
                    </a:lnTo>
                    <a:lnTo>
                      <a:pt x="5523" y="0"/>
                    </a:lnTo>
                    <a:lnTo>
                      <a:pt x="5525" y="3827"/>
                    </a:lnTo>
                    <a:lnTo>
                      <a:pt x="0" y="3827"/>
                    </a:lnTo>
                    <a:lnTo>
                      <a:pt x="7" y="577"/>
                    </a:lnTo>
                    <a:lnTo>
                      <a:pt x="9" y="544"/>
                    </a:lnTo>
                    <a:lnTo>
                      <a:pt x="14" y="516"/>
                    </a:lnTo>
                    <a:lnTo>
                      <a:pt x="22" y="490"/>
                    </a:lnTo>
                    <a:lnTo>
                      <a:pt x="35" y="470"/>
                    </a:lnTo>
                    <a:lnTo>
                      <a:pt x="51" y="456"/>
                    </a:lnTo>
                    <a:lnTo>
                      <a:pt x="64" y="446"/>
                    </a:lnTo>
                    <a:lnTo>
                      <a:pt x="594" y="52"/>
                    </a:lnTo>
                    <a:lnTo>
                      <a:pt x="630" y="26"/>
                    </a:lnTo>
                    <a:lnTo>
                      <a:pt x="654" y="9"/>
                    </a:lnTo>
                    <a:lnTo>
                      <a:pt x="684" y="3"/>
                    </a:lnTo>
                  </a:path>
                </a:pathLst>
              </a:custGeom>
              <a:solidFill>
                <a:srgbClr val="FFFF99"/>
              </a:solidFill>
              <a:ln>
                <a:noFill/>
              </a:ln>
              <a:effectLst>
                <a:outerShdw dist="107763" dir="2700000" algn="ctr" rotWithShape="0">
                  <a:schemeClr val="bg2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1049" name="Group 5"/>
              <p:cNvGrpSpPr>
                <a:grpSpLocks/>
              </p:cNvGrpSpPr>
              <p:nvPr/>
            </p:nvGrpSpPr>
            <p:grpSpPr bwMode="auto">
              <a:xfrm>
                <a:off x="119" y="427"/>
                <a:ext cx="620" cy="565"/>
                <a:chOff x="119" y="427"/>
                <a:chExt cx="620" cy="565"/>
              </a:xfrm>
            </p:grpSpPr>
            <p:sp>
              <p:nvSpPr>
                <p:cNvPr id="1050" name="Freeform 6"/>
                <p:cNvSpPr>
                  <a:spLocks/>
                </p:cNvSpPr>
                <p:nvPr/>
              </p:nvSpPr>
              <p:spPr bwMode="auto">
                <a:xfrm>
                  <a:off x="127" y="459"/>
                  <a:ext cx="580" cy="533"/>
                </a:xfrm>
                <a:custGeom>
                  <a:avLst/>
                  <a:gdLst>
                    <a:gd name="T0" fmla="*/ 154 w 580"/>
                    <a:gd name="T1" fmla="*/ 440 h 533"/>
                    <a:gd name="T2" fmla="*/ 323 w 580"/>
                    <a:gd name="T3" fmla="*/ 493 h 533"/>
                    <a:gd name="T4" fmla="*/ 372 w 580"/>
                    <a:gd name="T5" fmla="*/ 517 h 533"/>
                    <a:gd name="T6" fmla="*/ 411 w 580"/>
                    <a:gd name="T7" fmla="*/ 532 h 533"/>
                    <a:gd name="T8" fmla="*/ 411 w 580"/>
                    <a:gd name="T9" fmla="*/ 497 h 533"/>
                    <a:gd name="T10" fmla="*/ 415 w 580"/>
                    <a:gd name="T11" fmla="*/ 440 h 533"/>
                    <a:gd name="T12" fmla="*/ 425 w 580"/>
                    <a:gd name="T13" fmla="*/ 395 h 533"/>
                    <a:gd name="T14" fmla="*/ 441 w 580"/>
                    <a:gd name="T15" fmla="*/ 326 h 533"/>
                    <a:gd name="T16" fmla="*/ 457 w 580"/>
                    <a:gd name="T17" fmla="*/ 276 h 533"/>
                    <a:gd name="T18" fmla="*/ 474 w 580"/>
                    <a:gd name="T19" fmla="*/ 240 h 533"/>
                    <a:gd name="T20" fmla="*/ 488 w 580"/>
                    <a:gd name="T21" fmla="*/ 190 h 533"/>
                    <a:gd name="T22" fmla="*/ 504 w 580"/>
                    <a:gd name="T23" fmla="*/ 149 h 533"/>
                    <a:gd name="T24" fmla="*/ 525 w 580"/>
                    <a:gd name="T25" fmla="*/ 102 h 533"/>
                    <a:gd name="T26" fmla="*/ 579 w 580"/>
                    <a:gd name="T27" fmla="*/ 0 h 533"/>
                    <a:gd name="T28" fmla="*/ 28 w 580"/>
                    <a:gd name="T29" fmla="*/ 398 h 533"/>
                    <a:gd name="T30" fmla="*/ 0 w 580"/>
                    <a:gd name="T31" fmla="*/ 420 h 533"/>
                    <a:gd name="T32" fmla="*/ 90 w 580"/>
                    <a:gd name="T33" fmla="*/ 423 h 533"/>
                    <a:gd name="T34" fmla="*/ 154 w 580"/>
                    <a:gd name="T35" fmla="*/ 440 h 53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580" h="533">
                      <a:moveTo>
                        <a:pt x="154" y="440"/>
                      </a:moveTo>
                      <a:lnTo>
                        <a:pt x="323" y="493"/>
                      </a:lnTo>
                      <a:lnTo>
                        <a:pt x="372" y="517"/>
                      </a:lnTo>
                      <a:lnTo>
                        <a:pt x="411" y="532"/>
                      </a:lnTo>
                      <a:lnTo>
                        <a:pt x="411" y="497"/>
                      </a:lnTo>
                      <a:lnTo>
                        <a:pt x="415" y="440"/>
                      </a:lnTo>
                      <a:lnTo>
                        <a:pt x="425" y="395"/>
                      </a:lnTo>
                      <a:lnTo>
                        <a:pt x="441" y="326"/>
                      </a:lnTo>
                      <a:lnTo>
                        <a:pt x="457" y="276"/>
                      </a:lnTo>
                      <a:lnTo>
                        <a:pt x="474" y="240"/>
                      </a:lnTo>
                      <a:lnTo>
                        <a:pt x="488" y="190"/>
                      </a:lnTo>
                      <a:lnTo>
                        <a:pt x="504" y="149"/>
                      </a:lnTo>
                      <a:lnTo>
                        <a:pt x="525" y="102"/>
                      </a:lnTo>
                      <a:lnTo>
                        <a:pt x="579" y="0"/>
                      </a:lnTo>
                      <a:lnTo>
                        <a:pt x="28" y="398"/>
                      </a:lnTo>
                      <a:lnTo>
                        <a:pt x="0" y="420"/>
                      </a:lnTo>
                      <a:lnTo>
                        <a:pt x="90" y="423"/>
                      </a:lnTo>
                      <a:lnTo>
                        <a:pt x="154" y="440"/>
                      </a:lnTo>
                    </a:path>
                  </a:pathLst>
                </a:custGeom>
                <a:solidFill>
                  <a:schemeClr val="bg2">
                    <a:alpha val="50195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1051" name="Freeform 7"/>
                <p:cNvSpPr>
                  <a:spLocks/>
                </p:cNvSpPr>
                <p:nvPr/>
              </p:nvSpPr>
              <p:spPr bwMode="auto">
                <a:xfrm>
                  <a:off x="119" y="427"/>
                  <a:ext cx="620" cy="473"/>
                </a:xfrm>
                <a:custGeom>
                  <a:avLst/>
                  <a:gdLst>
                    <a:gd name="T0" fmla="*/ 0 w 620"/>
                    <a:gd name="T1" fmla="*/ 472 h 473"/>
                    <a:gd name="T2" fmla="*/ 15 w 620"/>
                    <a:gd name="T3" fmla="*/ 445 h 473"/>
                    <a:gd name="T4" fmla="*/ 61 w 620"/>
                    <a:gd name="T5" fmla="*/ 411 h 473"/>
                    <a:gd name="T6" fmla="*/ 619 w 620"/>
                    <a:gd name="T7" fmla="*/ 0 h 473"/>
                    <a:gd name="T8" fmla="*/ 466 w 620"/>
                    <a:gd name="T9" fmla="*/ 153 h 473"/>
                    <a:gd name="T10" fmla="*/ 366 w 620"/>
                    <a:gd name="T11" fmla="*/ 315 h 473"/>
                    <a:gd name="T12" fmla="*/ 301 w 620"/>
                    <a:gd name="T13" fmla="*/ 467 h 473"/>
                    <a:gd name="T14" fmla="*/ 222 w 620"/>
                    <a:gd name="T15" fmla="*/ 435 h 473"/>
                    <a:gd name="T16" fmla="*/ 132 w 620"/>
                    <a:gd name="T17" fmla="*/ 413 h 473"/>
                    <a:gd name="T18" fmla="*/ 76 w 620"/>
                    <a:gd name="T19" fmla="*/ 420 h 473"/>
                    <a:gd name="T20" fmla="*/ 30 w 620"/>
                    <a:gd name="T21" fmla="*/ 432 h 473"/>
                    <a:gd name="T22" fmla="*/ 0 w 620"/>
                    <a:gd name="T23" fmla="*/ 472 h 47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620" h="473">
                      <a:moveTo>
                        <a:pt x="0" y="472"/>
                      </a:moveTo>
                      <a:lnTo>
                        <a:pt x="15" y="445"/>
                      </a:lnTo>
                      <a:lnTo>
                        <a:pt x="61" y="411"/>
                      </a:lnTo>
                      <a:lnTo>
                        <a:pt x="619" y="0"/>
                      </a:lnTo>
                      <a:lnTo>
                        <a:pt x="466" y="153"/>
                      </a:lnTo>
                      <a:lnTo>
                        <a:pt x="366" y="315"/>
                      </a:lnTo>
                      <a:lnTo>
                        <a:pt x="301" y="467"/>
                      </a:lnTo>
                      <a:lnTo>
                        <a:pt x="222" y="435"/>
                      </a:lnTo>
                      <a:lnTo>
                        <a:pt x="132" y="413"/>
                      </a:lnTo>
                      <a:lnTo>
                        <a:pt x="76" y="420"/>
                      </a:lnTo>
                      <a:lnTo>
                        <a:pt x="30" y="432"/>
                      </a:lnTo>
                      <a:lnTo>
                        <a:pt x="0" y="472"/>
                      </a:lnTo>
                    </a:path>
                  </a:pathLst>
                </a:custGeom>
                <a:solidFill>
                  <a:srgbClr val="FFFFFF">
                    <a:alpha val="50195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ar-SA"/>
                </a:p>
              </p:txBody>
            </p:sp>
          </p:grpSp>
        </p:grpSp>
        <p:grpSp>
          <p:nvGrpSpPr>
            <p:cNvPr id="1034" name="Group 8"/>
            <p:cNvGrpSpPr>
              <a:grpSpLocks/>
            </p:cNvGrpSpPr>
            <p:nvPr/>
          </p:nvGrpSpPr>
          <p:grpSpPr bwMode="auto">
            <a:xfrm>
              <a:off x="2050" y="0"/>
              <a:ext cx="1640" cy="623"/>
              <a:chOff x="2050" y="0"/>
              <a:chExt cx="1640" cy="623"/>
            </a:xfrm>
          </p:grpSpPr>
          <p:sp>
            <p:nvSpPr>
              <p:cNvPr id="1035" name="Rectangle 9"/>
              <p:cNvSpPr>
                <a:spLocks noChangeArrowheads="1"/>
              </p:cNvSpPr>
              <p:nvPr/>
            </p:nvSpPr>
            <p:spPr bwMode="auto">
              <a:xfrm>
                <a:off x="2050" y="344"/>
                <a:ext cx="1640" cy="72"/>
              </a:xfrm>
              <a:prstGeom prst="rect">
                <a:avLst/>
              </a:prstGeom>
              <a:gradFill rotWithShape="0">
                <a:gsLst>
                  <a:gs pos="0">
                    <a:srgbClr val="1C1C1C"/>
                  </a:gs>
                  <a:gs pos="100000">
                    <a:srgbClr val="FFFFFF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36" name="Rectangle 10"/>
              <p:cNvSpPr>
                <a:spLocks noChangeArrowheads="1"/>
              </p:cNvSpPr>
              <p:nvPr/>
            </p:nvSpPr>
            <p:spPr bwMode="auto">
              <a:xfrm>
                <a:off x="2354" y="311"/>
                <a:ext cx="232" cy="33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1C1C1C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37" name="Rectangle 11"/>
              <p:cNvSpPr>
                <a:spLocks noChangeArrowheads="1"/>
              </p:cNvSpPr>
              <p:nvPr/>
            </p:nvSpPr>
            <p:spPr bwMode="auto">
              <a:xfrm>
                <a:off x="3113" y="306"/>
                <a:ext cx="232" cy="36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50000">
                    <a:srgbClr val="1C1C1C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38" name="Oval 12"/>
              <p:cNvSpPr>
                <a:spLocks noChangeArrowheads="1"/>
              </p:cNvSpPr>
              <p:nvPr/>
            </p:nvSpPr>
            <p:spPr bwMode="auto">
              <a:xfrm>
                <a:off x="2664" y="0"/>
                <a:ext cx="379" cy="370"/>
              </a:xfrm>
              <a:prstGeom prst="ellipse">
                <a:avLst/>
              </a:prstGeom>
              <a:gradFill rotWithShape="0">
                <a:gsLst>
                  <a:gs pos="0">
                    <a:srgbClr val="1C1C1C"/>
                  </a:gs>
                  <a:gs pos="50000">
                    <a:srgbClr val="FFFFFF"/>
                  </a:gs>
                  <a:gs pos="100000">
                    <a:srgbClr val="1C1C1C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39" name="Oval 13"/>
              <p:cNvSpPr>
                <a:spLocks noChangeArrowheads="1"/>
              </p:cNvSpPr>
              <p:nvPr/>
            </p:nvSpPr>
            <p:spPr bwMode="auto">
              <a:xfrm>
                <a:off x="2682" y="13"/>
                <a:ext cx="344" cy="347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1C1C1C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0" name="Freeform 14"/>
              <p:cNvSpPr>
                <a:spLocks/>
              </p:cNvSpPr>
              <p:nvPr/>
            </p:nvSpPr>
            <p:spPr bwMode="auto">
              <a:xfrm>
                <a:off x="2708" y="10"/>
                <a:ext cx="279" cy="82"/>
              </a:xfrm>
              <a:custGeom>
                <a:avLst/>
                <a:gdLst>
                  <a:gd name="T0" fmla="*/ 278 w 279"/>
                  <a:gd name="T1" fmla="*/ 65 h 82"/>
                  <a:gd name="T2" fmla="*/ 271 w 279"/>
                  <a:gd name="T3" fmla="*/ 49 h 82"/>
                  <a:gd name="T4" fmla="*/ 254 w 279"/>
                  <a:gd name="T5" fmla="*/ 32 h 82"/>
                  <a:gd name="T6" fmla="*/ 232 w 279"/>
                  <a:gd name="T7" fmla="*/ 20 h 82"/>
                  <a:gd name="T8" fmla="*/ 203 w 279"/>
                  <a:gd name="T9" fmla="*/ 7 h 82"/>
                  <a:gd name="T10" fmla="*/ 168 w 279"/>
                  <a:gd name="T11" fmla="*/ 0 h 82"/>
                  <a:gd name="T12" fmla="*/ 127 w 279"/>
                  <a:gd name="T13" fmla="*/ 0 h 82"/>
                  <a:gd name="T14" fmla="*/ 95 w 279"/>
                  <a:gd name="T15" fmla="*/ 3 h 82"/>
                  <a:gd name="T16" fmla="*/ 63 w 279"/>
                  <a:gd name="T17" fmla="*/ 14 h 82"/>
                  <a:gd name="T18" fmla="*/ 41 w 279"/>
                  <a:gd name="T19" fmla="*/ 29 h 82"/>
                  <a:gd name="T20" fmla="*/ 21 w 279"/>
                  <a:gd name="T21" fmla="*/ 43 h 82"/>
                  <a:gd name="T22" fmla="*/ 5 w 279"/>
                  <a:gd name="T23" fmla="*/ 62 h 82"/>
                  <a:gd name="T24" fmla="*/ 0 w 279"/>
                  <a:gd name="T25" fmla="*/ 71 h 82"/>
                  <a:gd name="T26" fmla="*/ 1 w 279"/>
                  <a:gd name="T27" fmla="*/ 81 h 82"/>
                  <a:gd name="T28" fmla="*/ 14 w 279"/>
                  <a:gd name="T29" fmla="*/ 62 h 82"/>
                  <a:gd name="T30" fmla="*/ 28 w 279"/>
                  <a:gd name="T31" fmla="*/ 51 h 82"/>
                  <a:gd name="T32" fmla="*/ 55 w 279"/>
                  <a:gd name="T33" fmla="*/ 33 h 82"/>
                  <a:gd name="T34" fmla="*/ 78 w 279"/>
                  <a:gd name="T35" fmla="*/ 23 h 82"/>
                  <a:gd name="T36" fmla="*/ 105 w 279"/>
                  <a:gd name="T37" fmla="*/ 14 h 82"/>
                  <a:gd name="T38" fmla="*/ 131 w 279"/>
                  <a:gd name="T39" fmla="*/ 11 h 82"/>
                  <a:gd name="T40" fmla="*/ 147 w 279"/>
                  <a:gd name="T41" fmla="*/ 11 h 82"/>
                  <a:gd name="T42" fmla="*/ 167 w 279"/>
                  <a:gd name="T43" fmla="*/ 13 h 82"/>
                  <a:gd name="T44" fmla="*/ 186 w 279"/>
                  <a:gd name="T45" fmla="*/ 14 h 82"/>
                  <a:gd name="T46" fmla="*/ 206 w 279"/>
                  <a:gd name="T47" fmla="*/ 20 h 82"/>
                  <a:gd name="T48" fmla="*/ 239 w 279"/>
                  <a:gd name="T49" fmla="*/ 35 h 82"/>
                  <a:gd name="T50" fmla="*/ 255 w 279"/>
                  <a:gd name="T51" fmla="*/ 49 h 82"/>
                  <a:gd name="T52" fmla="*/ 278 w 279"/>
                  <a:gd name="T53" fmla="*/ 65 h 8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9" h="82">
                    <a:moveTo>
                      <a:pt x="278" y="65"/>
                    </a:moveTo>
                    <a:lnTo>
                      <a:pt x="271" y="49"/>
                    </a:lnTo>
                    <a:lnTo>
                      <a:pt x="254" y="32"/>
                    </a:lnTo>
                    <a:lnTo>
                      <a:pt x="232" y="20"/>
                    </a:lnTo>
                    <a:lnTo>
                      <a:pt x="203" y="7"/>
                    </a:lnTo>
                    <a:lnTo>
                      <a:pt x="168" y="0"/>
                    </a:lnTo>
                    <a:lnTo>
                      <a:pt x="127" y="0"/>
                    </a:lnTo>
                    <a:lnTo>
                      <a:pt x="95" y="3"/>
                    </a:lnTo>
                    <a:lnTo>
                      <a:pt x="63" y="14"/>
                    </a:lnTo>
                    <a:lnTo>
                      <a:pt x="41" y="29"/>
                    </a:lnTo>
                    <a:lnTo>
                      <a:pt x="21" y="43"/>
                    </a:lnTo>
                    <a:lnTo>
                      <a:pt x="5" y="62"/>
                    </a:lnTo>
                    <a:lnTo>
                      <a:pt x="0" y="71"/>
                    </a:lnTo>
                    <a:lnTo>
                      <a:pt x="1" y="81"/>
                    </a:lnTo>
                    <a:lnTo>
                      <a:pt x="14" y="62"/>
                    </a:lnTo>
                    <a:lnTo>
                      <a:pt x="28" y="51"/>
                    </a:lnTo>
                    <a:lnTo>
                      <a:pt x="55" y="33"/>
                    </a:lnTo>
                    <a:lnTo>
                      <a:pt x="78" y="23"/>
                    </a:lnTo>
                    <a:lnTo>
                      <a:pt x="105" y="14"/>
                    </a:lnTo>
                    <a:lnTo>
                      <a:pt x="131" y="11"/>
                    </a:lnTo>
                    <a:lnTo>
                      <a:pt x="147" y="11"/>
                    </a:lnTo>
                    <a:lnTo>
                      <a:pt x="167" y="13"/>
                    </a:lnTo>
                    <a:lnTo>
                      <a:pt x="186" y="14"/>
                    </a:lnTo>
                    <a:lnTo>
                      <a:pt x="206" y="20"/>
                    </a:lnTo>
                    <a:lnTo>
                      <a:pt x="239" y="35"/>
                    </a:lnTo>
                    <a:lnTo>
                      <a:pt x="255" y="49"/>
                    </a:lnTo>
                    <a:lnTo>
                      <a:pt x="278" y="6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1" name="Oval 15"/>
              <p:cNvSpPr>
                <a:spLocks noChangeArrowheads="1"/>
              </p:cNvSpPr>
              <p:nvPr/>
            </p:nvSpPr>
            <p:spPr bwMode="auto">
              <a:xfrm>
                <a:off x="2709" y="43"/>
                <a:ext cx="289" cy="281"/>
              </a:xfrm>
              <a:prstGeom prst="ellipse">
                <a:avLst/>
              </a:prstGeom>
              <a:gradFill rotWithShape="0">
                <a:gsLst>
                  <a:gs pos="0">
                    <a:srgbClr val="1C1C1C"/>
                  </a:gs>
                  <a:gs pos="50000">
                    <a:srgbClr val="FFFFFF"/>
                  </a:gs>
                  <a:gs pos="100000">
                    <a:srgbClr val="1C1C1C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2" name="Oval 16" descr="Walnut"/>
              <p:cNvSpPr>
                <a:spLocks noChangeArrowheads="1"/>
              </p:cNvSpPr>
              <p:nvPr/>
            </p:nvSpPr>
            <p:spPr bwMode="auto">
              <a:xfrm>
                <a:off x="2729" y="60"/>
                <a:ext cx="247" cy="238"/>
              </a:xfrm>
              <a:prstGeom prst="ellipse">
                <a:avLst/>
              </a:prstGeom>
              <a:blipFill dpi="0" rotWithShape="0">
                <a:blip r:embed="rId15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3" name="Freeform 17"/>
              <p:cNvSpPr>
                <a:spLocks/>
              </p:cNvSpPr>
              <p:nvPr/>
            </p:nvSpPr>
            <p:spPr bwMode="auto">
              <a:xfrm>
                <a:off x="2182" y="267"/>
                <a:ext cx="1358" cy="356"/>
              </a:xfrm>
              <a:custGeom>
                <a:avLst/>
                <a:gdLst>
                  <a:gd name="T0" fmla="*/ 10 w 1358"/>
                  <a:gd name="T1" fmla="*/ 345 h 356"/>
                  <a:gd name="T2" fmla="*/ 28 w 1358"/>
                  <a:gd name="T3" fmla="*/ 351 h 356"/>
                  <a:gd name="T4" fmla="*/ 1357 w 1358"/>
                  <a:gd name="T5" fmla="*/ 355 h 356"/>
                  <a:gd name="T6" fmla="*/ 1357 w 1358"/>
                  <a:gd name="T7" fmla="*/ 279 h 356"/>
                  <a:gd name="T8" fmla="*/ 1351 w 1358"/>
                  <a:gd name="T9" fmla="*/ 248 h 356"/>
                  <a:gd name="T10" fmla="*/ 1338 w 1358"/>
                  <a:gd name="T11" fmla="*/ 220 h 356"/>
                  <a:gd name="T12" fmla="*/ 1324 w 1358"/>
                  <a:gd name="T13" fmla="*/ 192 h 356"/>
                  <a:gd name="T14" fmla="*/ 1282 w 1358"/>
                  <a:gd name="T15" fmla="*/ 147 h 356"/>
                  <a:gd name="T16" fmla="*/ 1214 w 1358"/>
                  <a:gd name="T17" fmla="*/ 119 h 356"/>
                  <a:gd name="T18" fmla="*/ 1141 w 1358"/>
                  <a:gd name="T19" fmla="*/ 106 h 356"/>
                  <a:gd name="T20" fmla="*/ 1073 w 1358"/>
                  <a:gd name="T21" fmla="*/ 96 h 356"/>
                  <a:gd name="T22" fmla="*/ 996 w 1358"/>
                  <a:gd name="T23" fmla="*/ 87 h 356"/>
                  <a:gd name="T24" fmla="*/ 906 w 1358"/>
                  <a:gd name="T25" fmla="*/ 81 h 356"/>
                  <a:gd name="T26" fmla="*/ 782 w 1358"/>
                  <a:gd name="T27" fmla="*/ 69 h 356"/>
                  <a:gd name="T28" fmla="*/ 817 w 1358"/>
                  <a:gd name="T29" fmla="*/ 22 h 356"/>
                  <a:gd name="T30" fmla="*/ 823 w 1358"/>
                  <a:gd name="T31" fmla="*/ 2 h 356"/>
                  <a:gd name="T32" fmla="*/ 795 w 1358"/>
                  <a:gd name="T33" fmla="*/ 28 h 356"/>
                  <a:gd name="T34" fmla="*/ 779 w 1358"/>
                  <a:gd name="T35" fmla="*/ 41 h 356"/>
                  <a:gd name="T36" fmla="*/ 762 w 1358"/>
                  <a:gd name="T37" fmla="*/ 57 h 356"/>
                  <a:gd name="T38" fmla="*/ 746 w 1358"/>
                  <a:gd name="T39" fmla="*/ 62 h 356"/>
                  <a:gd name="T40" fmla="*/ 714 w 1358"/>
                  <a:gd name="T41" fmla="*/ 71 h 356"/>
                  <a:gd name="T42" fmla="*/ 661 w 1358"/>
                  <a:gd name="T43" fmla="*/ 72 h 356"/>
                  <a:gd name="T44" fmla="*/ 612 w 1358"/>
                  <a:gd name="T45" fmla="*/ 70 h 356"/>
                  <a:gd name="T46" fmla="*/ 587 w 1358"/>
                  <a:gd name="T47" fmla="*/ 57 h 356"/>
                  <a:gd name="T48" fmla="*/ 571 w 1358"/>
                  <a:gd name="T49" fmla="*/ 46 h 356"/>
                  <a:gd name="T50" fmla="*/ 548 w 1358"/>
                  <a:gd name="T51" fmla="*/ 28 h 356"/>
                  <a:gd name="T52" fmla="*/ 519 w 1358"/>
                  <a:gd name="T53" fmla="*/ 0 h 356"/>
                  <a:gd name="T54" fmla="*/ 527 w 1358"/>
                  <a:gd name="T55" fmla="*/ 24 h 356"/>
                  <a:gd name="T56" fmla="*/ 539 w 1358"/>
                  <a:gd name="T57" fmla="*/ 64 h 356"/>
                  <a:gd name="T58" fmla="*/ 525 w 1358"/>
                  <a:gd name="T59" fmla="*/ 72 h 356"/>
                  <a:gd name="T60" fmla="*/ 379 w 1358"/>
                  <a:gd name="T61" fmla="*/ 80 h 356"/>
                  <a:gd name="T62" fmla="*/ 259 w 1358"/>
                  <a:gd name="T63" fmla="*/ 96 h 356"/>
                  <a:gd name="T64" fmla="*/ 190 w 1358"/>
                  <a:gd name="T65" fmla="*/ 106 h 356"/>
                  <a:gd name="T66" fmla="*/ 123 w 1358"/>
                  <a:gd name="T67" fmla="*/ 119 h 356"/>
                  <a:gd name="T68" fmla="*/ 94 w 1358"/>
                  <a:gd name="T69" fmla="*/ 129 h 356"/>
                  <a:gd name="T70" fmla="*/ 72 w 1358"/>
                  <a:gd name="T71" fmla="*/ 144 h 356"/>
                  <a:gd name="T72" fmla="*/ 43 w 1358"/>
                  <a:gd name="T73" fmla="*/ 171 h 356"/>
                  <a:gd name="T74" fmla="*/ 24 w 1358"/>
                  <a:gd name="T75" fmla="*/ 202 h 356"/>
                  <a:gd name="T76" fmla="*/ 11 w 1358"/>
                  <a:gd name="T77" fmla="*/ 239 h 356"/>
                  <a:gd name="T78" fmla="*/ 4 w 1358"/>
                  <a:gd name="T79" fmla="*/ 267 h 356"/>
                  <a:gd name="T80" fmla="*/ 1 w 1358"/>
                  <a:gd name="T81" fmla="*/ 299 h 356"/>
                  <a:gd name="T82" fmla="*/ 0 w 1358"/>
                  <a:gd name="T83" fmla="*/ 320 h 356"/>
                  <a:gd name="T84" fmla="*/ 10 w 1358"/>
                  <a:gd name="T85" fmla="*/ 345 h 35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358" h="356">
                    <a:moveTo>
                      <a:pt x="10" y="345"/>
                    </a:moveTo>
                    <a:lnTo>
                      <a:pt x="28" y="351"/>
                    </a:lnTo>
                    <a:lnTo>
                      <a:pt x="1357" y="355"/>
                    </a:lnTo>
                    <a:lnTo>
                      <a:pt x="1357" y="279"/>
                    </a:lnTo>
                    <a:lnTo>
                      <a:pt x="1351" y="248"/>
                    </a:lnTo>
                    <a:lnTo>
                      <a:pt x="1338" y="220"/>
                    </a:lnTo>
                    <a:lnTo>
                      <a:pt x="1324" y="192"/>
                    </a:lnTo>
                    <a:lnTo>
                      <a:pt x="1282" y="147"/>
                    </a:lnTo>
                    <a:lnTo>
                      <a:pt x="1214" y="119"/>
                    </a:lnTo>
                    <a:lnTo>
                      <a:pt x="1141" y="106"/>
                    </a:lnTo>
                    <a:lnTo>
                      <a:pt x="1073" y="96"/>
                    </a:lnTo>
                    <a:lnTo>
                      <a:pt x="996" y="87"/>
                    </a:lnTo>
                    <a:lnTo>
                      <a:pt x="906" y="81"/>
                    </a:lnTo>
                    <a:lnTo>
                      <a:pt x="782" y="69"/>
                    </a:lnTo>
                    <a:lnTo>
                      <a:pt x="817" y="22"/>
                    </a:lnTo>
                    <a:lnTo>
                      <a:pt x="823" y="2"/>
                    </a:lnTo>
                    <a:lnTo>
                      <a:pt x="795" y="28"/>
                    </a:lnTo>
                    <a:lnTo>
                      <a:pt x="779" y="41"/>
                    </a:lnTo>
                    <a:lnTo>
                      <a:pt x="762" y="57"/>
                    </a:lnTo>
                    <a:lnTo>
                      <a:pt x="746" y="62"/>
                    </a:lnTo>
                    <a:lnTo>
                      <a:pt x="714" y="71"/>
                    </a:lnTo>
                    <a:lnTo>
                      <a:pt x="661" y="72"/>
                    </a:lnTo>
                    <a:lnTo>
                      <a:pt x="612" y="70"/>
                    </a:lnTo>
                    <a:lnTo>
                      <a:pt x="587" y="57"/>
                    </a:lnTo>
                    <a:lnTo>
                      <a:pt x="571" y="46"/>
                    </a:lnTo>
                    <a:lnTo>
                      <a:pt x="548" y="28"/>
                    </a:lnTo>
                    <a:lnTo>
                      <a:pt x="519" y="0"/>
                    </a:lnTo>
                    <a:lnTo>
                      <a:pt x="527" y="24"/>
                    </a:lnTo>
                    <a:lnTo>
                      <a:pt x="539" y="64"/>
                    </a:lnTo>
                    <a:lnTo>
                      <a:pt x="525" y="72"/>
                    </a:lnTo>
                    <a:lnTo>
                      <a:pt x="379" y="80"/>
                    </a:lnTo>
                    <a:lnTo>
                      <a:pt x="259" y="96"/>
                    </a:lnTo>
                    <a:lnTo>
                      <a:pt x="190" y="106"/>
                    </a:lnTo>
                    <a:lnTo>
                      <a:pt x="123" y="119"/>
                    </a:lnTo>
                    <a:lnTo>
                      <a:pt x="94" y="129"/>
                    </a:lnTo>
                    <a:lnTo>
                      <a:pt x="72" y="144"/>
                    </a:lnTo>
                    <a:lnTo>
                      <a:pt x="43" y="171"/>
                    </a:lnTo>
                    <a:lnTo>
                      <a:pt x="24" y="202"/>
                    </a:lnTo>
                    <a:lnTo>
                      <a:pt x="11" y="239"/>
                    </a:lnTo>
                    <a:lnTo>
                      <a:pt x="4" y="267"/>
                    </a:lnTo>
                    <a:lnTo>
                      <a:pt x="1" y="299"/>
                    </a:lnTo>
                    <a:lnTo>
                      <a:pt x="0" y="320"/>
                    </a:lnTo>
                    <a:lnTo>
                      <a:pt x="10" y="345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1C1C1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4" name="Freeform 18"/>
              <p:cNvSpPr>
                <a:spLocks/>
              </p:cNvSpPr>
              <p:nvPr/>
            </p:nvSpPr>
            <p:spPr bwMode="auto">
              <a:xfrm>
                <a:off x="2213" y="308"/>
                <a:ext cx="536" cy="184"/>
              </a:xfrm>
              <a:custGeom>
                <a:avLst/>
                <a:gdLst>
                  <a:gd name="T0" fmla="*/ 0 w 536"/>
                  <a:gd name="T1" fmla="*/ 183 h 184"/>
                  <a:gd name="T2" fmla="*/ 7 w 536"/>
                  <a:gd name="T3" fmla="*/ 153 h 184"/>
                  <a:gd name="T4" fmla="*/ 17 w 536"/>
                  <a:gd name="T5" fmla="*/ 133 h 184"/>
                  <a:gd name="T6" fmla="*/ 49 w 536"/>
                  <a:gd name="T7" fmla="*/ 110 h 184"/>
                  <a:gd name="T8" fmla="*/ 105 w 536"/>
                  <a:gd name="T9" fmla="*/ 88 h 184"/>
                  <a:gd name="T10" fmla="*/ 147 w 536"/>
                  <a:gd name="T11" fmla="*/ 82 h 184"/>
                  <a:gd name="T12" fmla="*/ 182 w 536"/>
                  <a:gd name="T13" fmla="*/ 74 h 184"/>
                  <a:gd name="T14" fmla="*/ 237 w 536"/>
                  <a:gd name="T15" fmla="*/ 69 h 184"/>
                  <a:gd name="T16" fmla="*/ 279 w 536"/>
                  <a:gd name="T17" fmla="*/ 61 h 184"/>
                  <a:gd name="T18" fmla="*/ 320 w 536"/>
                  <a:gd name="T19" fmla="*/ 54 h 184"/>
                  <a:gd name="T20" fmla="*/ 359 w 536"/>
                  <a:gd name="T21" fmla="*/ 49 h 184"/>
                  <a:gd name="T22" fmla="*/ 405 w 536"/>
                  <a:gd name="T23" fmla="*/ 43 h 184"/>
                  <a:gd name="T24" fmla="*/ 473 w 536"/>
                  <a:gd name="T25" fmla="*/ 42 h 184"/>
                  <a:gd name="T26" fmla="*/ 470 w 536"/>
                  <a:gd name="T27" fmla="*/ 44 h 184"/>
                  <a:gd name="T28" fmla="*/ 506 w 536"/>
                  <a:gd name="T29" fmla="*/ 41 h 184"/>
                  <a:gd name="T30" fmla="*/ 518 w 536"/>
                  <a:gd name="T31" fmla="*/ 27 h 184"/>
                  <a:gd name="T32" fmla="*/ 513 w 536"/>
                  <a:gd name="T33" fmla="*/ 0 h 184"/>
                  <a:gd name="T34" fmla="*/ 533 w 536"/>
                  <a:gd name="T35" fmla="*/ 23 h 184"/>
                  <a:gd name="T36" fmla="*/ 535 w 536"/>
                  <a:gd name="T37" fmla="*/ 39 h 184"/>
                  <a:gd name="T38" fmla="*/ 513 w 536"/>
                  <a:gd name="T39" fmla="*/ 52 h 184"/>
                  <a:gd name="T40" fmla="*/ 470 w 536"/>
                  <a:gd name="T41" fmla="*/ 57 h 184"/>
                  <a:gd name="T42" fmla="*/ 399 w 536"/>
                  <a:gd name="T43" fmla="*/ 61 h 184"/>
                  <a:gd name="T44" fmla="*/ 323 w 536"/>
                  <a:gd name="T45" fmla="*/ 70 h 184"/>
                  <a:gd name="T46" fmla="*/ 263 w 536"/>
                  <a:gd name="T47" fmla="*/ 80 h 184"/>
                  <a:gd name="T48" fmla="*/ 193 w 536"/>
                  <a:gd name="T49" fmla="*/ 90 h 184"/>
                  <a:gd name="T50" fmla="*/ 135 w 536"/>
                  <a:gd name="T51" fmla="*/ 99 h 184"/>
                  <a:gd name="T52" fmla="*/ 92 w 536"/>
                  <a:gd name="T53" fmla="*/ 109 h 184"/>
                  <a:gd name="T54" fmla="*/ 56 w 536"/>
                  <a:gd name="T55" fmla="*/ 128 h 184"/>
                  <a:gd name="T56" fmla="*/ 30 w 536"/>
                  <a:gd name="T57" fmla="*/ 140 h 184"/>
                  <a:gd name="T58" fmla="*/ 15 w 536"/>
                  <a:gd name="T59" fmla="*/ 164 h 184"/>
                  <a:gd name="T60" fmla="*/ 0 w 536"/>
                  <a:gd name="T61" fmla="*/ 183 h 18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536" h="184">
                    <a:moveTo>
                      <a:pt x="0" y="183"/>
                    </a:moveTo>
                    <a:lnTo>
                      <a:pt x="7" y="153"/>
                    </a:lnTo>
                    <a:lnTo>
                      <a:pt x="17" y="133"/>
                    </a:lnTo>
                    <a:lnTo>
                      <a:pt x="49" y="110"/>
                    </a:lnTo>
                    <a:lnTo>
                      <a:pt x="105" y="88"/>
                    </a:lnTo>
                    <a:lnTo>
                      <a:pt x="147" y="82"/>
                    </a:lnTo>
                    <a:lnTo>
                      <a:pt x="182" y="74"/>
                    </a:lnTo>
                    <a:lnTo>
                      <a:pt x="237" y="69"/>
                    </a:lnTo>
                    <a:lnTo>
                      <a:pt x="279" y="61"/>
                    </a:lnTo>
                    <a:lnTo>
                      <a:pt x="320" y="54"/>
                    </a:lnTo>
                    <a:lnTo>
                      <a:pt x="359" y="49"/>
                    </a:lnTo>
                    <a:lnTo>
                      <a:pt x="405" y="43"/>
                    </a:lnTo>
                    <a:lnTo>
                      <a:pt x="473" y="42"/>
                    </a:lnTo>
                    <a:lnTo>
                      <a:pt x="470" y="44"/>
                    </a:lnTo>
                    <a:lnTo>
                      <a:pt x="506" y="41"/>
                    </a:lnTo>
                    <a:lnTo>
                      <a:pt x="518" y="27"/>
                    </a:lnTo>
                    <a:lnTo>
                      <a:pt x="513" y="0"/>
                    </a:lnTo>
                    <a:lnTo>
                      <a:pt x="533" y="23"/>
                    </a:lnTo>
                    <a:lnTo>
                      <a:pt x="535" y="39"/>
                    </a:lnTo>
                    <a:lnTo>
                      <a:pt x="513" y="52"/>
                    </a:lnTo>
                    <a:lnTo>
                      <a:pt x="470" y="57"/>
                    </a:lnTo>
                    <a:lnTo>
                      <a:pt x="399" y="61"/>
                    </a:lnTo>
                    <a:lnTo>
                      <a:pt x="323" y="70"/>
                    </a:lnTo>
                    <a:lnTo>
                      <a:pt x="263" y="80"/>
                    </a:lnTo>
                    <a:lnTo>
                      <a:pt x="193" y="90"/>
                    </a:lnTo>
                    <a:lnTo>
                      <a:pt x="135" y="99"/>
                    </a:lnTo>
                    <a:lnTo>
                      <a:pt x="92" y="109"/>
                    </a:lnTo>
                    <a:lnTo>
                      <a:pt x="56" y="128"/>
                    </a:lnTo>
                    <a:lnTo>
                      <a:pt x="30" y="140"/>
                    </a:lnTo>
                    <a:lnTo>
                      <a:pt x="15" y="164"/>
                    </a:lnTo>
                    <a:lnTo>
                      <a:pt x="0" y="18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5" name="Freeform 19"/>
              <p:cNvSpPr>
                <a:spLocks/>
              </p:cNvSpPr>
              <p:nvPr/>
            </p:nvSpPr>
            <p:spPr bwMode="auto">
              <a:xfrm>
                <a:off x="2197" y="574"/>
                <a:ext cx="1326" cy="40"/>
              </a:xfrm>
              <a:custGeom>
                <a:avLst/>
                <a:gdLst>
                  <a:gd name="T0" fmla="*/ 0 w 1326"/>
                  <a:gd name="T1" fmla="*/ 10 h 40"/>
                  <a:gd name="T2" fmla="*/ 17 w 1326"/>
                  <a:gd name="T3" fmla="*/ 30 h 40"/>
                  <a:gd name="T4" fmla="*/ 114 w 1326"/>
                  <a:gd name="T5" fmla="*/ 37 h 40"/>
                  <a:gd name="T6" fmla="*/ 381 w 1326"/>
                  <a:gd name="T7" fmla="*/ 36 h 40"/>
                  <a:gd name="T8" fmla="*/ 438 w 1326"/>
                  <a:gd name="T9" fmla="*/ 37 h 40"/>
                  <a:gd name="T10" fmla="*/ 480 w 1326"/>
                  <a:gd name="T11" fmla="*/ 38 h 40"/>
                  <a:gd name="T12" fmla="*/ 578 w 1326"/>
                  <a:gd name="T13" fmla="*/ 38 h 40"/>
                  <a:gd name="T14" fmla="*/ 686 w 1326"/>
                  <a:gd name="T15" fmla="*/ 36 h 40"/>
                  <a:gd name="T16" fmla="*/ 724 w 1326"/>
                  <a:gd name="T17" fmla="*/ 36 h 40"/>
                  <a:gd name="T18" fmla="*/ 819 w 1326"/>
                  <a:gd name="T19" fmla="*/ 38 h 40"/>
                  <a:gd name="T20" fmla="*/ 859 w 1326"/>
                  <a:gd name="T21" fmla="*/ 39 h 40"/>
                  <a:gd name="T22" fmla="*/ 888 w 1326"/>
                  <a:gd name="T23" fmla="*/ 38 h 40"/>
                  <a:gd name="T24" fmla="*/ 962 w 1326"/>
                  <a:gd name="T25" fmla="*/ 36 h 40"/>
                  <a:gd name="T26" fmla="*/ 1004 w 1326"/>
                  <a:gd name="T27" fmla="*/ 38 h 40"/>
                  <a:gd name="T28" fmla="*/ 1045 w 1326"/>
                  <a:gd name="T29" fmla="*/ 37 h 40"/>
                  <a:gd name="T30" fmla="*/ 1072 w 1326"/>
                  <a:gd name="T31" fmla="*/ 36 h 40"/>
                  <a:gd name="T32" fmla="*/ 1119 w 1326"/>
                  <a:gd name="T33" fmla="*/ 36 h 40"/>
                  <a:gd name="T34" fmla="*/ 1145 w 1326"/>
                  <a:gd name="T35" fmla="*/ 37 h 40"/>
                  <a:gd name="T36" fmla="*/ 1171 w 1326"/>
                  <a:gd name="T37" fmla="*/ 38 h 40"/>
                  <a:gd name="T38" fmla="*/ 1233 w 1326"/>
                  <a:gd name="T39" fmla="*/ 37 h 40"/>
                  <a:gd name="T40" fmla="*/ 1257 w 1326"/>
                  <a:gd name="T41" fmla="*/ 37 h 40"/>
                  <a:gd name="T42" fmla="*/ 1325 w 1326"/>
                  <a:gd name="T43" fmla="*/ 32 h 40"/>
                  <a:gd name="T44" fmla="*/ 1291 w 1326"/>
                  <a:gd name="T45" fmla="*/ 22 h 40"/>
                  <a:gd name="T46" fmla="*/ 1271 w 1326"/>
                  <a:gd name="T47" fmla="*/ 22 h 40"/>
                  <a:gd name="T48" fmla="*/ 1249 w 1326"/>
                  <a:gd name="T49" fmla="*/ 23 h 40"/>
                  <a:gd name="T50" fmla="*/ 1081 w 1326"/>
                  <a:gd name="T51" fmla="*/ 15 h 40"/>
                  <a:gd name="T52" fmla="*/ 1015 w 1326"/>
                  <a:gd name="T53" fmla="*/ 17 h 40"/>
                  <a:gd name="T54" fmla="*/ 943 w 1326"/>
                  <a:gd name="T55" fmla="*/ 21 h 40"/>
                  <a:gd name="T56" fmla="*/ 874 w 1326"/>
                  <a:gd name="T57" fmla="*/ 20 h 40"/>
                  <a:gd name="T58" fmla="*/ 819 w 1326"/>
                  <a:gd name="T59" fmla="*/ 18 h 40"/>
                  <a:gd name="T60" fmla="*/ 732 w 1326"/>
                  <a:gd name="T61" fmla="*/ 19 h 40"/>
                  <a:gd name="T62" fmla="*/ 683 w 1326"/>
                  <a:gd name="T63" fmla="*/ 20 h 40"/>
                  <a:gd name="T64" fmla="*/ 655 w 1326"/>
                  <a:gd name="T65" fmla="*/ 21 h 40"/>
                  <a:gd name="T66" fmla="*/ 605 w 1326"/>
                  <a:gd name="T67" fmla="*/ 22 h 40"/>
                  <a:gd name="T68" fmla="*/ 553 w 1326"/>
                  <a:gd name="T69" fmla="*/ 20 h 40"/>
                  <a:gd name="T70" fmla="*/ 524 w 1326"/>
                  <a:gd name="T71" fmla="*/ 19 h 40"/>
                  <a:gd name="T72" fmla="*/ 462 w 1326"/>
                  <a:gd name="T73" fmla="*/ 17 h 40"/>
                  <a:gd name="T74" fmla="*/ 436 w 1326"/>
                  <a:gd name="T75" fmla="*/ 18 h 40"/>
                  <a:gd name="T76" fmla="*/ 378 w 1326"/>
                  <a:gd name="T77" fmla="*/ 21 h 40"/>
                  <a:gd name="T78" fmla="*/ 340 w 1326"/>
                  <a:gd name="T79" fmla="*/ 23 h 40"/>
                  <a:gd name="T80" fmla="*/ 302 w 1326"/>
                  <a:gd name="T81" fmla="*/ 24 h 40"/>
                  <a:gd name="T82" fmla="*/ 258 w 1326"/>
                  <a:gd name="T83" fmla="*/ 22 h 40"/>
                  <a:gd name="T84" fmla="*/ 205 w 1326"/>
                  <a:gd name="T85" fmla="*/ 20 h 40"/>
                  <a:gd name="T86" fmla="*/ 147 w 1326"/>
                  <a:gd name="T87" fmla="*/ 23 h 40"/>
                  <a:gd name="T88" fmla="*/ 133 w 1326"/>
                  <a:gd name="T89" fmla="*/ 23 h 40"/>
                  <a:gd name="T90" fmla="*/ 82 w 1326"/>
                  <a:gd name="T91" fmla="*/ 20 h 40"/>
                  <a:gd name="T92" fmla="*/ 53 w 1326"/>
                  <a:gd name="T93" fmla="*/ 19 h 40"/>
                  <a:gd name="T94" fmla="*/ 38 w 1326"/>
                  <a:gd name="T95" fmla="*/ 20 h 4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326" h="40">
                    <a:moveTo>
                      <a:pt x="6" y="0"/>
                    </a:moveTo>
                    <a:lnTo>
                      <a:pt x="0" y="10"/>
                    </a:lnTo>
                    <a:lnTo>
                      <a:pt x="6" y="25"/>
                    </a:lnTo>
                    <a:lnTo>
                      <a:pt x="17" y="30"/>
                    </a:lnTo>
                    <a:lnTo>
                      <a:pt x="36" y="36"/>
                    </a:lnTo>
                    <a:lnTo>
                      <a:pt x="114" y="37"/>
                    </a:lnTo>
                    <a:lnTo>
                      <a:pt x="275" y="38"/>
                    </a:lnTo>
                    <a:lnTo>
                      <a:pt x="381" y="36"/>
                    </a:lnTo>
                    <a:lnTo>
                      <a:pt x="415" y="37"/>
                    </a:lnTo>
                    <a:lnTo>
                      <a:pt x="438" y="37"/>
                    </a:lnTo>
                    <a:lnTo>
                      <a:pt x="474" y="38"/>
                    </a:lnTo>
                    <a:lnTo>
                      <a:pt x="480" y="38"/>
                    </a:lnTo>
                    <a:lnTo>
                      <a:pt x="545" y="38"/>
                    </a:lnTo>
                    <a:lnTo>
                      <a:pt x="578" y="38"/>
                    </a:lnTo>
                    <a:lnTo>
                      <a:pt x="598" y="37"/>
                    </a:lnTo>
                    <a:lnTo>
                      <a:pt x="686" y="36"/>
                    </a:lnTo>
                    <a:lnTo>
                      <a:pt x="691" y="36"/>
                    </a:lnTo>
                    <a:lnTo>
                      <a:pt x="724" y="36"/>
                    </a:lnTo>
                    <a:lnTo>
                      <a:pt x="777" y="38"/>
                    </a:lnTo>
                    <a:lnTo>
                      <a:pt x="819" y="38"/>
                    </a:lnTo>
                    <a:lnTo>
                      <a:pt x="825" y="38"/>
                    </a:lnTo>
                    <a:lnTo>
                      <a:pt x="859" y="39"/>
                    </a:lnTo>
                    <a:lnTo>
                      <a:pt x="882" y="37"/>
                    </a:lnTo>
                    <a:lnTo>
                      <a:pt x="888" y="38"/>
                    </a:lnTo>
                    <a:lnTo>
                      <a:pt x="957" y="37"/>
                    </a:lnTo>
                    <a:lnTo>
                      <a:pt x="962" y="36"/>
                    </a:lnTo>
                    <a:lnTo>
                      <a:pt x="980" y="37"/>
                    </a:lnTo>
                    <a:lnTo>
                      <a:pt x="1004" y="38"/>
                    </a:lnTo>
                    <a:lnTo>
                      <a:pt x="1011" y="38"/>
                    </a:lnTo>
                    <a:lnTo>
                      <a:pt x="1045" y="37"/>
                    </a:lnTo>
                    <a:lnTo>
                      <a:pt x="1066" y="36"/>
                    </a:lnTo>
                    <a:lnTo>
                      <a:pt x="1072" y="36"/>
                    </a:lnTo>
                    <a:lnTo>
                      <a:pt x="1091" y="36"/>
                    </a:lnTo>
                    <a:lnTo>
                      <a:pt x="1119" y="36"/>
                    </a:lnTo>
                    <a:lnTo>
                      <a:pt x="1126" y="36"/>
                    </a:lnTo>
                    <a:lnTo>
                      <a:pt x="1145" y="37"/>
                    </a:lnTo>
                    <a:lnTo>
                      <a:pt x="1165" y="38"/>
                    </a:lnTo>
                    <a:lnTo>
                      <a:pt x="1171" y="38"/>
                    </a:lnTo>
                    <a:lnTo>
                      <a:pt x="1214" y="36"/>
                    </a:lnTo>
                    <a:lnTo>
                      <a:pt x="1233" y="37"/>
                    </a:lnTo>
                    <a:lnTo>
                      <a:pt x="1252" y="38"/>
                    </a:lnTo>
                    <a:lnTo>
                      <a:pt x="1257" y="37"/>
                    </a:lnTo>
                    <a:lnTo>
                      <a:pt x="1309" y="37"/>
                    </a:lnTo>
                    <a:lnTo>
                      <a:pt x="1325" y="32"/>
                    </a:lnTo>
                    <a:lnTo>
                      <a:pt x="1298" y="22"/>
                    </a:lnTo>
                    <a:lnTo>
                      <a:pt x="1291" y="22"/>
                    </a:lnTo>
                    <a:lnTo>
                      <a:pt x="1267" y="20"/>
                    </a:lnTo>
                    <a:lnTo>
                      <a:pt x="1271" y="22"/>
                    </a:lnTo>
                    <a:lnTo>
                      <a:pt x="1256" y="24"/>
                    </a:lnTo>
                    <a:lnTo>
                      <a:pt x="1249" y="23"/>
                    </a:lnTo>
                    <a:lnTo>
                      <a:pt x="1087" y="15"/>
                    </a:lnTo>
                    <a:lnTo>
                      <a:pt x="1081" y="15"/>
                    </a:lnTo>
                    <a:lnTo>
                      <a:pt x="1038" y="15"/>
                    </a:lnTo>
                    <a:lnTo>
                      <a:pt x="1015" y="17"/>
                    </a:lnTo>
                    <a:lnTo>
                      <a:pt x="978" y="19"/>
                    </a:lnTo>
                    <a:lnTo>
                      <a:pt x="943" y="21"/>
                    </a:lnTo>
                    <a:lnTo>
                      <a:pt x="904" y="21"/>
                    </a:lnTo>
                    <a:lnTo>
                      <a:pt x="874" y="20"/>
                    </a:lnTo>
                    <a:lnTo>
                      <a:pt x="869" y="20"/>
                    </a:lnTo>
                    <a:lnTo>
                      <a:pt x="819" y="18"/>
                    </a:lnTo>
                    <a:lnTo>
                      <a:pt x="752" y="18"/>
                    </a:lnTo>
                    <a:lnTo>
                      <a:pt x="732" y="19"/>
                    </a:lnTo>
                    <a:lnTo>
                      <a:pt x="709" y="20"/>
                    </a:lnTo>
                    <a:lnTo>
                      <a:pt x="683" y="20"/>
                    </a:lnTo>
                    <a:lnTo>
                      <a:pt x="678" y="20"/>
                    </a:lnTo>
                    <a:lnTo>
                      <a:pt x="655" y="21"/>
                    </a:lnTo>
                    <a:lnTo>
                      <a:pt x="610" y="22"/>
                    </a:lnTo>
                    <a:lnTo>
                      <a:pt x="605" y="22"/>
                    </a:lnTo>
                    <a:lnTo>
                      <a:pt x="584" y="22"/>
                    </a:lnTo>
                    <a:lnTo>
                      <a:pt x="553" y="20"/>
                    </a:lnTo>
                    <a:lnTo>
                      <a:pt x="530" y="19"/>
                    </a:lnTo>
                    <a:lnTo>
                      <a:pt x="524" y="19"/>
                    </a:lnTo>
                    <a:lnTo>
                      <a:pt x="496" y="17"/>
                    </a:lnTo>
                    <a:lnTo>
                      <a:pt x="462" y="17"/>
                    </a:lnTo>
                    <a:lnTo>
                      <a:pt x="457" y="17"/>
                    </a:lnTo>
                    <a:lnTo>
                      <a:pt x="436" y="18"/>
                    </a:lnTo>
                    <a:lnTo>
                      <a:pt x="404" y="20"/>
                    </a:lnTo>
                    <a:lnTo>
                      <a:pt x="378" y="21"/>
                    </a:lnTo>
                    <a:lnTo>
                      <a:pt x="373" y="21"/>
                    </a:lnTo>
                    <a:lnTo>
                      <a:pt x="340" y="23"/>
                    </a:lnTo>
                    <a:lnTo>
                      <a:pt x="335" y="23"/>
                    </a:lnTo>
                    <a:lnTo>
                      <a:pt x="302" y="24"/>
                    </a:lnTo>
                    <a:lnTo>
                      <a:pt x="283" y="24"/>
                    </a:lnTo>
                    <a:lnTo>
                      <a:pt x="258" y="22"/>
                    </a:lnTo>
                    <a:lnTo>
                      <a:pt x="239" y="20"/>
                    </a:lnTo>
                    <a:lnTo>
                      <a:pt x="205" y="20"/>
                    </a:lnTo>
                    <a:lnTo>
                      <a:pt x="179" y="21"/>
                    </a:lnTo>
                    <a:lnTo>
                      <a:pt x="147" y="23"/>
                    </a:lnTo>
                    <a:lnTo>
                      <a:pt x="141" y="23"/>
                    </a:lnTo>
                    <a:lnTo>
                      <a:pt x="133" y="23"/>
                    </a:lnTo>
                    <a:lnTo>
                      <a:pt x="99" y="21"/>
                    </a:lnTo>
                    <a:lnTo>
                      <a:pt x="82" y="20"/>
                    </a:lnTo>
                    <a:lnTo>
                      <a:pt x="59" y="19"/>
                    </a:lnTo>
                    <a:lnTo>
                      <a:pt x="53" y="19"/>
                    </a:lnTo>
                    <a:lnTo>
                      <a:pt x="48" y="19"/>
                    </a:lnTo>
                    <a:lnTo>
                      <a:pt x="38" y="20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6" name="Freeform 20"/>
              <p:cNvSpPr>
                <a:spLocks/>
              </p:cNvSpPr>
              <p:nvPr/>
            </p:nvSpPr>
            <p:spPr bwMode="auto">
              <a:xfrm>
                <a:off x="2212" y="307"/>
                <a:ext cx="1300" cy="224"/>
              </a:xfrm>
              <a:custGeom>
                <a:avLst/>
                <a:gdLst>
                  <a:gd name="T0" fmla="*/ 73 w 1300"/>
                  <a:gd name="T1" fmla="*/ 142 h 224"/>
                  <a:gd name="T2" fmla="*/ 40 w 1300"/>
                  <a:gd name="T3" fmla="*/ 164 h 224"/>
                  <a:gd name="T4" fmla="*/ 5 w 1300"/>
                  <a:gd name="T5" fmla="*/ 178 h 224"/>
                  <a:gd name="T6" fmla="*/ 11 w 1300"/>
                  <a:gd name="T7" fmla="*/ 203 h 224"/>
                  <a:gd name="T8" fmla="*/ 54 w 1300"/>
                  <a:gd name="T9" fmla="*/ 212 h 224"/>
                  <a:gd name="T10" fmla="*/ 172 w 1300"/>
                  <a:gd name="T11" fmla="*/ 215 h 224"/>
                  <a:gd name="T12" fmla="*/ 420 w 1300"/>
                  <a:gd name="T13" fmla="*/ 210 h 224"/>
                  <a:gd name="T14" fmla="*/ 473 w 1300"/>
                  <a:gd name="T15" fmla="*/ 213 h 224"/>
                  <a:gd name="T16" fmla="*/ 512 w 1300"/>
                  <a:gd name="T17" fmla="*/ 218 h 224"/>
                  <a:gd name="T18" fmla="*/ 603 w 1300"/>
                  <a:gd name="T19" fmla="*/ 218 h 224"/>
                  <a:gd name="T20" fmla="*/ 703 w 1300"/>
                  <a:gd name="T21" fmla="*/ 210 h 224"/>
                  <a:gd name="T22" fmla="*/ 738 w 1300"/>
                  <a:gd name="T23" fmla="*/ 210 h 224"/>
                  <a:gd name="T24" fmla="*/ 827 w 1300"/>
                  <a:gd name="T25" fmla="*/ 219 h 224"/>
                  <a:gd name="T26" fmla="*/ 864 w 1300"/>
                  <a:gd name="T27" fmla="*/ 223 h 224"/>
                  <a:gd name="T28" fmla="*/ 891 w 1300"/>
                  <a:gd name="T29" fmla="*/ 218 h 224"/>
                  <a:gd name="T30" fmla="*/ 960 w 1300"/>
                  <a:gd name="T31" fmla="*/ 210 h 224"/>
                  <a:gd name="T32" fmla="*/ 999 w 1300"/>
                  <a:gd name="T33" fmla="*/ 218 h 224"/>
                  <a:gd name="T34" fmla="*/ 1037 w 1300"/>
                  <a:gd name="T35" fmla="*/ 213 h 224"/>
                  <a:gd name="T36" fmla="*/ 1062 w 1300"/>
                  <a:gd name="T37" fmla="*/ 210 h 224"/>
                  <a:gd name="T38" fmla="*/ 1105 w 1300"/>
                  <a:gd name="T39" fmla="*/ 210 h 224"/>
                  <a:gd name="T40" fmla="*/ 1129 w 1300"/>
                  <a:gd name="T41" fmla="*/ 215 h 224"/>
                  <a:gd name="T42" fmla="*/ 1154 w 1300"/>
                  <a:gd name="T43" fmla="*/ 219 h 224"/>
                  <a:gd name="T44" fmla="*/ 1211 w 1300"/>
                  <a:gd name="T45" fmla="*/ 213 h 224"/>
                  <a:gd name="T46" fmla="*/ 1233 w 1300"/>
                  <a:gd name="T47" fmla="*/ 215 h 224"/>
                  <a:gd name="T48" fmla="*/ 1299 w 1300"/>
                  <a:gd name="T49" fmla="*/ 212 h 224"/>
                  <a:gd name="T50" fmla="*/ 1283 w 1300"/>
                  <a:gd name="T51" fmla="*/ 169 h 224"/>
                  <a:gd name="T52" fmla="*/ 1246 w 1300"/>
                  <a:gd name="T53" fmla="*/ 140 h 224"/>
                  <a:gd name="T54" fmla="*/ 1226 w 1300"/>
                  <a:gd name="T55" fmla="*/ 145 h 224"/>
                  <a:gd name="T56" fmla="*/ 1119 w 1300"/>
                  <a:gd name="T57" fmla="*/ 117 h 224"/>
                  <a:gd name="T58" fmla="*/ 1070 w 1300"/>
                  <a:gd name="T59" fmla="*/ 103 h 224"/>
                  <a:gd name="T60" fmla="*/ 1008 w 1300"/>
                  <a:gd name="T61" fmla="*/ 113 h 224"/>
                  <a:gd name="T62" fmla="*/ 942 w 1300"/>
                  <a:gd name="T63" fmla="*/ 132 h 224"/>
                  <a:gd name="T64" fmla="*/ 878 w 1300"/>
                  <a:gd name="T65" fmla="*/ 126 h 224"/>
                  <a:gd name="T66" fmla="*/ 827 w 1300"/>
                  <a:gd name="T67" fmla="*/ 117 h 224"/>
                  <a:gd name="T68" fmla="*/ 761 w 1300"/>
                  <a:gd name="T69" fmla="*/ 99 h 224"/>
                  <a:gd name="T70" fmla="*/ 721 w 1300"/>
                  <a:gd name="T71" fmla="*/ 80 h 224"/>
                  <a:gd name="T72" fmla="*/ 695 w 1300"/>
                  <a:gd name="T73" fmla="*/ 38 h 224"/>
                  <a:gd name="T74" fmla="*/ 687 w 1300"/>
                  <a:gd name="T75" fmla="*/ 25 h 224"/>
                  <a:gd name="T76" fmla="*/ 614 w 1300"/>
                  <a:gd name="T77" fmla="*/ 25 h 224"/>
                  <a:gd name="T78" fmla="*/ 537 w 1300"/>
                  <a:gd name="T79" fmla="*/ 0 h 224"/>
                  <a:gd name="T80" fmla="*/ 575 w 1300"/>
                  <a:gd name="T81" fmla="*/ 51 h 224"/>
                  <a:gd name="T82" fmla="*/ 560 w 1300"/>
                  <a:gd name="T83" fmla="*/ 87 h 224"/>
                  <a:gd name="T84" fmla="*/ 503 w 1300"/>
                  <a:gd name="T85" fmla="*/ 96 h 224"/>
                  <a:gd name="T86" fmla="*/ 451 w 1300"/>
                  <a:gd name="T87" fmla="*/ 106 h 224"/>
                  <a:gd name="T88" fmla="*/ 389 w 1300"/>
                  <a:gd name="T89" fmla="*/ 129 h 224"/>
                  <a:gd name="T90" fmla="*/ 331 w 1300"/>
                  <a:gd name="T91" fmla="*/ 122 h 224"/>
                  <a:gd name="T92" fmla="*/ 288 w 1300"/>
                  <a:gd name="T93" fmla="*/ 128 h 224"/>
                  <a:gd name="T94" fmla="*/ 233 w 1300"/>
                  <a:gd name="T95" fmla="*/ 131 h 224"/>
                  <a:gd name="T96" fmla="*/ 197 w 1300"/>
                  <a:gd name="T97" fmla="*/ 142 h 224"/>
                  <a:gd name="T98" fmla="*/ 158 w 1300"/>
                  <a:gd name="T99" fmla="*/ 132 h 224"/>
                  <a:gd name="T100" fmla="*/ 118 w 1300"/>
                  <a:gd name="T101" fmla="*/ 134 h 22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300" h="224">
                    <a:moveTo>
                      <a:pt x="97" y="143"/>
                    </a:moveTo>
                    <a:lnTo>
                      <a:pt x="73" y="142"/>
                    </a:lnTo>
                    <a:lnTo>
                      <a:pt x="54" y="157"/>
                    </a:lnTo>
                    <a:lnTo>
                      <a:pt x="40" y="164"/>
                    </a:lnTo>
                    <a:lnTo>
                      <a:pt x="18" y="174"/>
                    </a:lnTo>
                    <a:lnTo>
                      <a:pt x="5" y="178"/>
                    </a:lnTo>
                    <a:lnTo>
                      <a:pt x="0" y="190"/>
                    </a:lnTo>
                    <a:lnTo>
                      <a:pt x="11" y="203"/>
                    </a:lnTo>
                    <a:lnTo>
                      <a:pt x="26" y="218"/>
                    </a:lnTo>
                    <a:lnTo>
                      <a:pt x="54" y="212"/>
                    </a:lnTo>
                    <a:lnTo>
                      <a:pt x="100" y="210"/>
                    </a:lnTo>
                    <a:lnTo>
                      <a:pt x="172" y="215"/>
                    </a:lnTo>
                    <a:lnTo>
                      <a:pt x="322" y="218"/>
                    </a:lnTo>
                    <a:lnTo>
                      <a:pt x="420" y="210"/>
                    </a:lnTo>
                    <a:lnTo>
                      <a:pt x="452" y="215"/>
                    </a:lnTo>
                    <a:lnTo>
                      <a:pt x="473" y="213"/>
                    </a:lnTo>
                    <a:lnTo>
                      <a:pt x="506" y="218"/>
                    </a:lnTo>
                    <a:lnTo>
                      <a:pt x="512" y="218"/>
                    </a:lnTo>
                    <a:lnTo>
                      <a:pt x="573" y="219"/>
                    </a:lnTo>
                    <a:lnTo>
                      <a:pt x="603" y="218"/>
                    </a:lnTo>
                    <a:lnTo>
                      <a:pt x="621" y="213"/>
                    </a:lnTo>
                    <a:lnTo>
                      <a:pt x="703" y="210"/>
                    </a:lnTo>
                    <a:lnTo>
                      <a:pt x="708" y="210"/>
                    </a:lnTo>
                    <a:lnTo>
                      <a:pt x="738" y="210"/>
                    </a:lnTo>
                    <a:lnTo>
                      <a:pt x="788" y="218"/>
                    </a:lnTo>
                    <a:lnTo>
                      <a:pt x="827" y="219"/>
                    </a:lnTo>
                    <a:lnTo>
                      <a:pt x="832" y="219"/>
                    </a:lnTo>
                    <a:lnTo>
                      <a:pt x="864" y="223"/>
                    </a:lnTo>
                    <a:lnTo>
                      <a:pt x="885" y="215"/>
                    </a:lnTo>
                    <a:lnTo>
                      <a:pt x="891" y="218"/>
                    </a:lnTo>
                    <a:lnTo>
                      <a:pt x="955" y="213"/>
                    </a:lnTo>
                    <a:lnTo>
                      <a:pt x="960" y="210"/>
                    </a:lnTo>
                    <a:lnTo>
                      <a:pt x="976" y="215"/>
                    </a:lnTo>
                    <a:lnTo>
                      <a:pt x="999" y="218"/>
                    </a:lnTo>
                    <a:lnTo>
                      <a:pt x="1005" y="218"/>
                    </a:lnTo>
                    <a:lnTo>
                      <a:pt x="1037" y="213"/>
                    </a:lnTo>
                    <a:lnTo>
                      <a:pt x="1056" y="210"/>
                    </a:lnTo>
                    <a:lnTo>
                      <a:pt x="1062" y="210"/>
                    </a:lnTo>
                    <a:lnTo>
                      <a:pt x="1079" y="210"/>
                    </a:lnTo>
                    <a:lnTo>
                      <a:pt x="1105" y="210"/>
                    </a:lnTo>
                    <a:lnTo>
                      <a:pt x="1111" y="209"/>
                    </a:lnTo>
                    <a:lnTo>
                      <a:pt x="1129" y="215"/>
                    </a:lnTo>
                    <a:lnTo>
                      <a:pt x="1148" y="219"/>
                    </a:lnTo>
                    <a:lnTo>
                      <a:pt x="1154" y="219"/>
                    </a:lnTo>
                    <a:lnTo>
                      <a:pt x="1193" y="210"/>
                    </a:lnTo>
                    <a:lnTo>
                      <a:pt x="1211" y="213"/>
                    </a:lnTo>
                    <a:lnTo>
                      <a:pt x="1229" y="218"/>
                    </a:lnTo>
                    <a:lnTo>
                      <a:pt x="1233" y="215"/>
                    </a:lnTo>
                    <a:lnTo>
                      <a:pt x="1282" y="213"/>
                    </a:lnTo>
                    <a:lnTo>
                      <a:pt x="1299" y="212"/>
                    </a:lnTo>
                    <a:lnTo>
                      <a:pt x="1296" y="187"/>
                    </a:lnTo>
                    <a:lnTo>
                      <a:pt x="1283" y="169"/>
                    </a:lnTo>
                    <a:lnTo>
                      <a:pt x="1268" y="155"/>
                    </a:lnTo>
                    <a:lnTo>
                      <a:pt x="1246" y="140"/>
                    </a:lnTo>
                    <a:lnTo>
                      <a:pt x="1232" y="146"/>
                    </a:lnTo>
                    <a:lnTo>
                      <a:pt x="1226" y="145"/>
                    </a:lnTo>
                    <a:lnTo>
                      <a:pt x="1158" y="132"/>
                    </a:lnTo>
                    <a:lnTo>
                      <a:pt x="1119" y="117"/>
                    </a:lnTo>
                    <a:lnTo>
                      <a:pt x="1076" y="103"/>
                    </a:lnTo>
                    <a:lnTo>
                      <a:pt x="1070" y="103"/>
                    </a:lnTo>
                    <a:lnTo>
                      <a:pt x="1030" y="103"/>
                    </a:lnTo>
                    <a:lnTo>
                      <a:pt x="1008" y="113"/>
                    </a:lnTo>
                    <a:lnTo>
                      <a:pt x="974" y="122"/>
                    </a:lnTo>
                    <a:lnTo>
                      <a:pt x="942" y="132"/>
                    </a:lnTo>
                    <a:lnTo>
                      <a:pt x="905" y="131"/>
                    </a:lnTo>
                    <a:lnTo>
                      <a:pt x="878" y="126"/>
                    </a:lnTo>
                    <a:lnTo>
                      <a:pt x="873" y="126"/>
                    </a:lnTo>
                    <a:lnTo>
                      <a:pt x="827" y="117"/>
                    </a:lnTo>
                    <a:lnTo>
                      <a:pt x="787" y="103"/>
                    </a:lnTo>
                    <a:lnTo>
                      <a:pt x="761" y="99"/>
                    </a:lnTo>
                    <a:lnTo>
                      <a:pt x="743" y="85"/>
                    </a:lnTo>
                    <a:lnTo>
                      <a:pt x="721" y="80"/>
                    </a:lnTo>
                    <a:lnTo>
                      <a:pt x="702" y="67"/>
                    </a:lnTo>
                    <a:lnTo>
                      <a:pt x="695" y="38"/>
                    </a:lnTo>
                    <a:lnTo>
                      <a:pt x="718" y="16"/>
                    </a:lnTo>
                    <a:lnTo>
                      <a:pt x="687" y="25"/>
                    </a:lnTo>
                    <a:lnTo>
                      <a:pt x="645" y="24"/>
                    </a:lnTo>
                    <a:lnTo>
                      <a:pt x="614" y="25"/>
                    </a:lnTo>
                    <a:lnTo>
                      <a:pt x="575" y="16"/>
                    </a:lnTo>
                    <a:lnTo>
                      <a:pt x="537" y="0"/>
                    </a:lnTo>
                    <a:lnTo>
                      <a:pt x="566" y="29"/>
                    </a:lnTo>
                    <a:lnTo>
                      <a:pt x="575" y="51"/>
                    </a:lnTo>
                    <a:lnTo>
                      <a:pt x="573" y="68"/>
                    </a:lnTo>
                    <a:lnTo>
                      <a:pt x="560" y="87"/>
                    </a:lnTo>
                    <a:lnTo>
                      <a:pt x="531" y="97"/>
                    </a:lnTo>
                    <a:lnTo>
                      <a:pt x="503" y="96"/>
                    </a:lnTo>
                    <a:lnTo>
                      <a:pt x="477" y="100"/>
                    </a:lnTo>
                    <a:lnTo>
                      <a:pt x="451" y="106"/>
                    </a:lnTo>
                    <a:lnTo>
                      <a:pt x="413" y="122"/>
                    </a:lnTo>
                    <a:lnTo>
                      <a:pt x="389" y="129"/>
                    </a:lnTo>
                    <a:lnTo>
                      <a:pt x="361" y="119"/>
                    </a:lnTo>
                    <a:lnTo>
                      <a:pt x="331" y="122"/>
                    </a:lnTo>
                    <a:lnTo>
                      <a:pt x="306" y="135"/>
                    </a:lnTo>
                    <a:lnTo>
                      <a:pt x="288" y="128"/>
                    </a:lnTo>
                    <a:lnTo>
                      <a:pt x="261" y="134"/>
                    </a:lnTo>
                    <a:lnTo>
                      <a:pt x="233" y="131"/>
                    </a:lnTo>
                    <a:lnTo>
                      <a:pt x="203" y="142"/>
                    </a:lnTo>
                    <a:lnTo>
                      <a:pt x="197" y="142"/>
                    </a:lnTo>
                    <a:lnTo>
                      <a:pt x="187" y="140"/>
                    </a:lnTo>
                    <a:lnTo>
                      <a:pt x="158" y="132"/>
                    </a:lnTo>
                    <a:lnTo>
                      <a:pt x="143" y="126"/>
                    </a:lnTo>
                    <a:lnTo>
                      <a:pt x="118" y="134"/>
                    </a:lnTo>
                    <a:lnTo>
                      <a:pt x="97" y="143"/>
                    </a:lnTo>
                  </a:path>
                </a:pathLst>
              </a:custGeom>
              <a:gradFill rotWithShape="0">
                <a:gsLst>
                  <a:gs pos="0">
                    <a:srgbClr val="1C1C1C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7" name="Freeform 21"/>
              <p:cNvSpPr>
                <a:spLocks/>
              </p:cNvSpPr>
              <p:nvPr/>
            </p:nvSpPr>
            <p:spPr bwMode="auto">
              <a:xfrm>
                <a:off x="2931" y="310"/>
                <a:ext cx="559" cy="184"/>
              </a:xfrm>
              <a:custGeom>
                <a:avLst/>
                <a:gdLst>
                  <a:gd name="T0" fmla="*/ 558 w 559"/>
                  <a:gd name="T1" fmla="*/ 183 h 184"/>
                  <a:gd name="T2" fmla="*/ 550 w 559"/>
                  <a:gd name="T3" fmla="*/ 153 h 184"/>
                  <a:gd name="T4" fmla="*/ 539 w 559"/>
                  <a:gd name="T5" fmla="*/ 133 h 184"/>
                  <a:gd name="T6" fmla="*/ 505 w 559"/>
                  <a:gd name="T7" fmla="*/ 111 h 184"/>
                  <a:gd name="T8" fmla="*/ 447 w 559"/>
                  <a:gd name="T9" fmla="*/ 88 h 184"/>
                  <a:gd name="T10" fmla="*/ 404 w 559"/>
                  <a:gd name="T11" fmla="*/ 81 h 184"/>
                  <a:gd name="T12" fmla="*/ 367 w 559"/>
                  <a:gd name="T13" fmla="*/ 74 h 184"/>
                  <a:gd name="T14" fmla="*/ 310 w 559"/>
                  <a:gd name="T15" fmla="*/ 69 h 184"/>
                  <a:gd name="T16" fmla="*/ 265 w 559"/>
                  <a:gd name="T17" fmla="*/ 60 h 184"/>
                  <a:gd name="T18" fmla="*/ 224 w 559"/>
                  <a:gd name="T19" fmla="*/ 54 h 184"/>
                  <a:gd name="T20" fmla="*/ 182 w 559"/>
                  <a:gd name="T21" fmla="*/ 49 h 184"/>
                  <a:gd name="T22" fmla="*/ 134 w 559"/>
                  <a:gd name="T23" fmla="*/ 43 h 184"/>
                  <a:gd name="T24" fmla="*/ 64 w 559"/>
                  <a:gd name="T25" fmla="*/ 42 h 184"/>
                  <a:gd name="T26" fmla="*/ 66 w 559"/>
                  <a:gd name="T27" fmla="*/ 44 h 184"/>
                  <a:gd name="T28" fmla="*/ 29 w 559"/>
                  <a:gd name="T29" fmla="*/ 41 h 184"/>
                  <a:gd name="T30" fmla="*/ 17 w 559"/>
                  <a:gd name="T31" fmla="*/ 27 h 184"/>
                  <a:gd name="T32" fmla="*/ 21 w 559"/>
                  <a:gd name="T33" fmla="*/ 0 h 184"/>
                  <a:gd name="T34" fmla="*/ 1 w 559"/>
                  <a:gd name="T35" fmla="*/ 24 h 184"/>
                  <a:gd name="T36" fmla="*/ 0 w 559"/>
                  <a:gd name="T37" fmla="*/ 40 h 184"/>
                  <a:gd name="T38" fmla="*/ 21 w 559"/>
                  <a:gd name="T39" fmla="*/ 52 h 184"/>
                  <a:gd name="T40" fmla="*/ 66 w 559"/>
                  <a:gd name="T41" fmla="*/ 57 h 184"/>
                  <a:gd name="T42" fmla="*/ 140 w 559"/>
                  <a:gd name="T43" fmla="*/ 60 h 184"/>
                  <a:gd name="T44" fmla="*/ 220 w 559"/>
                  <a:gd name="T45" fmla="*/ 70 h 184"/>
                  <a:gd name="T46" fmla="*/ 283 w 559"/>
                  <a:gd name="T47" fmla="*/ 80 h 184"/>
                  <a:gd name="T48" fmla="*/ 356 w 559"/>
                  <a:gd name="T49" fmla="*/ 90 h 184"/>
                  <a:gd name="T50" fmla="*/ 417 w 559"/>
                  <a:gd name="T51" fmla="*/ 100 h 184"/>
                  <a:gd name="T52" fmla="*/ 461 w 559"/>
                  <a:gd name="T53" fmla="*/ 109 h 184"/>
                  <a:gd name="T54" fmla="*/ 498 w 559"/>
                  <a:gd name="T55" fmla="*/ 128 h 184"/>
                  <a:gd name="T56" fmla="*/ 525 w 559"/>
                  <a:gd name="T57" fmla="*/ 140 h 184"/>
                  <a:gd name="T58" fmla="*/ 541 w 559"/>
                  <a:gd name="T59" fmla="*/ 164 h 184"/>
                  <a:gd name="T60" fmla="*/ 558 w 559"/>
                  <a:gd name="T61" fmla="*/ 183 h 18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559" h="184">
                    <a:moveTo>
                      <a:pt x="558" y="183"/>
                    </a:moveTo>
                    <a:lnTo>
                      <a:pt x="550" y="153"/>
                    </a:lnTo>
                    <a:lnTo>
                      <a:pt x="539" y="133"/>
                    </a:lnTo>
                    <a:lnTo>
                      <a:pt x="505" y="111"/>
                    </a:lnTo>
                    <a:lnTo>
                      <a:pt x="447" y="88"/>
                    </a:lnTo>
                    <a:lnTo>
                      <a:pt x="404" y="81"/>
                    </a:lnTo>
                    <a:lnTo>
                      <a:pt x="367" y="74"/>
                    </a:lnTo>
                    <a:lnTo>
                      <a:pt x="310" y="69"/>
                    </a:lnTo>
                    <a:lnTo>
                      <a:pt x="265" y="60"/>
                    </a:lnTo>
                    <a:lnTo>
                      <a:pt x="224" y="54"/>
                    </a:lnTo>
                    <a:lnTo>
                      <a:pt x="182" y="49"/>
                    </a:lnTo>
                    <a:lnTo>
                      <a:pt x="134" y="43"/>
                    </a:lnTo>
                    <a:lnTo>
                      <a:pt x="64" y="42"/>
                    </a:lnTo>
                    <a:lnTo>
                      <a:pt x="66" y="44"/>
                    </a:lnTo>
                    <a:lnTo>
                      <a:pt x="29" y="41"/>
                    </a:lnTo>
                    <a:lnTo>
                      <a:pt x="17" y="27"/>
                    </a:lnTo>
                    <a:lnTo>
                      <a:pt x="21" y="0"/>
                    </a:lnTo>
                    <a:lnTo>
                      <a:pt x="1" y="24"/>
                    </a:lnTo>
                    <a:lnTo>
                      <a:pt x="0" y="40"/>
                    </a:lnTo>
                    <a:lnTo>
                      <a:pt x="21" y="52"/>
                    </a:lnTo>
                    <a:lnTo>
                      <a:pt x="66" y="57"/>
                    </a:lnTo>
                    <a:lnTo>
                      <a:pt x="140" y="60"/>
                    </a:lnTo>
                    <a:lnTo>
                      <a:pt x="220" y="70"/>
                    </a:lnTo>
                    <a:lnTo>
                      <a:pt x="283" y="80"/>
                    </a:lnTo>
                    <a:lnTo>
                      <a:pt x="356" y="90"/>
                    </a:lnTo>
                    <a:lnTo>
                      <a:pt x="417" y="100"/>
                    </a:lnTo>
                    <a:lnTo>
                      <a:pt x="461" y="109"/>
                    </a:lnTo>
                    <a:lnTo>
                      <a:pt x="498" y="128"/>
                    </a:lnTo>
                    <a:lnTo>
                      <a:pt x="525" y="140"/>
                    </a:lnTo>
                    <a:lnTo>
                      <a:pt x="541" y="164"/>
                    </a:lnTo>
                    <a:lnTo>
                      <a:pt x="558" y="18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ar-SA"/>
              </a:p>
            </p:txBody>
          </p:sp>
        </p:grpSp>
      </p:grpSp>
      <p:sp>
        <p:nvSpPr>
          <p:cNvPr id="1027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0668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2441575"/>
            <a:ext cx="8534400" cy="350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72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8000" y="6067425"/>
            <a:ext cx="23876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C152DFED-0B1A-409C-AE6B-A93ECC7681DA}" type="datetime1">
              <a:rPr lang="en-GB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2073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067425"/>
            <a:ext cx="32258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1" u="sng">
                <a:cs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74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13500" y="6067425"/>
            <a:ext cx="2133600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cs typeface="Times New Roman" pitchFamily="18" charset="0"/>
              </a:defRPr>
            </a:lvl1pPr>
          </a:lstStyle>
          <a:p>
            <a:pPr>
              <a:defRPr/>
            </a:pPr>
            <a:fld id="{678E4B97-5249-493B-9C54-119C70CD0422}" type="slidenum">
              <a:rPr lang="ar-SA" altLang="en-US"/>
              <a:pPr>
                <a:defRPr/>
              </a:pPr>
              <a:t>‹#›</a:t>
            </a:fld>
            <a:endParaRPr lang="en-US" altLang="en-US">
              <a:cs typeface="+mn-cs"/>
            </a:endParaRPr>
          </a:p>
        </p:txBody>
      </p:sp>
      <p:sp>
        <p:nvSpPr>
          <p:cNvPr id="1032" name="Freeform 27"/>
          <p:cNvSpPr>
            <a:spLocks/>
          </p:cNvSpPr>
          <p:nvPr/>
        </p:nvSpPr>
        <p:spPr bwMode="auto">
          <a:xfrm>
            <a:off x="3654425" y="2257425"/>
            <a:ext cx="2047875" cy="90488"/>
          </a:xfrm>
          <a:custGeom>
            <a:avLst/>
            <a:gdLst>
              <a:gd name="T0" fmla="*/ 2147483647 w 1290"/>
              <a:gd name="T1" fmla="*/ 0 h 57"/>
              <a:gd name="T2" fmla="*/ 0 w 1290"/>
              <a:gd name="T3" fmla="*/ 2147483647 h 57"/>
              <a:gd name="T4" fmla="*/ 2147483647 w 1290"/>
              <a:gd name="T5" fmla="*/ 2147483647 h 57"/>
              <a:gd name="T6" fmla="*/ 2147483647 w 1290"/>
              <a:gd name="T7" fmla="*/ 2147483647 h 57"/>
              <a:gd name="T8" fmla="*/ 2147483647 w 1290"/>
              <a:gd name="T9" fmla="*/ 2147483647 h 57"/>
              <a:gd name="T10" fmla="*/ 2147483647 w 1290"/>
              <a:gd name="T11" fmla="*/ 2147483647 h 57"/>
              <a:gd name="T12" fmla="*/ 2147483647 w 1290"/>
              <a:gd name="T13" fmla="*/ 2147483647 h 57"/>
              <a:gd name="T14" fmla="*/ 2147483647 w 1290"/>
              <a:gd name="T15" fmla="*/ 2147483647 h 57"/>
              <a:gd name="T16" fmla="*/ 2147483647 w 1290"/>
              <a:gd name="T17" fmla="*/ 2147483647 h 57"/>
              <a:gd name="T18" fmla="*/ 2147483647 w 1290"/>
              <a:gd name="T19" fmla="*/ 2147483647 h 57"/>
              <a:gd name="T20" fmla="*/ 2147483647 w 1290"/>
              <a:gd name="T21" fmla="*/ 2147483647 h 57"/>
              <a:gd name="T22" fmla="*/ 2147483647 w 1290"/>
              <a:gd name="T23" fmla="*/ 2147483647 h 57"/>
              <a:gd name="T24" fmla="*/ 2147483647 w 1290"/>
              <a:gd name="T25" fmla="*/ 2147483647 h 57"/>
              <a:gd name="T26" fmla="*/ 2147483647 w 1290"/>
              <a:gd name="T27" fmla="*/ 2147483647 h 57"/>
              <a:gd name="T28" fmla="*/ 2147483647 w 1290"/>
              <a:gd name="T29" fmla="*/ 2147483647 h 57"/>
              <a:gd name="T30" fmla="*/ 2147483647 w 1290"/>
              <a:gd name="T31" fmla="*/ 2147483647 h 57"/>
              <a:gd name="T32" fmla="*/ 2147483647 w 1290"/>
              <a:gd name="T33" fmla="*/ 2147483647 h 57"/>
              <a:gd name="T34" fmla="*/ 2147483647 w 1290"/>
              <a:gd name="T35" fmla="*/ 2147483647 h 57"/>
              <a:gd name="T36" fmla="*/ 2147483647 w 1290"/>
              <a:gd name="T37" fmla="*/ 2147483647 h 57"/>
              <a:gd name="T38" fmla="*/ 2147483647 w 1290"/>
              <a:gd name="T39" fmla="*/ 2147483647 h 57"/>
              <a:gd name="T40" fmla="*/ 2147483647 w 1290"/>
              <a:gd name="T41" fmla="*/ 2147483647 h 57"/>
              <a:gd name="T42" fmla="*/ 2147483647 w 1290"/>
              <a:gd name="T43" fmla="*/ 2147483647 h 57"/>
              <a:gd name="T44" fmla="*/ 2147483647 w 1290"/>
              <a:gd name="T45" fmla="*/ 2147483647 h 57"/>
              <a:gd name="T46" fmla="*/ 2147483647 w 1290"/>
              <a:gd name="T47" fmla="*/ 2147483647 h 57"/>
              <a:gd name="T48" fmla="*/ 2147483647 w 1290"/>
              <a:gd name="T49" fmla="*/ 2147483647 h 57"/>
              <a:gd name="T50" fmla="*/ 2147483647 w 1290"/>
              <a:gd name="T51" fmla="*/ 2147483647 h 57"/>
              <a:gd name="T52" fmla="*/ 2147483647 w 1290"/>
              <a:gd name="T53" fmla="*/ 2147483647 h 57"/>
              <a:gd name="T54" fmla="*/ 2147483647 w 1290"/>
              <a:gd name="T55" fmla="*/ 2147483647 h 57"/>
              <a:gd name="T56" fmla="*/ 2147483647 w 1290"/>
              <a:gd name="T57" fmla="*/ 2147483647 h 57"/>
              <a:gd name="T58" fmla="*/ 2147483647 w 1290"/>
              <a:gd name="T59" fmla="*/ 2147483647 h 57"/>
              <a:gd name="T60" fmla="*/ 2147483647 w 1290"/>
              <a:gd name="T61" fmla="*/ 2147483647 h 57"/>
              <a:gd name="T62" fmla="*/ 2147483647 w 1290"/>
              <a:gd name="T63" fmla="*/ 2147483647 h 57"/>
              <a:gd name="T64" fmla="*/ 2147483647 w 1290"/>
              <a:gd name="T65" fmla="*/ 2147483647 h 57"/>
              <a:gd name="T66" fmla="*/ 2147483647 w 1290"/>
              <a:gd name="T67" fmla="*/ 2147483647 h 57"/>
              <a:gd name="T68" fmla="*/ 2147483647 w 1290"/>
              <a:gd name="T69" fmla="*/ 2147483647 h 57"/>
              <a:gd name="T70" fmla="*/ 2147483647 w 1290"/>
              <a:gd name="T71" fmla="*/ 0 h 57"/>
              <a:gd name="T72" fmla="*/ 2147483647 w 1290"/>
              <a:gd name="T73" fmla="*/ 2147483647 h 57"/>
              <a:gd name="T74" fmla="*/ 2147483647 w 1290"/>
              <a:gd name="T75" fmla="*/ 2147483647 h 57"/>
              <a:gd name="T76" fmla="*/ 2147483647 w 1290"/>
              <a:gd name="T77" fmla="*/ 0 h 57"/>
              <a:gd name="T78" fmla="*/ 2147483647 w 1290"/>
              <a:gd name="T79" fmla="*/ 2147483647 h 57"/>
              <a:gd name="T80" fmla="*/ 2147483647 w 1290"/>
              <a:gd name="T81" fmla="*/ 2147483647 h 5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90" h="57">
                <a:moveTo>
                  <a:pt x="10" y="0"/>
                </a:moveTo>
                <a:lnTo>
                  <a:pt x="0" y="19"/>
                </a:lnTo>
                <a:lnTo>
                  <a:pt x="2" y="40"/>
                </a:lnTo>
                <a:lnTo>
                  <a:pt x="28" y="50"/>
                </a:lnTo>
                <a:lnTo>
                  <a:pt x="148" y="53"/>
                </a:lnTo>
                <a:lnTo>
                  <a:pt x="297" y="53"/>
                </a:lnTo>
                <a:lnTo>
                  <a:pt x="468" y="53"/>
                </a:lnTo>
                <a:lnTo>
                  <a:pt x="667" y="53"/>
                </a:lnTo>
                <a:lnTo>
                  <a:pt x="830" y="53"/>
                </a:lnTo>
                <a:lnTo>
                  <a:pt x="993" y="55"/>
                </a:lnTo>
                <a:lnTo>
                  <a:pt x="1139" y="53"/>
                </a:lnTo>
                <a:lnTo>
                  <a:pt x="1226" y="56"/>
                </a:lnTo>
                <a:lnTo>
                  <a:pt x="1279" y="47"/>
                </a:lnTo>
                <a:lnTo>
                  <a:pt x="1289" y="25"/>
                </a:lnTo>
                <a:lnTo>
                  <a:pt x="1275" y="14"/>
                </a:lnTo>
                <a:lnTo>
                  <a:pt x="1274" y="27"/>
                </a:lnTo>
                <a:lnTo>
                  <a:pt x="1261" y="35"/>
                </a:lnTo>
                <a:lnTo>
                  <a:pt x="1236" y="38"/>
                </a:lnTo>
                <a:lnTo>
                  <a:pt x="1196" y="40"/>
                </a:lnTo>
                <a:lnTo>
                  <a:pt x="1121" y="40"/>
                </a:lnTo>
                <a:lnTo>
                  <a:pt x="973" y="40"/>
                </a:lnTo>
                <a:lnTo>
                  <a:pt x="844" y="40"/>
                </a:lnTo>
                <a:lnTo>
                  <a:pt x="712" y="38"/>
                </a:lnTo>
                <a:lnTo>
                  <a:pt x="584" y="40"/>
                </a:lnTo>
                <a:lnTo>
                  <a:pt x="432" y="42"/>
                </a:lnTo>
                <a:lnTo>
                  <a:pt x="315" y="43"/>
                </a:lnTo>
                <a:lnTo>
                  <a:pt x="226" y="40"/>
                </a:lnTo>
                <a:lnTo>
                  <a:pt x="141" y="42"/>
                </a:lnTo>
                <a:lnTo>
                  <a:pt x="78" y="40"/>
                </a:lnTo>
                <a:lnTo>
                  <a:pt x="41" y="40"/>
                </a:lnTo>
                <a:lnTo>
                  <a:pt x="20" y="35"/>
                </a:lnTo>
                <a:lnTo>
                  <a:pt x="14" y="22"/>
                </a:lnTo>
                <a:lnTo>
                  <a:pt x="10" y="4"/>
                </a:lnTo>
                <a:lnTo>
                  <a:pt x="5" y="5"/>
                </a:lnTo>
                <a:lnTo>
                  <a:pt x="7" y="6"/>
                </a:lnTo>
                <a:lnTo>
                  <a:pt x="10" y="0"/>
                </a:lnTo>
                <a:lnTo>
                  <a:pt x="10" y="4"/>
                </a:lnTo>
                <a:lnTo>
                  <a:pt x="9" y="6"/>
                </a:lnTo>
                <a:lnTo>
                  <a:pt x="10" y="0"/>
                </a:lnTo>
                <a:lnTo>
                  <a:pt x="10" y="4"/>
                </a:lnTo>
                <a:lnTo>
                  <a:pt x="9" y="7"/>
                </a:lnTo>
              </a:path>
            </a:pathLst>
          </a:cu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1" grpId="0" build="p" autoUpdateAnimBg="0">
        <p:tmplLst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7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folHlink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7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folHlink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7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folHlink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7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folHlink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2071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folHlink"/>
                      </p:to>
                    </p:animClr>
                  </p:subTnLst>
                </p:cTn>
              </p:par>
            </p:tnLst>
          </p:tmpl>
        </p:tmplLst>
      </p:bldP>
    </p:bld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Monotype Sorts" charset="2"/>
        <a:buChar char="è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2846CB7-C85F-4EB9-AAD5-A228AFD60EF3}" type="datetime1">
              <a:rPr lang="en-GB" sz="1400" smtClean="0"/>
              <a:pPr/>
              <a:t>05/12/2011</a:t>
            </a:fld>
            <a:endParaRPr lang="en-US" altLang="en-US" sz="1400" smtClean="0"/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9BF3819-77BF-4A89-8651-E35D919DD260}" type="slidenum">
              <a:rPr lang="ar-SA" altLang="en-US" sz="1400" smtClean="0"/>
              <a:pPr/>
              <a:t>1</a:t>
            </a:fld>
            <a:endParaRPr lang="en-US" altLang="en-US" sz="1400" smtClean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65238"/>
            <a:ext cx="8229600" cy="4467225"/>
          </a:xfrm>
        </p:spPr>
        <p:txBody>
          <a:bodyPr/>
          <a:lstStyle/>
          <a:p>
            <a:r>
              <a:rPr lang="ar-AE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ساسيات الأتصال و الشبكات</a:t>
            </a:r>
            <a:r>
              <a:rPr lang="ar-SA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Communication &amp; Networks Fundamentals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lab 6</a:t>
            </a:r>
            <a:b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5496" y="44624"/>
            <a:ext cx="8863136" cy="1143000"/>
          </a:xfrm>
          <a:solidFill>
            <a:schemeClr val="bg1"/>
          </a:solidFill>
        </p:spPr>
        <p:txBody>
          <a:bodyPr/>
          <a:lstStyle/>
          <a:p>
            <a:r>
              <a:rPr lang="en-US" sz="4000" dirty="0" smtClean="0"/>
              <a:t>Compressing Data on an NTFS partition</a:t>
            </a:r>
            <a:endParaRPr lang="ar-SA" sz="4000" dirty="0" smtClean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534400" cy="5184575"/>
          </a:xfrm>
        </p:spPr>
        <p:txBody>
          <a:bodyPr/>
          <a:lstStyle/>
          <a:p>
            <a:r>
              <a:rPr lang="en-US" sz="2800" dirty="0" smtClean="0"/>
              <a:t>NTFS file system data compression enables you to compress files and folders </a:t>
            </a:r>
          </a:p>
          <a:p>
            <a:pPr marL="0" indent="0" algn="r" rtl="1">
              <a:buNone/>
            </a:pPr>
            <a:r>
              <a:rPr lang="en-US" sz="2000" dirty="0" smtClean="0"/>
              <a:t>NTFS file system data compression</a:t>
            </a:r>
            <a:r>
              <a:rPr lang="ar-SA" sz="2000" dirty="0" smtClean="0"/>
              <a:t> تمكن المستخدم من ان يضغط الملفات والمجلدات .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en-US" sz="2800" dirty="0"/>
              <a:t>Compressed files and folders occupy less space on an NTFS-formatted partition , enabling you to store more data.</a:t>
            </a:r>
          </a:p>
          <a:p>
            <a:pPr marL="0" indent="0" algn="r" rtl="1">
              <a:buNone/>
            </a:pPr>
            <a:r>
              <a:rPr lang="ar-SA" sz="1800" dirty="0" smtClean="0"/>
              <a:t>المجلدات و الملفات المضغوطة تحتل مساحة اقل من ال </a:t>
            </a:r>
            <a:r>
              <a:rPr lang="en-US" sz="1800" dirty="0" smtClean="0"/>
              <a:t>NTFS-formatted partition</a:t>
            </a:r>
            <a:r>
              <a:rPr lang="ar-SA" sz="1800" dirty="0" smtClean="0"/>
              <a:t> وبذلك نستطيع ان نخزن بيانات اكثر </a:t>
            </a:r>
            <a:endParaRPr lang="en-US" sz="1800" dirty="0" smtClean="0"/>
          </a:p>
          <a:p>
            <a:r>
              <a:rPr lang="en-US" sz="2800" dirty="0"/>
              <a:t>You set the compression state , ether compressed or uncompressed , of file or </a:t>
            </a:r>
            <a:r>
              <a:rPr lang="en-US" sz="2800" dirty="0" smtClean="0"/>
              <a:t>folder</a:t>
            </a:r>
          </a:p>
          <a:p>
            <a:pPr marL="0" indent="0" algn="r" rtl="1">
              <a:buNone/>
            </a:pPr>
            <a:r>
              <a:rPr lang="ar-SA" sz="2000" dirty="0" smtClean="0"/>
              <a:t>يمكنك تحديد حالة الملف سواء ان كان مضغوط </a:t>
            </a:r>
            <a:r>
              <a:rPr lang="en-US" sz="2000" dirty="0" smtClean="0"/>
              <a:t>Compressed </a:t>
            </a:r>
            <a:r>
              <a:rPr lang="ar-SA" sz="2000" dirty="0" smtClean="0"/>
              <a:t> أو غير مضغوط </a:t>
            </a:r>
            <a:r>
              <a:rPr lang="en-US" sz="2000" dirty="0" smtClean="0"/>
              <a:t>Uncompressed</a:t>
            </a:r>
            <a:endParaRPr lang="ar-SA" sz="2000" dirty="0"/>
          </a:p>
        </p:txBody>
      </p:sp>
      <p:sp>
        <p:nvSpPr>
          <p:cNvPr id="3789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87911C1-492D-47AB-A301-41A0B9A43746}" type="datetime1">
              <a:rPr lang="en-GB" sz="1400" smtClean="0"/>
              <a:pPr/>
              <a:t>05/12/2011</a:t>
            </a:fld>
            <a:endParaRPr lang="en-US" altLang="en-US" sz="1400" smtClean="0"/>
          </a:p>
        </p:txBody>
      </p:sp>
      <p:sp>
        <p:nvSpPr>
          <p:cNvPr id="3789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C2B8F0A-A134-4516-A7B8-B39762087EF8}" type="slidenum">
              <a:rPr lang="ar-SA" altLang="en-US" sz="1400" smtClean="0"/>
              <a:pPr/>
              <a:t>2</a:t>
            </a:fld>
            <a:endParaRPr lang="en-US" alt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4704"/>
            <a:ext cx="8534400" cy="5688631"/>
          </a:xfrm>
        </p:spPr>
        <p:txBody>
          <a:bodyPr/>
          <a:lstStyle/>
          <a:p>
            <a:r>
              <a:rPr lang="en-US" dirty="0" smtClean="0"/>
              <a:t>Files or folders that you copy or move can retain their compression states , or they inherit the compression state of the target folder to which they copied or moved .</a:t>
            </a:r>
          </a:p>
          <a:p>
            <a:pPr marL="0" indent="0" algn="r">
              <a:buNone/>
            </a:pPr>
            <a:r>
              <a:rPr lang="ar-SA" dirty="0" smtClean="0"/>
              <a:t>الملفات و المجلدات المنسوخة او التي تم نقلها تبقي على حالتها مضغوطة او غير مضغوطة وقد ترث حالة المجلد الذي تنتقل اليه 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961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compressed files and folders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4865"/>
            <a:ext cx="8534400" cy="4392488"/>
          </a:xfrm>
        </p:spPr>
        <p:txBody>
          <a:bodyPr/>
          <a:lstStyle/>
          <a:p>
            <a:r>
              <a:rPr lang="en-US" sz="2800" dirty="0" smtClean="0"/>
              <a:t>Each file and folder on an NTFS partition has a compression state, which is either compressed or uncompressed .</a:t>
            </a:r>
          </a:p>
          <a:p>
            <a:pPr marL="0" indent="0" algn="r" rtl="1">
              <a:buNone/>
            </a:pPr>
            <a:r>
              <a:rPr lang="ar-SA" sz="1800" dirty="0" smtClean="0"/>
              <a:t>كل ملف او مجلد له </a:t>
            </a:r>
            <a:r>
              <a:rPr lang="en-US" sz="1800" dirty="0" smtClean="0"/>
              <a:t>compression state</a:t>
            </a:r>
            <a:r>
              <a:rPr lang="ar-SA" sz="1800" dirty="0" smtClean="0"/>
              <a:t> والتي يمكن ان يكون اما مضغوط </a:t>
            </a:r>
            <a:r>
              <a:rPr lang="en-US" sz="1800" dirty="0" smtClean="0"/>
              <a:t>compressed</a:t>
            </a:r>
            <a:r>
              <a:rPr lang="ar-SA" sz="1800" dirty="0" smtClean="0"/>
              <a:t> او غير مضغوط </a:t>
            </a:r>
            <a:r>
              <a:rPr lang="en-US" sz="1800" dirty="0" smtClean="0"/>
              <a:t>uncompressed</a:t>
            </a:r>
            <a:r>
              <a:rPr lang="ar-SA" sz="1800" dirty="0" smtClean="0"/>
              <a:t> </a:t>
            </a:r>
            <a:endParaRPr lang="en-US" sz="1800" dirty="0" smtClean="0"/>
          </a:p>
          <a:p>
            <a:r>
              <a:rPr lang="en-US" sz="2800" dirty="0"/>
              <a:t>The compression state for a folder does not necessarily reflect the compression state of the files and subfolders in that folder</a:t>
            </a:r>
            <a:r>
              <a:rPr lang="en-US" sz="2800" dirty="0" smtClean="0"/>
              <a:t>.</a:t>
            </a:r>
          </a:p>
          <a:p>
            <a:pPr marL="0" indent="0" algn="r" rtl="1">
              <a:buNone/>
            </a:pPr>
            <a:r>
              <a:rPr lang="ar-SA" sz="2000" dirty="0" smtClean="0"/>
              <a:t>ال</a:t>
            </a:r>
            <a:r>
              <a:rPr lang="en-US" sz="2000" dirty="0" smtClean="0"/>
              <a:t>Compression state </a:t>
            </a:r>
            <a:r>
              <a:rPr lang="ar-SA" sz="2000" dirty="0" smtClean="0"/>
              <a:t> لمجلد لا تعكس بالضرورة حالة الضغط بالنسبة للملفات او المجلدات الفرعية التي بداخله .</a:t>
            </a:r>
            <a:endParaRPr lang="en-US" sz="2000" dirty="0"/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5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7"/>
            <a:ext cx="8534400" cy="4890864"/>
          </a:xfrm>
        </p:spPr>
        <p:txBody>
          <a:bodyPr/>
          <a:lstStyle/>
          <a:p>
            <a:r>
              <a:rPr lang="en-US" dirty="0" smtClean="0"/>
              <a:t>EX: a folder can be compressed , yet all of the files in that folder can be uncompressed .</a:t>
            </a:r>
          </a:p>
          <a:p>
            <a:pPr marL="0" indent="0" algn="r" rtl="1">
              <a:buNone/>
            </a:pPr>
            <a:r>
              <a:rPr lang="ar-SA" sz="2800" dirty="0" smtClean="0"/>
              <a:t>مثال : المجلد يمكن ان يكون مضغوط بالرغم من ان الملفات التي بداخله قد تكون غير مضغوطة </a:t>
            </a:r>
            <a:endParaRPr lang="en-US" sz="2800" dirty="0" smtClean="0"/>
          </a:p>
          <a:p>
            <a:r>
              <a:rPr lang="en-US" dirty="0" smtClean="0"/>
              <a:t>Un compressed folder can contain compressed files .</a:t>
            </a:r>
          </a:p>
          <a:p>
            <a:pPr marL="0" indent="0" algn="r">
              <a:buNone/>
            </a:pPr>
            <a:r>
              <a:rPr lang="ar-SA" dirty="0" smtClean="0"/>
              <a:t>كذلك المجلدات غير المضغوطة قد تحتوي على ملفات مضغوطة </a:t>
            </a:r>
            <a:endParaRPr lang="en-US" dirty="0" smtClean="0"/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75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87072" cy="1368152"/>
          </a:xfrm>
          <a:solidFill>
            <a:schemeClr val="bg1"/>
          </a:solidFill>
        </p:spPr>
        <p:txBody>
          <a:bodyPr/>
          <a:lstStyle/>
          <a:p>
            <a:pPr rtl="1"/>
            <a:r>
              <a:rPr lang="en-US" sz="3200" dirty="0" smtClean="0"/>
              <a:t>Consider the following when working with compressed files or folders </a:t>
            </a:r>
            <a:br>
              <a:rPr lang="en-US" sz="3200" dirty="0" smtClean="0"/>
            </a:br>
            <a:r>
              <a:rPr lang="ar-SA" sz="2800" dirty="0" smtClean="0"/>
              <a:t>يجب مراعاة الاتي عند التعامل مع الملفات والمجلدات غير المضغوطة 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40769"/>
            <a:ext cx="8534400" cy="4602832"/>
          </a:xfrm>
        </p:spPr>
        <p:txBody>
          <a:bodyPr/>
          <a:lstStyle/>
          <a:p>
            <a:r>
              <a:rPr lang="en-US" dirty="0" smtClean="0"/>
              <a:t>Space allocation: </a:t>
            </a:r>
          </a:p>
          <a:p>
            <a:pPr marL="0" indent="0">
              <a:buNone/>
            </a:pPr>
            <a:r>
              <a:rPr lang="en-US" dirty="0" smtClean="0"/>
              <a:t>NTFS allocates disk space based on the uncompressed file size . </a:t>
            </a:r>
          </a:p>
          <a:p>
            <a:pPr marL="0" indent="0" algn="r" rtl="1">
              <a:buNone/>
            </a:pPr>
            <a:r>
              <a:rPr lang="ar-SA" dirty="0" smtClean="0"/>
              <a:t>مساحة المجلد التي يحتلها من القرص هي مساحته قبل الضغط وليس بعد الضغط ، أي ان المساحة المشغولة تعتمد على حجم الملف قبل الضغط وفي حالة عدم توفر المساحة التي يحتاجها الملف غير المضغوط سيعطي الجهاز رسالة الخطاء التالية </a:t>
            </a:r>
            <a:r>
              <a:rPr lang="en-US" dirty="0" smtClean="0"/>
              <a:t>there is not enough disk space for the file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332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7"/>
            <a:ext cx="8534400" cy="4890864"/>
          </a:xfrm>
        </p:spPr>
        <p:txBody>
          <a:bodyPr/>
          <a:lstStyle/>
          <a:p>
            <a:r>
              <a:rPr lang="en-US" dirty="0" smtClean="0"/>
              <a:t>Compression state display color : </a:t>
            </a:r>
          </a:p>
          <a:p>
            <a:pPr marL="0" indent="0">
              <a:buNone/>
            </a:pPr>
            <a:r>
              <a:rPr lang="en-US" sz="2800" dirty="0" smtClean="0"/>
              <a:t>You can change the color that displays compressed files and folders in order to distinguish them from uncompressed files and folders.</a:t>
            </a:r>
          </a:p>
          <a:p>
            <a:pPr marL="0" indent="0" algn="r">
              <a:buNone/>
            </a:pPr>
            <a:r>
              <a:rPr lang="ar-SA" sz="2400" dirty="0" smtClean="0"/>
              <a:t>يمكن ان يتم تغيير لون الجلدات والملفات المضغوطة لتمييزها من غير المضغوطة .</a:t>
            </a:r>
            <a:endParaRPr lang="en-US" sz="2400" dirty="0" smtClean="0"/>
          </a:p>
          <a:p>
            <a:r>
              <a:rPr lang="en-US" sz="2800" dirty="0" smtClean="0"/>
              <a:t>You </a:t>
            </a:r>
            <a:r>
              <a:rPr lang="en-US" sz="2800" dirty="0" smtClean="0"/>
              <a:t>Access </a:t>
            </a:r>
            <a:r>
              <a:rPr lang="en-US" sz="2800" dirty="0" smtClean="0"/>
              <a:t>to compressed files through applications </a:t>
            </a:r>
          </a:p>
          <a:p>
            <a:pPr marL="0" indent="0" algn="r" rtl="1">
              <a:buNone/>
            </a:pPr>
            <a:r>
              <a:rPr lang="ar-SA" sz="2400" dirty="0" smtClean="0"/>
              <a:t>الملفات المضغوطة ممكن ان تقرا أو يكتب عليها بواسطة تطبيقات </a:t>
            </a:r>
            <a:r>
              <a:rPr lang="en-US" sz="2400" dirty="0" smtClean="0"/>
              <a:t>windows</a:t>
            </a:r>
            <a:r>
              <a:rPr lang="ar-SA" sz="2400" dirty="0" smtClean="0"/>
              <a:t> اي انه ليس هناك حاجة الى برامج خاة للتعامل مع الملفات المضغوطة وعند اغلاق الملف أو حفظه يرجع الى حالة الضغط </a:t>
            </a:r>
            <a:r>
              <a:rPr lang="ar-SA" sz="2800" dirty="0" smtClean="0"/>
              <a:t>.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25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77200" cy="11430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Compressing files and folders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534400" cy="5256583"/>
          </a:xfrm>
        </p:spPr>
        <p:txBody>
          <a:bodyPr/>
          <a:lstStyle/>
          <a:p>
            <a:r>
              <a:rPr lang="en-US" sz="2800" dirty="0"/>
              <a:t>You cannot compress a file or folder if it is encrypted. If the encrypted content to source data check box is selected , you cannot compress the file or folder .</a:t>
            </a:r>
          </a:p>
          <a:p>
            <a:pPr marL="0" indent="0" algn="r" rtl="1">
              <a:buNone/>
            </a:pPr>
            <a:r>
              <a:rPr lang="ar-SA" sz="2000" dirty="0" smtClean="0"/>
              <a:t>لا يمكن ضغط الملف او المجلد اذا كان مشفر </a:t>
            </a:r>
            <a:r>
              <a:rPr lang="en-US" sz="2000" dirty="0" smtClean="0"/>
              <a:t>encrypted</a:t>
            </a:r>
            <a:r>
              <a:rPr lang="ar-SA" sz="2000" dirty="0" smtClean="0"/>
              <a:t> . اذا كان الملف مشفر فان ال</a:t>
            </a:r>
            <a:r>
              <a:rPr lang="en-US" sz="2000" dirty="0" smtClean="0"/>
              <a:t>check box</a:t>
            </a:r>
            <a:r>
              <a:rPr lang="ar-SA" sz="2000" dirty="0" smtClean="0"/>
              <a:t> لاتسمح باختيار خيار الضغط .</a:t>
            </a:r>
            <a:endParaRPr lang="en-US" sz="2000" dirty="0" smtClean="0"/>
          </a:p>
          <a:p>
            <a:r>
              <a:rPr lang="en-US" sz="2800" dirty="0" smtClean="0"/>
              <a:t>If you compress a folder , Windows 2000 displays the confirm attribute changes dialog box , which has the two additional options . These options are described in the following table :</a:t>
            </a:r>
          </a:p>
          <a:p>
            <a:pPr marL="0" indent="0" algn="r" rtl="1">
              <a:buNone/>
            </a:pPr>
            <a:r>
              <a:rPr lang="ar-SA" sz="2000" dirty="0" smtClean="0"/>
              <a:t>عند ضغط المجلد </a:t>
            </a:r>
            <a:r>
              <a:rPr lang="en-US" sz="2000" dirty="0" smtClean="0"/>
              <a:t>windows2000</a:t>
            </a:r>
            <a:r>
              <a:rPr lang="ar-SA" sz="2000" dirty="0" smtClean="0"/>
              <a:t> يظهر مربع حوار له خيارين اضافين وهذه الخيارات موضحة في الجدول التالي </a:t>
            </a:r>
            <a:endParaRPr lang="ar-SA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94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9</a:t>
            </a:fld>
            <a:endParaRPr lang="en-US" altLang="en-US"/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57215"/>
              </p:ext>
            </p:extLst>
          </p:nvPr>
        </p:nvGraphicFramePr>
        <p:xfrm>
          <a:off x="251520" y="1340769"/>
          <a:ext cx="8534400" cy="51125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861934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Description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Option</a:t>
                      </a:r>
                      <a:endParaRPr lang="ar-SA" dirty="0"/>
                    </a:p>
                  </a:txBody>
                  <a:tcPr/>
                </a:tc>
              </a:tr>
              <a:tr h="2125317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Compress only the folder that you have selected and any files or folders </a:t>
                      </a:r>
                      <a:endParaRPr lang="ar-SA" dirty="0" smtClean="0"/>
                    </a:p>
                    <a:p>
                      <a:pPr algn="ctr" rtl="1"/>
                      <a:r>
                        <a:rPr lang="en-US" dirty="0" smtClean="0"/>
                        <a:t>added to it</a:t>
                      </a:r>
                    </a:p>
                    <a:p>
                      <a:pPr algn="r" rtl="1"/>
                      <a:r>
                        <a:rPr lang="ar-SA" dirty="0" smtClean="0"/>
                        <a:t>ي</a:t>
                      </a:r>
                      <a:r>
                        <a:rPr lang="ar-SA" baseline="0" dirty="0" smtClean="0"/>
                        <a:t>ضغط المجلد </a:t>
                      </a:r>
                      <a:r>
                        <a:rPr lang="en-US" dirty="0" smtClean="0"/>
                        <a:t> </a:t>
                      </a:r>
                      <a:r>
                        <a:rPr lang="ar-SA" dirty="0" smtClean="0"/>
                        <a:t>الذي</a:t>
                      </a:r>
                      <a:r>
                        <a:rPr lang="ar-SA" baseline="0" dirty="0" smtClean="0"/>
                        <a:t> تم اختياره وجميع المجلدات الفرعية و الملفات التي سوف تضاف اليه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Apply changes to this</a:t>
                      </a:r>
                      <a:r>
                        <a:rPr lang="en-US" baseline="0" dirty="0" smtClean="0"/>
                        <a:t> folder only </a:t>
                      </a:r>
                      <a:endParaRPr lang="ar-SA" dirty="0"/>
                    </a:p>
                  </a:txBody>
                  <a:tcPr/>
                </a:tc>
              </a:tr>
              <a:tr h="2125317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Compresses the folder and all subfolders and files that</a:t>
                      </a:r>
                      <a:r>
                        <a:rPr lang="en-US" baseline="0" dirty="0" smtClean="0"/>
                        <a:t> are </a:t>
                      </a:r>
                      <a:endParaRPr lang="ar-SA" baseline="0" dirty="0" smtClean="0"/>
                    </a:p>
                    <a:p>
                      <a:pPr algn="ctr" rtl="1"/>
                      <a:r>
                        <a:rPr lang="en-US" baseline="0" dirty="0" smtClean="0"/>
                        <a:t>contained within it and added to it</a:t>
                      </a:r>
                      <a:endParaRPr lang="ar-SA" baseline="0" dirty="0" smtClean="0"/>
                    </a:p>
                    <a:p>
                      <a:pPr algn="ctr" rtl="1"/>
                      <a:r>
                        <a:rPr lang="ar-SA" baseline="0" dirty="0" smtClean="0"/>
                        <a:t>يضغط المجلد و جميع محتوياته من ملفات و المجلدات الفرعية الموجودة بداخله و التي سوف تضاف اليه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Apply changes to this folder , subfolders and files 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45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disk quotas 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Flowchart: Magnetic Disk 5"/>
          <p:cNvSpPr/>
          <p:nvPr/>
        </p:nvSpPr>
        <p:spPr bwMode="auto">
          <a:xfrm>
            <a:off x="4427984" y="3645024"/>
            <a:ext cx="3816424" cy="2016224"/>
          </a:xfrm>
          <a:prstGeom prst="flowChartMagneticDisk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NTFS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 smtClean="0"/>
              <a:t>partition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lowchart: Punched Tape 7"/>
          <p:cNvSpPr/>
          <p:nvPr/>
        </p:nvSpPr>
        <p:spPr bwMode="auto">
          <a:xfrm>
            <a:off x="2123728" y="1988840"/>
            <a:ext cx="1800200" cy="1116124"/>
          </a:xfrm>
          <a:prstGeom prst="flowChartPunchedTap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User 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 smtClean="0"/>
              <a:t>100 MB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Flowchart: Punched Tape 8"/>
          <p:cNvSpPr/>
          <p:nvPr/>
        </p:nvSpPr>
        <p:spPr bwMode="auto">
          <a:xfrm>
            <a:off x="899592" y="3410998"/>
            <a:ext cx="1800200" cy="1116124"/>
          </a:xfrm>
          <a:prstGeom prst="flowChartPunchedTap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User 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 smtClean="0"/>
              <a:t>35 MB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5076056" y="4009842"/>
            <a:ext cx="1520575" cy="21124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6559056" y="3645024"/>
            <a:ext cx="0" cy="36481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4427984" y="3969060"/>
            <a:ext cx="2168647" cy="25235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3923928" y="2924944"/>
            <a:ext cx="1912415" cy="902489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>
            <a:stCxn id="9" idx="3"/>
          </p:cNvCxnSpPr>
          <p:nvPr/>
        </p:nvCxnSpPr>
        <p:spPr bwMode="auto">
          <a:xfrm>
            <a:off x="2699792" y="3969060"/>
            <a:ext cx="2452579" cy="146405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0113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77200" cy="1143000"/>
          </a:xfrm>
          <a:solidFill>
            <a:schemeClr val="bg1"/>
          </a:solidFill>
        </p:spPr>
        <p:txBody>
          <a:bodyPr/>
          <a:lstStyle/>
          <a:p>
            <a:r>
              <a:rPr lang="en-US" sz="4000" dirty="0" smtClean="0"/>
              <a:t>Configuring disk quotas on NTFS partitions</a:t>
            </a:r>
            <a:endParaRPr lang="ar-S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4784"/>
            <a:ext cx="8534400" cy="5184575"/>
          </a:xfrm>
        </p:spPr>
        <p:txBody>
          <a:bodyPr/>
          <a:lstStyle/>
          <a:p>
            <a:r>
              <a:rPr lang="en-US" sz="2800" dirty="0" smtClean="0"/>
              <a:t>Use disk quotas to manage storage growth in the distributed environments .</a:t>
            </a:r>
          </a:p>
          <a:p>
            <a:pPr marL="0" indent="0" algn="r" rtl="1">
              <a:buNone/>
            </a:pPr>
            <a:r>
              <a:rPr lang="ar-SA" sz="2400" dirty="0" smtClean="0"/>
              <a:t>يزداد استخدام  ال</a:t>
            </a:r>
            <a:r>
              <a:rPr lang="en-US" sz="2400" dirty="0" smtClean="0"/>
              <a:t>Disk quotas</a:t>
            </a:r>
            <a:r>
              <a:rPr lang="ar-SA" sz="2400" dirty="0" smtClean="0"/>
              <a:t> لادارة مخازن البيانات في بيئات البيانات الموزعة </a:t>
            </a:r>
            <a:endParaRPr lang="en-US" sz="2400" dirty="0" smtClean="0"/>
          </a:p>
          <a:p>
            <a:r>
              <a:rPr lang="en-US" sz="2800" dirty="0"/>
              <a:t>Disk quotas allow you to allocate available disk space to users based on the files and folders that they own </a:t>
            </a:r>
            <a:r>
              <a:rPr lang="en-US" sz="2800" dirty="0" smtClean="0"/>
              <a:t>.</a:t>
            </a:r>
          </a:p>
          <a:p>
            <a:pPr marL="0" indent="0" algn="r" rtl="1">
              <a:buNone/>
            </a:pPr>
            <a:r>
              <a:rPr lang="ar-SA" sz="2000" dirty="0" smtClean="0"/>
              <a:t>ال</a:t>
            </a:r>
            <a:r>
              <a:rPr lang="en-US" sz="2000" dirty="0" smtClean="0"/>
              <a:t>disk quotas</a:t>
            </a:r>
            <a:r>
              <a:rPr lang="ar-SA" sz="2000" dirty="0" smtClean="0"/>
              <a:t> تسمح بإيجاد المساحة المتاحة في ال</a:t>
            </a:r>
            <a:r>
              <a:rPr lang="en-US" sz="2000" dirty="0" smtClean="0"/>
              <a:t>disk</a:t>
            </a:r>
            <a:r>
              <a:rPr lang="ar-SA" sz="2000" dirty="0" smtClean="0"/>
              <a:t> بناءً على المجلدات و الملفات التي يمتلكها المستخدمون وحوجتهم الى تخزين هذه البيانات </a:t>
            </a:r>
            <a:endParaRPr lang="en-US" sz="2000" dirty="0"/>
          </a:p>
          <a:p>
            <a:r>
              <a:rPr lang="en-US" sz="2400" dirty="0" smtClean="0"/>
              <a:t>Disk quotas allow you to control the amount of disk space users have for storing files .</a:t>
            </a:r>
          </a:p>
          <a:p>
            <a:pPr marL="0" indent="0" algn="r" rtl="1">
              <a:buNone/>
            </a:pPr>
            <a:r>
              <a:rPr lang="ar-SA" sz="2400" dirty="0" smtClean="0"/>
              <a:t>ال</a:t>
            </a:r>
            <a:r>
              <a:rPr lang="en-US" sz="2400" dirty="0" smtClean="0"/>
              <a:t>Disk quotas</a:t>
            </a:r>
            <a:r>
              <a:rPr lang="ar-SA" sz="2400" dirty="0" smtClean="0"/>
              <a:t> تمكنك من التحكم في المساحة المتاحة للمستخدم في ال</a:t>
            </a:r>
            <a:r>
              <a:rPr lang="en-US" sz="2400" dirty="0" smtClean="0"/>
              <a:t>disk</a:t>
            </a:r>
            <a:r>
              <a:rPr lang="ar-SA" sz="2400" dirty="0" smtClean="0"/>
              <a:t>  لتخزين الملفات </a:t>
            </a:r>
            <a:endParaRPr lang="ar-SA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845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0648"/>
            <a:ext cx="8077200" cy="850032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Enabling disk quotas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534400" cy="4890864"/>
          </a:xfrm>
        </p:spPr>
        <p:txBody>
          <a:bodyPr/>
          <a:lstStyle/>
          <a:p>
            <a:r>
              <a:rPr lang="en-US" sz="2400" dirty="0" smtClean="0"/>
              <a:t>To enable disk quotas , open the properties dialog box for a disk . On the quota tab , configure the options that are described in the following table .</a:t>
            </a:r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02E2C-D1C8-4DB6-99BC-331A868E5D68}" type="datetime1">
              <a:rPr lang="en-GB" smtClean="0"/>
              <a:pPr>
                <a:defRPr/>
              </a:pPr>
              <a:t>05/12/2011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8E4D6-5F8C-4D6A-ACB6-C91993F31179}" type="slidenum">
              <a:rPr lang="ar-SA" altLang="en-US" smtClean="0"/>
              <a:pPr>
                <a:defRPr/>
              </a:pPr>
              <a:t>12</a:t>
            </a:fld>
            <a:endParaRPr lang="en-US" alt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374422"/>
              </p:ext>
            </p:extLst>
          </p:nvPr>
        </p:nvGraphicFramePr>
        <p:xfrm>
          <a:off x="0" y="2132856"/>
          <a:ext cx="9144000" cy="472514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360422"/>
                <a:gridCol w="2783578"/>
              </a:tblGrid>
              <a:tr h="451512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Description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Option</a:t>
                      </a:r>
                      <a:endParaRPr lang="ar-SA" dirty="0"/>
                    </a:p>
                  </a:txBody>
                  <a:tcPr/>
                </a:tc>
              </a:tr>
              <a:tr h="387547">
                <a:tc>
                  <a:txBody>
                    <a:bodyPr/>
                    <a:lstStyle/>
                    <a:p>
                      <a:pPr algn="l" rtl="0"/>
                      <a:r>
                        <a:rPr lang="en-US" baseline="0" dirty="0" smtClean="0"/>
                        <a:t>Enable </a:t>
                      </a:r>
                      <a:r>
                        <a:rPr lang="ar-SA" baseline="0" dirty="0" smtClean="0"/>
                        <a:t>تفعيل)</a:t>
                      </a:r>
                      <a:r>
                        <a:rPr lang="en-US" baseline="0" dirty="0" smtClean="0"/>
                        <a:t>)disk quota management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Enable quota management </a:t>
                      </a:r>
                      <a:endParaRPr lang="ar-SA" sz="1600" dirty="0"/>
                    </a:p>
                  </a:txBody>
                  <a:tcPr/>
                </a:tc>
              </a:tr>
              <a:tr h="955595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Users cannot write to volume when they</a:t>
                      </a:r>
                      <a:r>
                        <a:rPr lang="en-US" baseline="0" dirty="0" smtClean="0"/>
                        <a:t> exceed their hard disk space allocation </a:t>
                      </a:r>
                    </a:p>
                    <a:p>
                      <a:pPr algn="r" rtl="0"/>
                      <a:r>
                        <a:rPr lang="ar-SA" baseline="0" dirty="0" smtClean="0"/>
                        <a:t>بعد تجاوز المساحة المخصصة لهم </a:t>
                      </a:r>
                      <a:r>
                        <a:rPr lang="en-US" baseline="0" dirty="0" smtClean="0"/>
                        <a:t> disk</a:t>
                      </a:r>
                      <a:r>
                        <a:rPr lang="ar-SA" baseline="0" dirty="0" smtClean="0"/>
                        <a:t>تمنع المستخدمين من استخدام ال</a:t>
                      </a:r>
                      <a:r>
                        <a:rPr lang="en-US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Deny</a:t>
                      </a:r>
                      <a:r>
                        <a:rPr lang="en-US" sz="1600" baseline="0" dirty="0" smtClean="0"/>
                        <a:t> disk space to users exceeding quota limit </a:t>
                      </a:r>
                      <a:endParaRPr lang="ar-SA" sz="1600" dirty="0"/>
                    </a:p>
                  </a:txBody>
                  <a:tcPr/>
                </a:tc>
              </a:tr>
              <a:tr h="668916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hard disk space limit for users</a:t>
                      </a:r>
                      <a:endParaRPr lang="ar-SA" baseline="0" dirty="0" smtClean="0"/>
                    </a:p>
                    <a:p>
                      <a:pPr algn="l" rtl="1"/>
                      <a:r>
                        <a:rPr lang="ar-SA" baseline="0" dirty="0" smtClean="0"/>
                        <a:t>لا تضع حدود لمساحة ال </a:t>
                      </a:r>
                      <a:r>
                        <a:rPr lang="en-US" baseline="0" dirty="0" smtClean="0"/>
                        <a:t>disk</a:t>
                      </a:r>
                      <a:r>
                        <a:rPr lang="ar-SA" baseline="0" dirty="0" smtClean="0"/>
                        <a:t> التي يتم اتاحتها للمستخدم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Do-not limit disk usage</a:t>
                      </a:r>
                      <a:endParaRPr lang="ar-SA" dirty="0"/>
                    </a:p>
                  </a:txBody>
                  <a:tcPr/>
                </a:tc>
              </a:tr>
              <a:tr h="637063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Specify amount of disk space users can use </a:t>
                      </a:r>
                      <a:endParaRPr lang="ar-SA" dirty="0" smtClean="0"/>
                    </a:p>
                    <a:p>
                      <a:pPr algn="l" rtl="1"/>
                      <a:r>
                        <a:rPr lang="ar-SA" sz="1600" dirty="0" smtClean="0"/>
                        <a:t>تحدد</a:t>
                      </a:r>
                      <a:r>
                        <a:rPr lang="ar-SA" sz="1600" baseline="0" dirty="0" smtClean="0"/>
                        <a:t> مساحة معينة للمستخدمين ليتم التخزين عليها 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Limit disk space to </a:t>
                      </a:r>
                      <a:endParaRPr lang="ar-SA" dirty="0"/>
                    </a:p>
                  </a:txBody>
                  <a:tcPr/>
                </a:tc>
              </a:tr>
              <a:tr h="955595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Specify amount of disk space users can fill before </a:t>
                      </a:r>
                      <a:endParaRPr lang="ar-SA" dirty="0" smtClean="0"/>
                    </a:p>
                    <a:p>
                      <a:pPr algn="l" rtl="1"/>
                      <a:r>
                        <a:rPr lang="en-US" dirty="0" smtClean="0"/>
                        <a:t>event is logged</a:t>
                      </a:r>
                      <a:endParaRPr lang="ar-SA" dirty="0" smtClean="0"/>
                    </a:p>
                    <a:p>
                      <a:pPr algn="r" rtl="1"/>
                      <a:r>
                        <a:rPr lang="ar-SA" dirty="0" smtClean="0"/>
                        <a:t>تحديد مساحة معينة من ال </a:t>
                      </a:r>
                      <a:r>
                        <a:rPr lang="en-US" dirty="0" smtClean="0"/>
                        <a:t>disk</a:t>
                      </a:r>
                      <a:r>
                        <a:rPr lang="ar-SA" dirty="0" smtClean="0"/>
                        <a:t> يستطيع المستخدمون</a:t>
                      </a:r>
                      <a:r>
                        <a:rPr lang="ar-SA" baseline="0" dirty="0" smtClean="0"/>
                        <a:t> ملئها قبل ان يتم منع الاسخدام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Set warning</a:t>
                      </a:r>
                      <a:r>
                        <a:rPr lang="en-US" baseline="0" dirty="0" smtClean="0"/>
                        <a:t> level to </a:t>
                      </a:r>
                      <a:endParaRPr lang="ar-SA" dirty="0"/>
                    </a:p>
                  </a:txBody>
                  <a:tcPr/>
                </a:tc>
              </a:tr>
              <a:tr h="668916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Add entries . Delete entries , view properties for</a:t>
                      </a:r>
                      <a:r>
                        <a:rPr lang="en-US" baseline="0" dirty="0" smtClean="0"/>
                        <a:t> entries</a:t>
                      </a:r>
                      <a:endParaRPr lang="ar-SA" baseline="0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Quota entries 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63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ipboard">
  <a:themeElements>
    <a:clrScheme name="Clipboard 1">
      <a:dk1>
        <a:srgbClr val="000000"/>
      </a:dk1>
      <a:lt1>
        <a:srgbClr val="FFFFCC"/>
      </a:lt1>
      <a:dk2>
        <a:srgbClr val="000000"/>
      </a:dk2>
      <a:lt2>
        <a:srgbClr val="663300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66CC"/>
      </a:hlink>
      <a:folHlink>
        <a:srgbClr val="FFCC66"/>
      </a:folHlink>
    </a:clrScheme>
    <a:fontScheme name="Clipboard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lipboard 1">
        <a:dk1>
          <a:srgbClr val="000000"/>
        </a:dk1>
        <a:lt1>
          <a:srgbClr val="FFFFCC"/>
        </a:lt1>
        <a:dk2>
          <a:srgbClr val="000000"/>
        </a:dk2>
        <a:lt2>
          <a:srgbClr val="6633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66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ipboard 2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CBCBCB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C8AE7"/>
        </a:accent6>
        <a:hlink>
          <a:srgbClr val="FF0033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ipboard 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ipboard 4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ipboard 5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ipboard 6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98:Templates:Presentation Designs:Clipboard</Template>
  <TotalTime>2592</TotalTime>
  <Words>932</Words>
  <Application>Microsoft Office PowerPoint</Application>
  <PresentationFormat>On-screen Show (4:3)</PresentationFormat>
  <Paragraphs>101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Clipboard</vt:lpstr>
      <vt:lpstr>أساسيات الأتصال و الشبكات  Communication &amp; Networks Fundamentals  lab 6 </vt:lpstr>
      <vt:lpstr>Compressing Data on an NTFS partition</vt:lpstr>
      <vt:lpstr>PowerPoint Presentation</vt:lpstr>
      <vt:lpstr>Introduction to compressed files and folders</vt:lpstr>
      <vt:lpstr>PowerPoint Presentation</vt:lpstr>
      <vt:lpstr>Consider the following when working with compressed files or folders  يجب مراعاة الاتي عند التعامل مع الملفات والمجلدات غير المضغوطة </vt:lpstr>
      <vt:lpstr>PowerPoint Presentation</vt:lpstr>
      <vt:lpstr>Compressing files and folders</vt:lpstr>
      <vt:lpstr>PowerPoint Presentation</vt:lpstr>
      <vt:lpstr>Using disk quotas </vt:lpstr>
      <vt:lpstr>Configuring disk quotas on NTFS partitions</vt:lpstr>
      <vt:lpstr>Enabling disk quotas </vt:lpstr>
    </vt:vector>
  </TitlesOfParts>
  <Company>Rochester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Introduction</dc:title>
  <dc:creator>Elizabeth Lane Lawley</dc:creator>
  <cp:lastModifiedBy>lenda</cp:lastModifiedBy>
  <cp:revision>258</cp:revision>
  <dcterms:created xsi:type="dcterms:W3CDTF">2000-10-30T22:31:36Z</dcterms:created>
  <dcterms:modified xsi:type="dcterms:W3CDTF">2011-12-05T08:31:46Z</dcterms:modified>
</cp:coreProperties>
</file>