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Default Extension="wav" ContentType="audio/wav"/>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sldSz cx="6858000" cy="9144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51" d="100"/>
          <a:sy n="51" d="100"/>
        </p:scale>
        <p:origin x="-2292" y="-90"/>
      </p:cViewPr>
      <p:guideLst>
        <p:guide orient="horz" pos="2880"/>
        <p:guide pos="216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عنصر نائب للتاريخ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D1F0EBF-B2D5-416F-9E04-0C64C87A4C85}" type="datetimeFigureOut">
              <a:rPr lang="en-US" smtClean="0"/>
              <a:t>1/6/2012</a:t>
            </a:fld>
            <a:endParaRPr lang="en-US"/>
          </a:p>
        </p:txBody>
      </p:sp>
      <p:sp>
        <p:nvSpPr>
          <p:cNvPr id="4" name="عنصر نائب لصورة الشريحة 3"/>
          <p:cNvSpPr>
            <a:spLocks noGrp="1" noRot="1" noChangeAspect="1"/>
          </p:cNvSpPr>
          <p:nvPr>
            <p:ph type="sldImg" idx="2"/>
          </p:nvPr>
        </p:nvSpPr>
        <p:spPr>
          <a:xfrm>
            <a:off x="2143125" y="685800"/>
            <a:ext cx="257175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6" name="عنصر نائب للتذييل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عنصر نائب لرقم الشريحة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D6B7303-3B1A-4070-A022-F8823A33FF3B}"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عنصر نائب لصورة الشريحة 1"/>
          <p:cNvSpPr>
            <a:spLocks noGrp="1" noRot="1" noChangeAspect="1" noTextEdit="1"/>
          </p:cNvSpPr>
          <p:nvPr>
            <p:ph type="sldImg"/>
          </p:nvPr>
        </p:nvSpPr>
        <p:spPr>
          <a:ln/>
        </p:spPr>
      </p:sp>
      <p:sp>
        <p:nvSpPr>
          <p:cNvPr id="75779" name="عنصر نائب للملاحظات 2"/>
          <p:cNvSpPr>
            <a:spLocks noGrp="1"/>
          </p:cNvSpPr>
          <p:nvPr>
            <p:ph type="body" idx="1"/>
          </p:nvPr>
        </p:nvSpPr>
        <p:spPr>
          <a:noFill/>
          <a:ln/>
        </p:spPr>
        <p:txBody>
          <a:bodyPr/>
          <a:lstStyle/>
          <a:p>
            <a:endParaRPr lang="en-US" smtClean="0"/>
          </a:p>
        </p:txBody>
      </p:sp>
      <p:sp>
        <p:nvSpPr>
          <p:cNvPr id="75780" name="عنصر نائب لرقم الشريحة 3"/>
          <p:cNvSpPr>
            <a:spLocks noGrp="1"/>
          </p:cNvSpPr>
          <p:nvPr>
            <p:ph type="sldNum" sz="quarter" idx="5"/>
          </p:nvPr>
        </p:nvSpPr>
        <p:spPr>
          <a:noFill/>
        </p:spPr>
        <p:txBody>
          <a:bodyPr/>
          <a:lstStyle/>
          <a:p>
            <a:fld id="{BB9EA56C-BE76-4731-BDE2-A80854E3CC3B}" type="slidenum">
              <a:rPr lang="ar-SA" smtClean="0"/>
              <a:pPr/>
              <a:t>4</a:t>
            </a:fld>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عنصر نائب لصورة الشريحة 1"/>
          <p:cNvSpPr>
            <a:spLocks noGrp="1" noRot="1" noChangeAspect="1" noTextEdit="1"/>
          </p:cNvSpPr>
          <p:nvPr>
            <p:ph type="sldImg"/>
          </p:nvPr>
        </p:nvSpPr>
        <p:spPr>
          <a:ln/>
        </p:spPr>
      </p:sp>
      <p:sp>
        <p:nvSpPr>
          <p:cNvPr id="76803" name="عنصر نائب للملاحظات 2"/>
          <p:cNvSpPr>
            <a:spLocks noGrp="1"/>
          </p:cNvSpPr>
          <p:nvPr>
            <p:ph type="body" idx="1"/>
          </p:nvPr>
        </p:nvSpPr>
        <p:spPr>
          <a:noFill/>
          <a:ln/>
        </p:spPr>
        <p:txBody>
          <a:bodyPr/>
          <a:lstStyle/>
          <a:p>
            <a:endParaRPr lang="en-US" smtClean="0"/>
          </a:p>
        </p:txBody>
      </p:sp>
      <p:sp>
        <p:nvSpPr>
          <p:cNvPr id="76804" name="عنصر نائب لرقم الشريحة 3"/>
          <p:cNvSpPr>
            <a:spLocks noGrp="1"/>
          </p:cNvSpPr>
          <p:nvPr>
            <p:ph type="sldNum" sz="quarter" idx="5"/>
          </p:nvPr>
        </p:nvSpPr>
        <p:spPr>
          <a:noFill/>
        </p:spPr>
        <p:txBody>
          <a:bodyPr/>
          <a:lstStyle/>
          <a:p>
            <a:fld id="{9F808DA4-0F6D-40F8-B385-4ECB67C4CC79}" type="slidenum">
              <a:rPr lang="ar-SA" smtClean="0"/>
              <a:pPr/>
              <a:t>21</a:t>
            </a:fld>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عنصر نائب لصورة الشريحة 1"/>
          <p:cNvSpPr>
            <a:spLocks noGrp="1" noRot="1" noChangeAspect="1" noTextEdit="1"/>
          </p:cNvSpPr>
          <p:nvPr>
            <p:ph type="sldImg"/>
          </p:nvPr>
        </p:nvSpPr>
        <p:spPr>
          <a:ln/>
        </p:spPr>
      </p:sp>
      <p:sp>
        <p:nvSpPr>
          <p:cNvPr id="77827" name="عنصر نائب للملاحظات 2"/>
          <p:cNvSpPr>
            <a:spLocks noGrp="1"/>
          </p:cNvSpPr>
          <p:nvPr>
            <p:ph type="body" idx="1"/>
          </p:nvPr>
        </p:nvSpPr>
        <p:spPr>
          <a:noFill/>
          <a:ln/>
        </p:spPr>
        <p:txBody>
          <a:bodyPr/>
          <a:lstStyle/>
          <a:p>
            <a:endParaRPr lang="en-US" smtClean="0"/>
          </a:p>
        </p:txBody>
      </p:sp>
      <p:sp>
        <p:nvSpPr>
          <p:cNvPr id="77828" name="عنصر نائب لرقم الشريحة 3"/>
          <p:cNvSpPr>
            <a:spLocks noGrp="1"/>
          </p:cNvSpPr>
          <p:nvPr>
            <p:ph type="sldNum" sz="quarter" idx="5"/>
          </p:nvPr>
        </p:nvSpPr>
        <p:spPr>
          <a:noFill/>
        </p:spPr>
        <p:txBody>
          <a:bodyPr/>
          <a:lstStyle/>
          <a:p>
            <a:fld id="{20BAA994-76E5-4E8F-B77D-AF74FB9A8D8F}" type="slidenum">
              <a:rPr lang="ar-SA" smtClean="0"/>
              <a:pPr/>
              <a:t>23</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514350" y="2840568"/>
            <a:ext cx="5829300" cy="1960033"/>
          </a:xfrm>
        </p:spPr>
        <p:txBody>
          <a:bodyPr/>
          <a:lstStyle/>
          <a:p>
            <a:r>
              <a:rPr lang="ar-SA" smtClean="0"/>
              <a:t>انقر لتحرير نمط العنوان الرئيسي</a:t>
            </a:r>
            <a:endParaRPr lang="en-US"/>
          </a:p>
        </p:txBody>
      </p:sp>
      <p:sp>
        <p:nvSpPr>
          <p:cNvPr id="3" name="عنوان فرعي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a:p>
        </p:txBody>
      </p:sp>
      <p:sp>
        <p:nvSpPr>
          <p:cNvPr id="4" name="عنصر نائب للتاريخ 3"/>
          <p:cNvSpPr>
            <a:spLocks noGrp="1"/>
          </p:cNvSpPr>
          <p:nvPr>
            <p:ph type="dt" sz="half" idx="10"/>
          </p:nvPr>
        </p:nvSpPr>
        <p:spPr/>
        <p:txBody>
          <a:bodyPr/>
          <a:lstStyle/>
          <a:p>
            <a:fld id="{C9168F59-754E-4E60-95C4-D85DA9C55663}" type="datetime1">
              <a:rPr lang="en-US" smtClean="0"/>
              <a:t>1/6/2012</a:t>
            </a:fld>
            <a:endParaRPr lang="en-US"/>
          </a:p>
        </p:txBody>
      </p:sp>
      <p:sp>
        <p:nvSpPr>
          <p:cNvPr id="5" name="عنصر نائب للتذييل 4"/>
          <p:cNvSpPr>
            <a:spLocks noGrp="1"/>
          </p:cNvSpPr>
          <p:nvPr>
            <p:ph type="ftr" sz="quarter" idx="11"/>
          </p:nvPr>
        </p:nvSpPr>
        <p:spPr/>
        <p:txBody>
          <a:bodyPr/>
          <a:lstStyle/>
          <a:p>
            <a:r>
              <a:rPr lang="en-US" smtClean="0"/>
              <a:t>41</a:t>
            </a:r>
            <a:endParaRPr lang="en-US"/>
          </a:p>
        </p:txBody>
      </p:sp>
      <p:sp>
        <p:nvSpPr>
          <p:cNvPr id="6" name="عنصر نائب لرقم الشريحة 5"/>
          <p:cNvSpPr>
            <a:spLocks noGrp="1"/>
          </p:cNvSpPr>
          <p:nvPr>
            <p:ph type="sldNum" sz="quarter" idx="12"/>
          </p:nvPr>
        </p:nvSpPr>
        <p:spPr/>
        <p:txBody>
          <a:bodyPr/>
          <a:lstStyle/>
          <a:p>
            <a:fld id="{0A37B64F-C913-4AE9-83A4-DE83D09B2424}"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3"/>
          <p:cNvSpPr>
            <a:spLocks noGrp="1"/>
          </p:cNvSpPr>
          <p:nvPr>
            <p:ph type="dt" sz="half" idx="10"/>
          </p:nvPr>
        </p:nvSpPr>
        <p:spPr/>
        <p:txBody>
          <a:bodyPr/>
          <a:lstStyle/>
          <a:p>
            <a:fld id="{40910557-5A2D-41B8-AC5E-D2315ABDB42A}" type="datetime1">
              <a:rPr lang="en-US" smtClean="0"/>
              <a:t>1/6/2012</a:t>
            </a:fld>
            <a:endParaRPr lang="en-US"/>
          </a:p>
        </p:txBody>
      </p:sp>
      <p:sp>
        <p:nvSpPr>
          <p:cNvPr id="5" name="عنصر نائب للتذييل 4"/>
          <p:cNvSpPr>
            <a:spLocks noGrp="1"/>
          </p:cNvSpPr>
          <p:nvPr>
            <p:ph type="ftr" sz="quarter" idx="11"/>
          </p:nvPr>
        </p:nvSpPr>
        <p:spPr/>
        <p:txBody>
          <a:bodyPr/>
          <a:lstStyle/>
          <a:p>
            <a:r>
              <a:rPr lang="en-US" smtClean="0"/>
              <a:t>41</a:t>
            </a:r>
            <a:endParaRPr lang="en-US"/>
          </a:p>
        </p:txBody>
      </p:sp>
      <p:sp>
        <p:nvSpPr>
          <p:cNvPr id="6" name="عنصر نائب لرقم الشريحة 5"/>
          <p:cNvSpPr>
            <a:spLocks noGrp="1"/>
          </p:cNvSpPr>
          <p:nvPr>
            <p:ph type="sldNum" sz="quarter" idx="12"/>
          </p:nvPr>
        </p:nvSpPr>
        <p:spPr/>
        <p:txBody>
          <a:bodyPr/>
          <a:lstStyle/>
          <a:p>
            <a:fld id="{0A37B64F-C913-4AE9-83A4-DE83D09B2424}"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541735" y="5875867"/>
            <a:ext cx="5829300" cy="1816100"/>
          </a:xfrm>
        </p:spPr>
        <p:txBody>
          <a:bodyPr anchor="t"/>
          <a:lstStyle>
            <a:lvl1pPr algn="l">
              <a:defRPr sz="4000" b="1" cap="all"/>
            </a:lvl1pPr>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D63A5FEA-7533-42B6-A27D-7C4F1EB464D2}" type="datetime1">
              <a:rPr lang="en-US" smtClean="0"/>
              <a:t>1/6/2012</a:t>
            </a:fld>
            <a:endParaRPr lang="en-US"/>
          </a:p>
        </p:txBody>
      </p:sp>
      <p:sp>
        <p:nvSpPr>
          <p:cNvPr id="5" name="عنصر نائب للتذييل 4"/>
          <p:cNvSpPr>
            <a:spLocks noGrp="1"/>
          </p:cNvSpPr>
          <p:nvPr>
            <p:ph type="ftr" sz="quarter" idx="11"/>
          </p:nvPr>
        </p:nvSpPr>
        <p:spPr/>
        <p:txBody>
          <a:bodyPr/>
          <a:lstStyle/>
          <a:p>
            <a:r>
              <a:rPr lang="en-US" smtClean="0"/>
              <a:t>41</a:t>
            </a:r>
            <a:endParaRPr lang="en-US"/>
          </a:p>
        </p:txBody>
      </p:sp>
      <p:sp>
        <p:nvSpPr>
          <p:cNvPr id="6" name="عنصر نائب لرقم الشريحة 5"/>
          <p:cNvSpPr>
            <a:spLocks noGrp="1"/>
          </p:cNvSpPr>
          <p:nvPr>
            <p:ph type="sldNum" sz="quarter" idx="12"/>
          </p:nvPr>
        </p:nvSpPr>
        <p:spPr/>
        <p:txBody>
          <a:bodyPr/>
          <a:lstStyle/>
          <a:p>
            <a:fld id="{0A37B64F-C913-4AE9-83A4-DE83D09B2424}"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محتوى 2"/>
          <p:cNvSpPr>
            <a:spLocks noGrp="1"/>
          </p:cNvSpPr>
          <p:nvPr>
            <p:ph sz="half" idx="1"/>
          </p:nvPr>
        </p:nvSpPr>
        <p:spPr>
          <a:xfrm>
            <a:off x="257175" y="2844800"/>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محتوى 3"/>
          <p:cNvSpPr>
            <a:spLocks noGrp="1"/>
          </p:cNvSpPr>
          <p:nvPr>
            <p:ph sz="half" idx="2"/>
          </p:nvPr>
        </p:nvSpPr>
        <p:spPr>
          <a:xfrm>
            <a:off x="2628900" y="2844800"/>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عنصر نائب للتاريخ 4"/>
          <p:cNvSpPr>
            <a:spLocks noGrp="1"/>
          </p:cNvSpPr>
          <p:nvPr>
            <p:ph type="dt" sz="half" idx="10"/>
          </p:nvPr>
        </p:nvSpPr>
        <p:spPr/>
        <p:txBody>
          <a:bodyPr/>
          <a:lstStyle/>
          <a:p>
            <a:fld id="{E1B69E7B-8FC0-4FF8-A846-C25E8891A7CD}" type="datetime1">
              <a:rPr lang="en-US" smtClean="0"/>
              <a:t>1/6/2012</a:t>
            </a:fld>
            <a:endParaRPr lang="en-US"/>
          </a:p>
        </p:txBody>
      </p:sp>
      <p:sp>
        <p:nvSpPr>
          <p:cNvPr id="6" name="عنصر نائب للتذييل 5"/>
          <p:cNvSpPr>
            <a:spLocks noGrp="1"/>
          </p:cNvSpPr>
          <p:nvPr>
            <p:ph type="ftr" sz="quarter" idx="11"/>
          </p:nvPr>
        </p:nvSpPr>
        <p:spPr/>
        <p:txBody>
          <a:bodyPr/>
          <a:lstStyle/>
          <a:p>
            <a:r>
              <a:rPr lang="en-US" smtClean="0"/>
              <a:t>41</a:t>
            </a:r>
            <a:endParaRPr lang="en-US"/>
          </a:p>
        </p:txBody>
      </p:sp>
      <p:sp>
        <p:nvSpPr>
          <p:cNvPr id="7" name="عنصر نائب لرقم الشريحة 6"/>
          <p:cNvSpPr>
            <a:spLocks noGrp="1"/>
          </p:cNvSpPr>
          <p:nvPr>
            <p:ph type="sldNum" sz="quarter" idx="12"/>
          </p:nvPr>
        </p:nvSpPr>
        <p:spPr/>
        <p:txBody>
          <a:bodyPr/>
          <a:lstStyle/>
          <a:p>
            <a:fld id="{0A37B64F-C913-4AE9-83A4-DE83D09B2424}"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342900" y="366184"/>
            <a:ext cx="6172200" cy="1524000"/>
          </a:xfrm>
        </p:spPr>
        <p:txBody>
          <a:bodyPr/>
          <a:lstStyle>
            <a:lvl1pPr>
              <a:defRPr/>
            </a:lvl1pPr>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عنصر نائب للنص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7" name="عنصر نائب للتاريخ 6"/>
          <p:cNvSpPr>
            <a:spLocks noGrp="1"/>
          </p:cNvSpPr>
          <p:nvPr>
            <p:ph type="dt" sz="half" idx="10"/>
          </p:nvPr>
        </p:nvSpPr>
        <p:spPr/>
        <p:txBody>
          <a:bodyPr/>
          <a:lstStyle/>
          <a:p>
            <a:fld id="{2E89F294-7DAF-4B34-8E54-1ABE008B96E8}" type="datetime1">
              <a:rPr lang="en-US" smtClean="0"/>
              <a:t>1/6/2012</a:t>
            </a:fld>
            <a:endParaRPr lang="en-US"/>
          </a:p>
        </p:txBody>
      </p:sp>
      <p:sp>
        <p:nvSpPr>
          <p:cNvPr id="8" name="عنصر نائب للتذييل 7"/>
          <p:cNvSpPr>
            <a:spLocks noGrp="1"/>
          </p:cNvSpPr>
          <p:nvPr>
            <p:ph type="ftr" sz="quarter" idx="11"/>
          </p:nvPr>
        </p:nvSpPr>
        <p:spPr/>
        <p:txBody>
          <a:bodyPr/>
          <a:lstStyle/>
          <a:p>
            <a:r>
              <a:rPr lang="en-US" smtClean="0"/>
              <a:t>41</a:t>
            </a:r>
            <a:endParaRPr lang="en-US"/>
          </a:p>
        </p:txBody>
      </p:sp>
      <p:sp>
        <p:nvSpPr>
          <p:cNvPr id="9" name="عنصر نائب لرقم الشريحة 8"/>
          <p:cNvSpPr>
            <a:spLocks noGrp="1"/>
          </p:cNvSpPr>
          <p:nvPr>
            <p:ph type="sldNum" sz="quarter" idx="12"/>
          </p:nvPr>
        </p:nvSpPr>
        <p:spPr/>
        <p:txBody>
          <a:bodyPr/>
          <a:lstStyle/>
          <a:p>
            <a:fld id="{0A37B64F-C913-4AE9-83A4-DE83D09B2424}"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تاريخ 2"/>
          <p:cNvSpPr>
            <a:spLocks noGrp="1"/>
          </p:cNvSpPr>
          <p:nvPr>
            <p:ph type="dt" sz="half" idx="10"/>
          </p:nvPr>
        </p:nvSpPr>
        <p:spPr/>
        <p:txBody>
          <a:bodyPr/>
          <a:lstStyle/>
          <a:p>
            <a:fld id="{69E35E31-E030-4C77-B68D-78FEAF359BCF}" type="datetime1">
              <a:rPr lang="en-US" smtClean="0"/>
              <a:t>1/6/2012</a:t>
            </a:fld>
            <a:endParaRPr lang="en-US"/>
          </a:p>
        </p:txBody>
      </p:sp>
      <p:sp>
        <p:nvSpPr>
          <p:cNvPr id="4" name="عنصر نائب للتذييل 3"/>
          <p:cNvSpPr>
            <a:spLocks noGrp="1"/>
          </p:cNvSpPr>
          <p:nvPr>
            <p:ph type="ftr" sz="quarter" idx="11"/>
          </p:nvPr>
        </p:nvSpPr>
        <p:spPr/>
        <p:txBody>
          <a:bodyPr/>
          <a:lstStyle/>
          <a:p>
            <a:r>
              <a:rPr lang="en-US" smtClean="0"/>
              <a:t>41</a:t>
            </a:r>
            <a:endParaRPr lang="en-US"/>
          </a:p>
        </p:txBody>
      </p:sp>
      <p:sp>
        <p:nvSpPr>
          <p:cNvPr id="5" name="عنصر نائب لرقم الشريحة 4"/>
          <p:cNvSpPr>
            <a:spLocks noGrp="1"/>
          </p:cNvSpPr>
          <p:nvPr>
            <p:ph type="sldNum" sz="quarter" idx="12"/>
          </p:nvPr>
        </p:nvSpPr>
        <p:spPr/>
        <p:txBody>
          <a:bodyPr/>
          <a:lstStyle/>
          <a:p>
            <a:fld id="{0A37B64F-C913-4AE9-83A4-DE83D09B2424}"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896393D0-6309-46BA-A7DF-D8F745B9B570}" type="datetime1">
              <a:rPr lang="en-US" smtClean="0"/>
              <a:t>1/6/2012</a:t>
            </a:fld>
            <a:endParaRPr lang="en-US"/>
          </a:p>
        </p:txBody>
      </p:sp>
      <p:sp>
        <p:nvSpPr>
          <p:cNvPr id="3" name="عنصر نائب للتذييل 2"/>
          <p:cNvSpPr>
            <a:spLocks noGrp="1"/>
          </p:cNvSpPr>
          <p:nvPr>
            <p:ph type="ftr" sz="quarter" idx="11"/>
          </p:nvPr>
        </p:nvSpPr>
        <p:spPr/>
        <p:txBody>
          <a:bodyPr/>
          <a:lstStyle/>
          <a:p>
            <a:r>
              <a:rPr lang="en-US" smtClean="0"/>
              <a:t>41</a:t>
            </a:r>
            <a:endParaRPr lang="en-US"/>
          </a:p>
        </p:txBody>
      </p:sp>
      <p:sp>
        <p:nvSpPr>
          <p:cNvPr id="4" name="عنصر نائب لرقم الشريحة 3"/>
          <p:cNvSpPr>
            <a:spLocks noGrp="1"/>
          </p:cNvSpPr>
          <p:nvPr>
            <p:ph type="sldNum" sz="quarter" idx="12"/>
          </p:nvPr>
        </p:nvSpPr>
        <p:spPr/>
        <p:txBody>
          <a:bodyPr/>
          <a:lstStyle/>
          <a:p>
            <a:fld id="{0A37B64F-C913-4AE9-83A4-DE83D09B2424}"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342900" y="364067"/>
            <a:ext cx="2256235" cy="1549400"/>
          </a:xfrm>
        </p:spPr>
        <p:txBody>
          <a:bodyPr anchor="b"/>
          <a:lstStyle>
            <a:lvl1pPr algn="l">
              <a:defRPr sz="2000" b="1"/>
            </a:lvl1pPr>
          </a:lstStyle>
          <a:p>
            <a:r>
              <a:rPr lang="ar-SA" smtClean="0"/>
              <a:t>انقر لتحرير نمط العنوان الرئيسي</a:t>
            </a:r>
            <a:endParaRPr lang="en-US"/>
          </a:p>
        </p:txBody>
      </p:sp>
      <p:sp>
        <p:nvSpPr>
          <p:cNvPr id="3" name="عنصر نائب للمحتوى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نص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F7D50623-3B13-4E54-BBEC-0AAF00A47FA4}" type="datetime1">
              <a:rPr lang="en-US" smtClean="0"/>
              <a:t>1/6/2012</a:t>
            </a:fld>
            <a:endParaRPr lang="en-US"/>
          </a:p>
        </p:txBody>
      </p:sp>
      <p:sp>
        <p:nvSpPr>
          <p:cNvPr id="6" name="عنصر نائب للتذييل 5"/>
          <p:cNvSpPr>
            <a:spLocks noGrp="1"/>
          </p:cNvSpPr>
          <p:nvPr>
            <p:ph type="ftr" sz="quarter" idx="11"/>
          </p:nvPr>
        </p:nvSpPr>
        <p:spPr/>
        <p:txBody>
          <a:bodyPr/>
          <a:lstStyle/>
          <a:p>
            <a:r>
              <a:rPr lang="en-US" smtClean="0"/>
              <a:t>41</a:t>
            </a:r>
            <a:endParaRPr lang="en-US"/>
          </a:p>
        </p:txBody>
      </p:sp>
      <p:sp>
        <p:nvSpPr>
          <p:cNvPr id="7" name="عنصر نائب لرقم الشريحة 6"/>
          <p:cNvSpPr>
            <a:spLocks noGrp="1"/>
          </p:cNvSpPr>
          <p:nvPr>
            <p:ph type="sldNum" sz="quarter" idx="12"/>
          </p:nvPr>
        </p:nvSpPr>
        <p:spPr/>
        <p:txBody>
          <a:bodyPr/>
          <a:lstStyle/>
          <a:p>
            <a:fld id="{0A37B64F-C913-4AE9-83A4-DE83D09B2424}"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344216" y="6400800"/>
            <a:ext cx="4114800" cy="755651"/>
          </a:xfrm>
        </p:spPr>
        <p:txBody>
          <a:bodyPr anchor="b"/>
          <a:lstStyle>
            <a:lvl1pPr algn="l">
              <a:defRPr sz="2000" b="1"/>
            </a:lvl1pPr>
          </a:lstStyle>
          <a:p>
            <a:r>
              <a:rPr lang="ar-SA" smtClean="0"/>
              <a:t>انقر لتحرير نمط العنوان الرئيسي</a:t>
            </a:r>
            <a:endParaRPr lang="en-US"/>
          </a:p>
        </p:txBody>
      </p:sp>
      <p:sp>
        <p:nvSpPr>
          <p:cNvPr id="3" name="عنصر نائب للصورة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عنصر نائب للنص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0FDCEFCE-2992-4694-96AC-EC1F85B42E77}" type="datetime1">
              <a:rPr lang="en-US" smtClean="0"/>
              <a:t>1/6/2012</a:t>
            </a:fld>
            <a:endParaRPr lang="en-US"/>
          </a:p>
        </p:txBody>
      </p:sp>
      <p:sp>
        <p:nvSpPr>
          <p:cNvPr id="6" name="عنصر نائب للتذييل 5"/>
          <p:cNvSpPr>
            <a:spLocks noGrp="1"/>
          </p:cNvSpPr>
          <p:nvPr>
            <p:ph type="ftr" sz="quarter" idx="11"/>
          </p:nvPr>
        </p:nvSpPr>
        <p:spPr/>
        <p:txBody>
          <a:bodyPr/>
          <a:lstStyle/>
          <a:p>
            <a:r>
              <a:rPr lang="en-US" smtClean="0"/>
              <a:t>41</a:t>
            </a:r>
            <a:endParaRPr lang="en-US"/>
          </a:p>
        </p:txBody>
      </p:sp>
      <p:sp>
        <p:nvSpPr>
          <p:cNvPr id="7" name="عنصر نائب لرقم الشريحة 6"/>
          <p:cNvSpPr>
            <a:spLocks noGrp="1"/>
          </p:cNvSpPr>
          <p:nvPr>
            <p:ph type="sldNum" sz="quarter" idx="12"/>
          </p:nvPr>
        </p:nvSpPr>
        <p:spPr/>
        <p:txBody>
          <a:bodyPr/>
          <a:lstStyle/>
          <a:p>
            <a:fld id="{0A37B64F-C913-4AE9-83A4-DE83D09B2424}"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3"/>
          <p:cNvSpPr>
            <a:spLocks noGrp="1"/>
          </p:cNvSpPr>
          <p:nvPr>
            <p:ph type="dt" sz="half" idx="10"/>
          </p:nvPr>
        </p:nvSpPr>
        <p:spPr/>
        <p:txBody>
          <a:bodyPr/>
          <a:lstStyle/>
          <a:p>
            <a:fld id="{80EBB699-58D6-4160-8ABC-5F413027E3BF}" type="datetime1">
              <a:rPr lang="en-US" smtClean="0"/>
              <a:t>1/6/2012</a:t>
            </a:fld>
            <a:endParaRPr lang="en-US"/>
          </a:p>
        </p:txBody>
      </p:sp>
      <p:sp>
        <p:nvSpPr>
          <p:cNvPr id="5" name="عنصر نائب للتذييل 4"/>
          <p:cNvSpPr>
            <a:spLocks noGrp="1"/>
          </p:cNvSpPr>
          <p:nvPr>
            <p:ph type="ftr" sz="quarter" idx="11"/>
          </p:nvPr>
        </p:nvSpPr>
        <p:spPr/>
        <p:txBody>
          <a:bodyPr/>
          <a:lstStyle/>
          <a:p>
            <a:r>
              <a:rPr lang="en-US" smtClean="0"/>
              <a:t>41</a:t>
            </a:r>
            <a:endParaRPr lang="en-US"/>
          </a:p>
        </p:txBody>
      </p:sp>
      <p:sp>
        <p:nvSpPr>
          <p:cNvPr id="6" name="عنصر نائب لرقم الشريحة 5"/>
          <p:cNvSpPr>
            <a:spLocks noGrp="1"/>
          </p:cNvSpPr>
          <p:nvPr>
            <p:ph type="sldNum" sz="quarter" idx="12"/>
          </p:nvPr>
        </p:nvSpPr>
        <p:spPr/>
        <p:txBody>
          <a:bodyPr/>
          <a:lstStyle/>
          <a:p>
            <a:fld id="{0A37B64F-C913-4AE9-83A4-DE83D09B2424}"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3729037" y="488951"/>
            <a:ext cx="1157288" cy="10401300"/>
          </a:xfrm>
        </p:spPr>
        <p:txBody>
          <a:bodyPr vert="eaVert"/>
          <a:lstStyle/>
          <a:p>
            <a:r>
              <a:rPr lang="ar-SA" smtClean="0"/>
              <a:t>انقر لتحرير نمط العنوان الرئيسي</a:t>
            </a:r>
            <a:endParaRPr lang="en-US"/>
          </a:p>
        </p:txBody>
      </p:sp>
      <p:sp>
        <p:nvSpPr>
          <p:cNvPr id="3" name="عنصر نائب للعنوان العمودي 2"/>
          <p:cNvSpPr>
            <a:spLocks noGrp="1"/>
          </p:cNvSpPr>
          <p:nvPr>
            <p:ph type="body" orient="vert" idx="1"/>
          </p:nvPr>
        </p:nvSpPr>
        <p:spPr>
          <a:xfrm>
            <a:off x="257175" y="488951"/>
            <a:ext cx="3357563" cy="10401300"/>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3"/>
          <p:cNvSpPr>
            <a:spLocks noGrp="1"/>
          </p:cNvSpPr>
          <p:nvPr>
            <p:ph type="dt" sz="half" idx="10"/>
          </p:nvPr>
        </p:nvSpPr>
        <p:spPr/>
        <p:txBody>
          <a:bodyPr/>
          <a:lstStyle/>
          <a:p>
            <a:fld id="{0C78C1C5-01AC-485B-A139-AEB4E2784BBB}" type="datetime1">
              <a:rPr lang="en-US" smtClean="0"/>
              <a:t>1/6/2012</a:t>
            </a:fld>
            <a:endParaRPr lang="en-US"/>
          </a:p>
        </p:txBody>
      </p:sp>
      <p:sp>
        <p:nvSpPr>
          <p:cNvPr id="5" name="عنصر نائب للتذييل 4"/>
          <p:cNvSpPr>
            <a:spLocks noGrp="1"/>
          </p:cNvSpPr>
          <p:nvPr>
            <p:ph type="ftr" sz="quarter" idx="11"/>
          </p:nvPr>
        </p:nvSpPr>
        <p:spPr/>
        <p:txBody>
          <a:bodyPr/>
          <a:lstStyle/>
          <a:p>
            <a:r>
              <a:rPr lang="en-US" smtClean="0"/>
              <a:t>41</a:t>
            </a:r>
            <a:endParaRPr lang="en-US"/>
          </a:p>
        </p:txBody>
      </p:sp>
      <p:sp>
        <p:nvSpPr>
          <p:cNvPr id="6" name="عنصر نائب لرقم الشريحة 5"/>
          <p:cNvSpPr>
            <a:spLocks noGrp="1"/>
          </p:cNvSpPr>
          <p:nvPr>
            <p:ph type="sldNum" sz="quarter" idx="12"/>
          </p:nvPr>
        </p:nvSpPr>
        <p:spPr/>
        <p:txBody>
          <a:bodyPr/>
          <a:lstStyle/>
          <a:p>
            <a:fld id="{0A37B64F-C913-4AE9-83A4-DE83D09B2424}"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342900" y="2133601"/>
            <a:ext cx="6172200" cy="6034617"/>
          </a:xfrm>
          <a:prstGeom prst="rect">
            <a:avLst/>
          </a:prstGeom>
        </p:spPr>
        <p:txBody>
          <a:bodyPr vert="horz" lIns="91440" tIns="45720" rIns="91440" bIns="45720" rtlCol="0">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3"/>
          <p:cNvSpPr>
            <a:spLocks noGrp="1"/>
          </p:cNvSpPr>
          <p:nvPr>
            <p:ph type="dt" sz="half" idx="2"/>
          </p:nvPr>
        </p:nvSpPr>
        <p:spPr>
          <a:xfrm>
            <a:off x="342900" y="8475134"/>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9F6192FB-4BC7-44B8-8DFD-C17F1DDD21CE}" type="datetime1">
              <a:rPr lang="en-US" smtClean="0"/>
              <a:t>1/6/2012</a:t>
            </a:fld>
            <a:endParaRPr lang="en-US"/>
          </a:p>
        </p:txBody>
      </p:sp>
      <p:sp>
        <p:nvSpPr>
          <p:cNvPr id="5" name="عنصر نائب للتذييل 4"/>
          <p:cNvSpPr>
            <a:spLocks noGrp="1"/>
          </p:cNvSpPr>
          <p:nvPr>
            <p:ph type="ftr" sz="quarter" idx="3"/>
          </p:nvPr>
        </p:nvSpPr>
        <p:spPr>
          <a:xfrm>
            <a:off x="2343150" y="8475134"/>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41</a:t>
            </a:r>
            <a:endParaRPr lang="en-US"/>
          </a:p>
        </p:txBody>
      </p:sp>
      <p:sp>
        <p:nvSpPr>
          <p:cNvPr id="6" name="عنصر نائب لرقم الشريحة 5"/>
          <p:cNvSpPr>
            <a:spLocks noGrp="1"/>
          </p:cNvSpPr>
          <p:nvPr>
            <p:ph type="sldNum" sz="quarter" idx="4"/>
          </p:nvPr>
        </p:nvSpPr>
        <p:spPr>
          <a:xfrm>
            <a:off x="4914900" y="8475134"/>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0A37B64F-C913-4AE9-83A4-DE83D09B2424}"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audio" Target="../media/audio1.wav"/><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20.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audio" Target="../media/audio1.wav"/><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jpeg"/></Relationships>
</file>

<file path=ppt/slides/_rels/slide2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5.jpeg"/><Relationship Id="rId4" Type="http://schemas.openxmlformats.org/officeDocument/2006/relationships/audio" Target="../media/audio2.wav"/></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hyperlink" Target="http://www.gcpa.edu.sa/edarat/ryaidh.html" TargetMode="External"/><Relationship Id="rId4" Type="http://schemas.openxmlformats.org/officeDocument/2006/relationships/audio" Target="../media/audio2.wav"/></Relationships>
</file>

<file path=ppt/slides/_rels/slide24.xml.rels><?xml version="1.0" encoding="UTF-8" standalone="yes"?>
<Relationships xmlns="http://schemas.openxmlformats.org/package/2006/relationships"><Relationship Id="rId3" Type="http://schemas.openxmlformats.org/officeDocument/2006/relationships/hyperlink" Target="http://www.yahoo.com/" TargetMode="External"/><Relationship Id="rId7" Type="http://schemas.openxmlformats.org/officeDocument/2006/relationships/hyperlink" Target="http://www.yasalaam.com/" TargetMode="External"/><Relationship Id="rId2" Type="http://schemas.openxmlformats.org/officeDocument/2006/relationships/hyperlink" Target="http://www.altavista.com/" TargetMode="External"/><Relationship Id="rId1" Type="http://schemas.openxmlformats.org/officeDocument/2006/relationships/slideLayout" Target="../slideLayouts/slideLayout7.xml"/><Relationship Id="rId6" Type="http://schemas.openxmlformats.org/officeDocument/2006/relationships/hyperlink" Target="http://www.ajeeb.com/" TargetMode="External"/><Relationship Id="rId5" Type="http://schemas.openxmlformats.org/officeDocument/2006/relationships/hyperlink" Target="http://www.ayna.com/" TargetMode="External"/><Relationship Id="rId4" Type="http://schemas.openxmlformats.org/officeDocument/2006/relationships/hyperlink" Target="http://www.google.com/"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نجمة مكونة من 7 نقاط 2"/>
          <p:cNvSpPr/>
          <p:nvPr/>
        </p:nvSpPr>
        <p:spPr>
          <a:xfrm>
            <a:off x="381000" y="152400"/>
            <a:ext cx="2133600" cy="1295400"/>
          </a:xfrm>
          <a:prstGeom prst="star7">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ar-SA" b="1" dirty="0">
                <a:solidFill>
                  <a:srgbClr val="00B050"/>
                </a:solidFill>
              </a:rPr>
              <a:t>المحاضرة السادسة &amp; السابعة</a:t>
            </a:r>
            <a:endParaRPr lang="en-US" b="1" dirty="0">
              <a:solidFill>
                <a:srgbClr val="00B050"/>
              </a:solidFill>
            </a:endParaRPr>
          </a:p>
        </p:txBody>
      </p:sp>
      <p:sp>
        <p:nvSpPr>
          <p:cNvPr id="4" name="Rectangle 2"/>
          <p:cNvSpPr txBox="1">
            <a:spLocks noChangeArrowheads="1"/>
          </p:cNvSpPr>
          <p:nvPr/>
        </p:nvSpPr>
        <p:spPr>
          <a:xfrm>
            <a:off x="1905000" y="0"/>
            <a:ext cx="4724400" cy="1143000"/>
          </a:xfrm>
          <a:prstGeom prst="rect">
            <a:avLst/>
          </a:prstGeom>
        </p:spPr>
        <p:txBody>
          <a:bodyPr>
            <a:normAutofit fontScale="97500" lnSpcReduction="10000"/>
          </a:bodyPr>
          <a:lstStyle/>
          <a:p>
            <a:pPr algn="ctr" fontAlgn="auto">
              <a:spcAft>
                <a:spcPts val="0"/>
              </a:spcAft>
              <a:defRPr/>
            </a:pPr>
            <a:r>
              <a:rPr lang="ar-SA" sz="1400" b="1" dirty="0">
                <a:latin typeface="+mj-lt"/>
                <a:ea typeface="+mj-ea"/>
              </a:rPr>
              <a:t/>
            </a:r>
            <a:br>
              <a:rPr lang="ar-SA" sz="1400" b="1" dirty="0">
                <a:latin typeface="+mj-lt"/>
                <a:ea typeface="+mj-ea"/>
              </a:rPr>
            </a:br>
            <a:r>
              <a:rPr lang="ar-SA" sz="1400" b="1" dirty="0">
                <a:latin typeface="+mj-lt"/>
                <a:ea typeface="+mj-ea"/>
              </a:rPr>
              <a:t/>
            </a:r>
            <a:br>
              <a:rPr lang="ar-SA" sz="1400" b="1" dirty="0">
                <a:latin typeface="+mj-lt"/>
                <a:ea typeface="+mj-ea"/>
              </a:rPr>
            </a:br>
            <a:r>
              <a:rPr lang="ar-EG" sz="1400" b="1" dirty="0">
                <a:solidFill>
                  <a:srgbClr val="A50021"/>
                </a:solidFill>
                <a:latin typeface="+mj-lt"/>
                <a:ea typeface="+mj-ea"/>
              </a:rPr>
              <a:t>لغات برمجة الحاسب </a:t>
            </a:r>
            <a:r>
              <a:rPr lang="ar-EG" sz="1400" b="1" dirty="0" err="1">
                <a:solidFill>
                  <a:srgbClr val="A50021"/>
                </a:solidFill>
                <a:latin typeface="+mj-lt"/>
                <a:ea typeface="+mj-ea"/>
              </a:rPr>
              <a:t>الالي</a:t>
            </a:r>
            <a:r>
              <a:rPr lang="ar-SA" sz="1400" b="1" dirty="0">
                <a:latin typeface="+mj-lt"/>
                <a:ea typeface="+mj-ea"/>
              </a:rPr>
              <a:t> </a:t>
            </a:r>
            <a:br>
              <a:rPr lang="ar-SA" sz="1400" b="1" dirty="0">
                <a:latin typeface="+mj-lt"/>
                <a:ea typeface="+mj-ea"/>
              </a:rPr>
            </a:br>
            <a:r>
              <a:rPr lang="en-US" sz="1400" b="1" dirty="0">
                <a:latin typeface="+mj-lt"/>
                <a:ea typeface="+mj-ea"/>
              </a:rPr>
              <a:t>Computer Programming Languages</a:t>
            </a:r>
            <a:r>
              <a:rPr lang="ar-SA" sz="1400" b="1" dirty="0">
                <a:latin typeface="+mj-lt"/>
                <a:ea typeface="+mj-ea"/>
              </a:rPr>
              <a:t/>
            </a:r>
            <a:br>
              <a:rPr lang="ar-SA" sz="1400" b="1" dirty="0">
                <a:latin typeface="+mj-lt"/>
                <a:ea typeface="+mj-ea"/>
              </a:rPr>
            </a:br>
            <a:endParaRPr lang="fr-FR" sz="1400" b="1" dirty="0">
              <a:latin typeface="+mj-lt"/>
              <a:ea typeface="+mj-ea"/>
            </a:endParaRPr>
          </a:p>
        </p:txBody>
      </p:sp>
      <p:sp>
        <p:nvSpPr>
          <p:cNvPr id="5" name="Content Placeholder 1"/>
          <p:cNvSpPr txBox="1">
            <a:spLocks/>
          </p:cNvSpPr>
          <p:nvPr/>
        </p:nvSpPr>
        <p:spPr>
          <a:xfrm>
            <a:off x="304800" y="914400"/>
            <a:ext cx="6248400" cy="1981200"/>
          </a:xfrm>
          <a:prstGeom prst="rect">
            <a:avLst/>
          </a:prstGeom>
        </p:spPr>
        <p:txBody>
          <a:bodyPr/>
          <a:lstStyle/>
          <a:p>
            <a:pPr marL="109538" algn="r" rtl="1">
              <a:spcBef>
                <a:spcPct val="20000"/>
              </a:spcBef>
              <a:buFont typeface="Wingdings 3" pitchFamily="18" charset="2"/>
              <a:buNone/>
              <a:defRPr/>
            </a:pPr>
            <a:r>
              <a:rPr lang="ar-EG" sz="1300" b="1" dirty="0">
                <a:solidFill>
                  <a:srgbClr val="A50021"/>
                </a:solidFill>
                <a:latin typeface="+mn-lt"/>
              </a:rPr>
              <a:t>لغات </a:t>
            </a:r>
            <a:r>
              <a:rPr lang="ar-SA" sz="1300" b="1" dirty="0" err="1">
                <a:solidFill>
                  <a:srgbClr val="A50021"/>
                </a:solidFill>
                <a:latin typeface="+mn-lt"/>
              </a:rPr>
              <a:t>ال</a:t>
            </a:r>
            <a:r>
              <a:rPr lang="ar-EG" sz="1300" b="1" dirty="0">
                <a:solidFill>
                  <a:srgbClr val="A50021"/>
                </a:solidFill>
                <a:latin typeface="+mn-lt"/>
              </a:rPr>
              <a:t>برمجة </a:t>
            </a:r>
            <a:r>
              <a:rPr lang="ar-SA" sz="1300" b="1" dirty="0">
                <a:solidFill>
                  <a:srgbClr val="A50021"/>
                </a:solidFill>
                <a:latin typeface="+mn-lt"/>
              </a:rPr>
              <a:t>: </a:t>
            </a:r>
          </a:p>
          <a:p>
            <a:pPr marL="109538" algn="r" rtl="1">
              <a:spcBef>
                <a:spcPct val="20000"/>
              </a:spcBef>
              <a:buFont typeface="Wingdings 3" pitchFamily="18" charset="2"/>
              <a:buNone/>
              <a:defRPr/>
            </a:pPr>
            <a:r>
              <a:rPr lang="ar-SA" sz="1300" b="1" dirty="0">
                <a:solidFill>
                  <a:srgbClr val="A50021"/>
                </a:solidFill>
                <a:latin typeface="+mn-lt"/>
              </a:rPr>
              <a:t>     </a:t>
            </a:r>
            <a:r>
              <a:rPr lang="ar-SA" sz="1300" dirty="0">
                <a:latin typeface="+mn-lt"/>
              </a:rPr>
              <a:t>همزة الوصل بين </a:t>
            </a:r>
            <a:r>
              <a:rPr lang="ar-SA" sz="1300" dirty="0" err="1">
                <a:latin typeface="+mn-lt"/>
              </a:rPr>
              <a:t>الانسان</a:t>
            </a:r>
            <a:r>
              <a:rPr lang="ar-SA" sz="1300" dirty="0">
                <a:latin typeface="+mn-lt"/>
              </a:rPr>
              <a:t> وجهاز الحاسب</a:t>
            </a:r>
          </a:p>
          <a:p>
            <a:pPr marL="109538" algn="r" rtl="1">
              <a:spcBef>
                <a:spcPct val="20000"/>
              </a:spcBef>
              <a:buFont typeface="Wingdings 3" pitchFamily="18" charset="2"/>
              <a:buNone/>
              <a:defRPr/>
            </a:pPr>
            <a:r>
              <a:rPr lang="ar-SA" sz="1300" b="1" dirty="0">
                <a:solidFill>
                  <a:srgbClr val="A50021"/>
                </a:solidFill>
                <a:latin typeface="+mn-lt"/>
              </a:rPr>
              <a:t>البرنامج:</a:t>
            </a:r>
            <a:r>
              <a:rPr lang="ar-SA" sz="1300" dirty="0">
                <a:latin typeface="+mn-lt"/>
              </a:rPr>
              <a:t> </a:t>
            </a:r>
          </a:p>
          <a:p>
            <a:pPr marL="109538" algn="r" rtl="1">
              <a:spcBef>
                <a:spcPct val="20000"/>
              </a:spcBef>
              <a:buFont typeface="Wingdings 3" pitchFamily="18" charset="2"/>
              <a:buNone/>
              <a:defRPr/>
            </a:pPr>
            <a:r>
              <a:rPr lang="ar-SA" sz="1300" dirty="0">
                <a:latin typeface="+mn-lt"/>
              </a:rPr>
              <a:t>  مجموعة تعليمات متسلسلة ومترابطة موجهة للقيام بأعمال معينة </a:t>
            </a:r>
            <a:r>
              <a:rPr lang="ar-SA" sz="1300" dirty="0" err="1">
                <a:latin typeface="+mn-lt"/>
              </a:rPr>
              <a:t>و</a:t>
            </a:r>
            <a:r>
              <a:rPr lang="ar-SA" sz="1300" dirty="0">
                <a:latin typeface="+mn-lt"/>
              </a:rPr>
              <a:t> تكتب بأحد لغات البرمجة. </a:t>
            </a:r>
          </a:p>
          <a:p>
            <a:pPr marL="109538" algn="r" rtl="1">
              <a:spcBef>
                <a:spcPct val="20000"/>
              </a:spcBef>
              <a:buFont typeface="Wingdings 3" pitchFamily="18" charset="2"/>
              <a:buNone/>
              <a:defRPr/>
            </a:pPr>
            <a:endParaRPr lang="ar-SA" sz="1300" dirty="0">
              <a:latin typeface="+mn-lt"/>
            </a:endParaRPr>
          </a:p>
          <a:p>
            <a:pPr marL="109538" algn="r" rtl="1">
              <a:spcBef>
                <a:spcPct val="20000"/>
              </a:spcBef>
              <a:buFont typeface="Wingdings 3" pitchFamily="18" charset="2"/>
              <a:buNone/>
              <a:defRPr/>
            </a:pPr>
            <a:r>
              <a:rPr lang="ar-SA" sz="1300" b="1" dirty="0">
                <a:latin typeface="+mn-lt"/>
              </a:rPr>
              <a:t> تتفاوت لغات البرمجة من حيث نوعية التطبيقات, بيئة التشغيل وطريقة التفاعل بين المستخدم والتطبيق والوسط الذي يتم خلاله التفاعل .</a:t>
            </a:r>
          </a:p>
        </p:txBody>
      </p:sp>
      <p:sp>
        <p:nvSpPr>
          <p:cNvPr id="6" name="Content Placeholder 1"/>
          <p:cNvSpPr txBox="1">
            <a:spLocks/>
          </p:cNvSpPr>
          <p:nvPr/>
        </p:nvSpPr>
        <p:spPr>
          <a:xfrm>
            <a:off x="1828800" y="2667000"/>
            <a:ext cx="4724400" cy="2378075"/>
          </a:xfrm>
          <a:prstGeom prst="rect">
            <a:avLst/>
          </a:prstGeom>
        </p:spPr>
        <p:txBody>
          <a:bodyPr/>
          <a:lstStyle/>
          <a:p>
            <a:pPr marL="109538" algn="r" rtl="1">
              <a:lnSpc>
                <a:spcPct val="150000"/>
              </a:lnSpc>
              <a:spcBef>
                <a:spcPct val="20000"/>
              </a:spcBef>
              <a:buFont typeface="Wingdings 3" pitchFamily="18" charset="2"/>
              <a:buNone/>
              <a:defRPr/>
            </a:pPr>
            <a:r>
              <a:rPr lang="ar-SA" sz="1300" b="1" u="sng" dirty="0">
                <a:solidFill>
                  <a:srgbClr val="A50021"/>
                </a:solidFill>
                <a:effectLst>
                  <a:outerShdw blurRad="38100" dist="38100" dir="2700000" algn="tl">
                    <a:srgbClr val="000000">
                      <a:alpha val="43137"/>
                    </a:srgbClr>
                  </a:outerShdw>
                </a:effectLst>
                <a:latin typeface="+mn-lt"/>
              </a:rPr>
              <a:t>تعليمات لغات البرمجة :: </a:t>
            </a:r>
          </a:p>
          <a:p>
            <a:pPr marL="109538" algn="r" rtl="1">
              <a:lnSpc>
                <a:spcPct val="150000"/>
              </a:lnSpc>
              <a:spcBef>
                <a:spcPct val="20000"/>
              </a:spcBef>
              <a:buFont typeface="Wingdings 3" pitchFamily="18" charset="2"/>
              <a:buNone/>
              <a:defRPr/>
            </a:pPr>
            <a:r>
              <a:rPr lang="ar-SA" sz="1300" b="1" dirty="0">
                <a:solidFill>
                  <a:srgbClr val="A50021"/>
                </a:solidFill>
                <a:latin typeface="+mn-lt"/>
              </a:rPr>
              <a:t>  </a:t>
            </a:r>
            <a:r>
              <a:rPr lang="ar-SA" sz="1300" dirty="0">
                <a:latin typeface="+mn-lt"/>
              </a:rPr>
              <a:t>- تعليمات الأوامر المتعلقة </a:t>
            </a:r>
            <a:r>
              <a:rPr lang="ar-SA" sz="1300" b="1" dirty="0" err="1">
                <a:solidFill>
                  <a:srgbClr val="FF0000"/>
                </a:solidFill>
                <a:latin typeface="+mn-lt"/>
              </a:rPr>
              <a:t>بالمدخلات</a:t>
            </a:r>
            <a:r>
              <a:rPr lang="ar-SA" sz="1300" b="1" dirty="0">
                <a:solidFill>
                  <a:srgbClr val="FF0000"/>
                </a:solidFill>
                <a:latin typeface="+mn-lt"/>
              </a:rPr>
              <a:t> والمخرجات.</a:t>
            </a:r>
          </a:p>
          <a:p>
            <a:pPr marL="109538" algn="r" rtl="1">
              <a:spcBef>
                <a:spcPct val="20000"/>
              </a:spcBef>
              <a:buFont typeface="Wingdings 3" pitchFamily="18" charset="2"/>
              <a:buNone/>
              <a:defRPr/>
            </a:pPr>
            <a:r>
              <a:rPr lang="ar-SA" sz="1300" dirty="0">
                <a:latin typeface="+mn-lt"/>
              </a:rPr>
              <a:t>  - تعليمات الأوامر المتعلقة </a:t>
            </a:r>
            <a:r>
              <a:rPr lang="ar-SA" sz="1300" b="1" dirty="0">
                <a:solidFill>
                  <a:srgbClr val="FF0000"/>
                </a:solidFill>
                <a:latin typeface="+mn-lt"/>
              </a:rPr>
              <a:t>بالعمليات الحسابية.</a:t>
            </a:r>
          </a:p>
          <a:p>
            <a:pPr marL="109538" algn="r" rtl="1">
              <a:spcBef>
                <a:spcPct val="20000"/>
              </a:spcBef>
              <a:buFont typeface="Wingdings 3" pitchFamily="18" charset="2"/>
              <a:buNone/>
              <a:defRPr/>
            </a:pPr>
            <a:r>
              <a:rPr lang="ar-SA" sz="1300" dirty="0">
                <a:latin typeface="+mn-lt"/>
              </a:rPr>
              <a:t>  - تعليمات الأوامر المتعلقة </a:t>
            </a:r>
            <a:r>
              <a:rPr lang="ar-SA" sz="1300" b="1" dirty="0">
                <a:solidFill>
                  <a:srgbClr val="FF0000"/>
                </a:solidFill>
                <a:latin typeface="+mn-lt"/>
              </a:rPr>
              <a:t>بالعمليات المنطقية.</a:t>
            </a:r>
          </a:p>
          <a:p>
            <a:pPr marL="109538" algn="r" rtl="1">
              <a:spcBef>
                <a:spcPct val="20000"/>
              </a:spcBef>
              <a:buFont typeface="Wingdings 3" pitchFamily="18" charset="2"/>
              <a:buNone/>
              <a:defRPr/>
            </a:pPr>
            <a:r>
              <a:rPr lang="ar-SA" sz="1300" dirty="0">
                <a:latin typeface="+mn-lt"/>
              </a:rPr>
              <a:t>  - </a:t>
            </a:r>
            <a:r>
              <a:rPr lang="ar-SA" sz="1300" dirty="0" err="1">
                <a:latin typeface="+mn-lt"/>
              </a:rPr>
              <a:t>تعيمات</a:t>
            </a:r>
            <a:r>
              <a:rPr lang="ar-SA" sz="1300" dirty="0">
                <a:latin typeface="+mn-lt"/>
              </a:rPr>
              <a:t> الأوامر المتعلقة </a:t>
            </a:r>
            <a:r>
              <a:rPr lang="ar-SA" sz="1300" b="1" dirty="0">
                <a:solidFill>
                  <a:srgbClr val="FF0000"/>
                </a:solidFill>
                <a:latin typeface="+mn-lt"/>
              </a:rPr>
              <a:t>بعمليات البيانات.</a:t>
            </a:r>
          </a:p>
        </p:txBody>
      </p:sp>
      <p:sp>
        <p:nvSpPr>
          <p:cNvPr id="7" name="Content Placeholder 2"/>
          <p:cNvSpPr txBox="1">
            <a:spLocks/>
          </p:cNvSpPr>
          <p:nvPr/>
        </p:nvSpPr>
        <p:spPr bwMode="auto">
          <a:xfrm>
            <a:off x="325438" y="4495800"/>
            <a:ext cx="6075362" cy="4648200"/>
          </a:xfrm>
          <a:prstGeom prst="rect">
            <a:avLst/>
          </a:prstGeom>
          <a:noFill/>
          <a:ln w="9525">
            <a:noFill/>
            <a:miter lim="800000"/>
            <a:headEnd/>
            <a:tailEnd/>
          </a:ln>
        </p:spPr>
        <p:txBody>
          <a:bodyPr>
            <a:normAutofit/>
          </a:bodyPr>
          <a:lstStyle/>
          <a:p>
            <a:pPr marL="87313" indent="22225" algn="just" rtl="1" fontAlgn="auto">
              <a:spcBef>
                <a:spcPct val="20000"/>
              </a:spcBef>
              <a:spcAft>
                <a:spcPts val="0"/>
              </a:spcAft>
              <a:defRPr/>
            </a:pPr>
            <a:endParaRPr lang="ar-SA" sz="1300" dirty="0">
              <a:latin typeface="+mn-lt"/>
            </a:endParaRPr>
          </a:p>
          <a:p>
            <a:pPr marL="87313" indent="22225" algn="just" rtl="1" fontAlgn="auto">
              <a:spcBef>
                <a:spcPct val="20000"/>
              </a:spcBef>
              <a:spcAft>
                <a:spcPts val="0"/>
              </a:spcAft>
              <a:buFont typeface="Wingdings" pitchFamily="2" charset="2"/>
              <a:buChar char="q"/>
              <a:defRPr/>
            </a:pPr>
            <a:r>
              <a:rPr lang="ar-SA" sz="1300" dirty="0">
                <a:solidFill>
                  <a:srgbClr val="0070C0"/>
                </a:solidFill>
                <a:latin typeface="+mn-lt"/>
              </a:rPr>
              <a:t> اللغات ذات المستوى </a:t>
            </a:r>
            <a:r>
              <a:rPr lang="ar-SA" sz="1300" dirty="0" err="1">
                <a:solidFill>
                  <a:srgbClr val="0070C0"/>
                </a:solidFill>
                <a:latin typeface="+mn-lt"/>
              </a:rPr>
              <a:t>المتدنى</a:t>
            </a:r>
            <a:r>
              <a:rPr lang="ar-SA" sz="1300" dirty="0">
                <a:solidFill>
                  <a:srgbClr val="0070C0"/>
                </a:solidFill>
                <a:latin typeface="+mn-lt"/>
              </a:rPr>
              <a:t> </a:t>
            </a:r>
            <a:r>
              <a:rPr lang="en-US" sz="1300" dirty="0">
                <a:solidFill>
                  <a:srgbClr val="0070C0"/>
                </a:solidFill>
                <a:latin typeface="+mn-lt"/>
              </a:rPr>
              <a:t>L.L.L</a:t>
            </a:r>
            <a:r>
              <a:rPr lang="ar-SA" sz="1300" dirty="0">
                <a:solidFill>
                  <a:srgbClr val="0070C0"/>
                </a:solidFill>
                <a:latin typeface="+mn-lt"/>
              </a:rPr>
              <a:t>(</a:t>
            </a:r>
            <a:r>
              <a:rPr lang="en-US" sz="1300" dirty="0">
                <a:solidFill>
                  <a:srgbClr val="0070C0"/>
                </a:solidFill>
                <a:latin typeface="+mn-lt"/>
              </a:rPr>
              <a:t>Low Level Languages</a:t>
            </a:r>
            <a:r>
              <a:rPr lang="ar-SA" sz="1300" dirty="0">
                <a:solidFill>
                  <a:srgbClr val="0070C0"/>
                </a:solidFill>
                <a:latin typeface="+mn-lt"/>
              </a:rPr>
              <a:t>)</a:t>
            </a:r>
            <a:endParaRPr lang="en-US" sz="1300" dirty="0">
              <a:solidFill>
                <a:srgbClr val="0070C0"/>
              </a:solidFill>
              <a:latin typeface="+mn-lt"/>
            </a:endParaRPr>
          </a:p>
          <a:p>
            <a:pPr marL="87313" indent="22225" algn="just" rtl="1" fontAlgn="auto">
              <a:spcBef>
                <a:spcPct val="20000"/>
              </a:spcBef>
              <a:spcAft>
                <a:spcPts val="0"/>
              </a:spcAft>
              <a:defRPr/>
            </a:pPr>
            <a:r>
              <a:rPr lang="ar-SA" sz="1300" b="1" u="sng" dirty="0">
                <a:latin typeface="+mn-lt"/>
              </a:rPr>
              <a:t>1- لغة الآلة </a:t>
            </a:r>
            <a:r>
              <a:rPr lang="en-US" sz="1300" b="1" u="sng" dirty="0">
                <a:latin typeface="+mn-lt"/>
              </a:rPr>
              <a:t>Machine languages</a:t>
            </a:r>
            <a:r>
              <a:rPr lang="ar-SA" sz="1300" b="1" u="sng" dirty="0">
                <a:latin typeface="+mn-lt"/>
              </a:rPr>
              <a:t> : </a:t>
            </a:r>
          </a:p>
          <a:p>
            <a:pPr marL="87313" indent="22225" algn="just" rtl="1" fontAlgn="auto">
              <a:spcBef>
                <a:spcPct val="20000"/>
              </a:spcBef>
              <a:spcAft>
                <a:spcPts val="0"/>
              </a:spcAft>
              <a:defRPr/>
            </a:pPr>
            <a:r>
              <a:rPr lang="ar-SA" sz="1300" dirty="0">
                <a:latin typeface="+mn-lt"/>
              </a:rPr>
              <a:t>  - لغة ثنائية تتكون من سلسلة </a:t>
            </a:r>
            <a:r>
              <a:rPr lang="en-US" sz="1300" dirty="0">
                <a:latin typeface="+mn-lt"/>
              </a:rPr>
              <a:t>0</a:t>
            </a:r>
            <a:r>
              <a:rPr lang="ar-SA" sz="1300" dirty="0">
                <a:latin typeface="+mn-lt"/>
              </a:rPr>
              <a:t> أو </a:t>
            </a:r>
            <a:r>
              <a:rPr lang="en-US" sz="1300" dirty="0">
                <a:latin typeface="+mn-lt"/>
              </a:rPr>
              <a:t>1</a:t>
            </a:r>
            <a:r>
              <a:rPr lang="ar-SA" sz="1300" dirty="0">
                <a:latin typeface="+mn-lt"/>
              </a:rPr>
              <a:t> وهي اللغة الوحيدة التي يفهمها الحاسب.</a:t>
            </a:r>
          </a:p>
          <a:p>
            <a:pPr marL="87313" indent="22225" algn="just" rtl="1" fontAlgn="auto">
              <a:spcBef>
                <a:spcPct val="20000"/>
              </a:spcBef>
              <a:spcAft>
                <a:spcPts val="0"/>
              </a:spcAft>
              <a:defRPr/>
            </a:pPr>
            <a:r>
              <a:rPr lang="ar-SA" sz="1300" dirty="0">
                <a:latin typeface="+mn-lt"/>
              </a:rPr>
              <a:t>  - تُحول جميع اللغات </a:t>
            </a:r>
            <a:r>
              <a:rPr lang="ar-SA" sz="1300" dirty="0" err="1">
                <a:latin typeface="+mn-lt"/>
              </a:rPr>
              <a:t>الى</a:t>
            </a:r>
            <a:r>
              <a:rPr lang="ar-SA" sz="1300" dirty="0">
                <a:latin typeface="+mn-lt"/>
              </a:rPr>
              <a:t> لغة الآلة حتى تتمكن معدات الحاسب الآلي من التفاهم    معها.       </a:t>
            </a:r>
          </a:p>
          <a:p>
            <a:pPr marL="87313" indent="22225" algn="just" rtl="1" fontAlgn="auto">
              <a:spcBef>
                <a:spcPct val="20000"/>
              </a:spcBef>
              <a:spcAft>
                <a:spcPts val="0"/>
              </a:spcAft>
              <a:defRPr/>
            </a:pPr>
            <a:r>
              <a:rPr lang="ar-SA" sz="1300" dirty="0">
                <a:latin typeface="+mn-lt"/>
              </a:rPr>
              <a:t> </a:t>
            </a:r>
            <a:r>
              <a:rPr lang="ar-SA" sz="1300" b="1" dirty="0">
                <a:latin typeface="+mn-lt"/>
              </a:rPr>
              <a:t>-  مميزاتها : </a:t>
            </a:r>
            <a:r>
              <a:rPr lang="ar-SA" sz="1300" dirty="0">
                <a:latin typeface="+mn-lt"/>
              </a:rPr>
              <a:t>سرعة التنفيذ لأنها تخاطب وحدة المعالجة مباشرة  </a:t>
            </a:r>
          </a:p>
          <a:p>
            <a:pPr marL="87313" indent="22225" algn="just" rtl="1" fontAlgn="auto">
              <a:spcBef>
                <a:spcPct val="20000"/>
              </a:spcBef>
              <a:spcAft>
                <a:spcPts val="0"/>
              </a:spcAft>
              <a:buFont typeface="Wingdings 3" pitchFamily="18" charset="2"/>
              <a:buNone/>
              <a:defRPr/>
            </a:pPr>
            <a:r>
              <a:rPr lang="ar-SA" sz="1300" b="1" dirty="0">
                <a:latin typeface="+mn-lt"/>
              </a:rPr>
              <a:t> - عيوبها  :</a:t>
            </a:r>
            <a:r>
              <a:rPr lang="ar-SA" sz="1300" dirty="0">
                <a:latin typeface="+mn-lt"/>
              </a:rPr>
              <a:t>  غير مرنة (صعوبة  كتابة وتصحيح برامجها) , غير عمومية (برامجها تعتمد على نوع الآلة).</a:t>
            </a:r>
          </a:p>
          <a:p>
            <a:pPr marL="87313" indent="22225" algn="just" rtl="1" fontAlgn="auto">
              <a:spcBef>
                <a:spcPct val="20000"/>
              </a:spcBef>
              <a:spcAft>
                <a:spcPts val="0"/>
              </a:spcAft>
              <a:defRPr/>
            </a:pPr>
            <a:endParaRPr lang="ar-SA" sz="1300" dirty="0">
              <a:latin typeface="+mn-lt"/>
            </a:endParaRPr>
          </a:p>
          <a:p>
            <a:pPr marL="87313" indent="22225" algn="just" rtl="1" fontAlgn="auto">
              <a:spcBef>
                <a:spcPct val="20000"/>
              </a:spcBef>
              <a:spcAft>
                <a:spcPts val="0"/>
              </a:spcAft>
              <a:defRPr/>
            </a:pPr>
            <a:r>
              <a:rPr lang="ar-SA" sz="1300" b="1" u="sng" dirty="0">
                <a:latin typeface="+mn-lt"/>
              </a:rPr>
              <a:t>2- لغة التجميع </a:t>
            </a:r>
            <a:r>
              <a:rPr lang="en-US" sz="1300" b="1" u="sng" dirty="0">
                <a:latin typeface="+mn-lt"/>
              </a:rPr>
              <a:t>Assembly language</a:t>
            </a:r>
            <a:r>
              <a:rPr lang="ar-SA" sz="1300" b="1" u="sng" dirty="0">
                <a:latin typeface="+mn-lt"/>
              </a:rPr>
              <a:t> : </a:t>
            </a:r>
          </a:p>
          <a:p>
            <a:pPr marL="87313" indent="22225" algn="just" rtl="1" fontAlgn="auto">
              <a:spcBef>
                <a:spcPct val="20000"/>
              </a:spcBef>
              <a:spcAft>
                <a:spcPts val="0"/>
              </a:spcAft>
              <a:defRPr/>
            </a:pPr>
            <a:r>
              <a:rPr lang="ar-SA" sz="1300" dirty="0">
                <a:latin typeface="+mn-lt"/>
              </a:rPr>
              <a:t>    - أقرب </a:t>
            </a:r>
            <a:r>
              <a:rPr lang="ar-SA" sz="1300" dirty="0" err="1">
                <a:latin typeface="+mn-lt"/>
              </a:rPr>
              <a:t>الى</a:t>
            </a:r>
            <a:r>
              <a:rPr lang="ar-SA" sz="1300" dirty="0">
                <a:latin typeface="+mn-lt"/>
              </a:rPr>
              <a:t> لغة الآلة ولكنها تستخدم مختصرات ورموز لكل تعليمة  يسهل حفظها وكتابتها.</a:t>
            </a:r>
          </a:p>
          <a:p>
            <a:pPr marL="87313" indent="22225" algn="just" rtl="1" fontAlgn="auto">
              <a:spcBef>
                <a:spcPct val="20000"/>
              </a:spcBef>
              <a:spcAft>
                <a:spcPts val="0"/>
              </a:spcAft>
              <a:defRPr/>
            </a:pPr>
            <a:r>
              <a:rPr lang="ar-SA" sz="1300" dirty="0">
                <a:latin typeface="+mn-lt"/>
              </a:rPr>
              <a:t>    مثال : </a:t>
            </a:r>
            <a:r>
              <a:rPr lang="en-US" sz="1300" dirty="0">
                <a:latin typeface="+mn-lt"/>
              </a:rPr>
              <a:t>LD  A , D</a:t>
            </a:r>
            <a:r>
              <a:rPr lang="ar-SA" sz="1300" dirty="0">
                <a:latin typeface="+mn-lt"/>
              </a:rPr>
              <a:t>  (تحميل المسجل </a:t>
            </a:r>
            <a:r>
              <a:rPr lang="en-US" sz="1300" dirty="0">
                <a:latin typeface="+mn-lt"/>
              </a:rPr>
              <a:t>A</a:t>
            </a:r>
            <a:r>
              <a:rPr lang="ar-SA" sz="1300" dirty="0">
                <a:latin typeface="+mn-lt"/>
              </a:rPr>
              <a:t> بمحتوى المسجل  </a:t>
            </a:r>
            <a:r>
              <a:rPr lang="en-US" sz="1300" dirty="0">
                <a:latin typeface="+mn-lt"/>
              </a:rPr>
              <a:t>D</a:t>
            </a:r>
            <a:r>
              <a:rPr lang="ar-SA" sz="1300" dirty="0">
                <a:latin typeface="+mn-lt"/>
              </a:rPr>
              <a:t>)</a:t>
            </a:r>
          </a:p>
          <a:p>
            <a:pPr marL="87313" indent="22225" algn="just" rtl="1" fontAlgn="auto">
              <a:spcBef>
                <a:spcPct val="20000"/>
              </a:spcBef>
              <a:spcAft>
                <a:spcPts val="0"/>
              </a:spcAft>
              <a:defRPr/>
            </a:pPr>
            <a:r>
              <a:rPr lang="ar-SA" sz="1300" dirty="0">
                <a:latin typeface="+mn-lt"/>
              </a:rPr>
              <a:t>  - عيوبها : غير عمومية  ( مصممة للعمل على حاسب معين وتحتاج لوسيط لتحويل البرنامج لبرنامج  بلغة الآلة يسمي الوسيط مجمع  (</a:t>
            </a:r>
            <a:r>
              <a:rPr lang="en-US" sz="1300" dirty="0">
                <a:latin typeface="+mn-lt"/>
              </a:rPr>
              <a:t>Assembler</a:t>
            </a:r>
            <a:r>
              <a:rPr lang="ar-SA" sz="1300" dirty="0">
                <a:latin typeface="+mn-lt"/>
              </a:rPr>
              <a:t>))</a:t>
            </a:r>
          </a:p>
          <a:p>
            <a:pPr marL="87313" indent="22225" algn="just" rtl="1" fontAlgn="auto">
              <a:spcBef>
                <a:spcPct val="20000"/>
              </a:spcBef>
              <a:spcAft>
                <a:spcPts val="0"/>
              </a:spcAft>
              <a:defRPr/>
            </a:pPr>
            <a:endParaRPr lang="ar-SA" sz="1300" dirty="0">
              <a:latin typeface="+mn-lt"/>
            </a:endParaRPr>
          </a:p>
        </p:txBody>
      </p:sp>
      <p:sp>
        <p:nvSpPr>
          <p:cNvPr id="8" name="Rectangle 4"/>
          <p:cNvSpPr>
            <a:spLocks noChangeArrowheads="1"/>
          </p:cNvSpPr>
          <p:nvPr/>
        </p:nvSpPr>
        <p:spPr bwMode="auto">
          <a:xfrm>
            <a:off x="3362325" y="4356100"/>
            <a:ext cx="3038475" cy="292100"/>
          </a:xfrm>
          <a:prstGeom prst="rect">
            <a:avLst/>
          </a:prstGeom>
          <a:noFill/>
          <a:ln w="9525">
            <a:noFill/>
            <a:miter lim="800000"/>
            <a:headEnd/>
            <a:tailEnd/>
          </a:ln>
        </p:spPr>
        <p:txBody>
          <a:bodyPr>
            <a:spAutoFit/>
          </a:bodyPr>
          <a:lstStyle/>
          <a:p>
            <a:pPr algn="r" rtl="1">
              <a:defRPr/>
            </a:pPr>
            <a:r>
              <a:rPr lang="ar-SA" sz="1300" b="1" u="sng" dirty="0">
                <a:solidFill>
                  <a:srgbClr val="C00000"/>
                </a:solidFill>
                <a:effectLst>
                  <a:outerShdw blurRad="38100" dist="38100" dir="2700000" algn="tl">
                    <a:srgbClr val="000000">
                      <a:alpha val="43137"/>
                    </a:srgbClr>
                  </a:outerShdw>
                </a:effectLst>
              </a:rPr>
              <a:t>تصنيف عام للغات البرمجة</a:t>
            </a:r>
            <a:endParaRPr lang="ar-SA" sz="1300" b="1" dirty="0">
              <a:solidFill>
                <a:srgbClr val="C00000"/>
              </a:solidFill>
              <a:effectLst>
                <a:outerShdw blurRad="38100" dist="38100" dir="2700000" algn="tl">
                  <a:srgbClr val="000000">
                    <a:alpha val="43137"/>
                  </a:srgbClr>
                </a:outerShdw>
              </a:effectLst>
            </a:endParaRPr>
          </a:p>
        </p:txBody>
      </p:sp>
      <p:sp>
        <p:nvSpPr>
          <p:cNvPr id="10" name="عنصر نائب للتذييل 9"/>
          <p:cNvSpPr>
            <a:spLocks noGrp="1"/>
          </p:cNvSpPr>
          <p:nvPr>
            <p:ph type="ftr" sz="quarter" idx="11"/>
          </p:nvPr>
        </p:nvSpPr>
        <p:spPr/>
        <p:txBody>
          <a:bodyPr/>
          <a:lstStyle/>
          <a:p>
            <a:r>
              <a:rPr lang="en-US" smtClean="0"/>
              <a:t>41</a:t>
            </a:r>
            <a:endParaRPr lang="en-US"/>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p:cNvSpPr txBox="1">
            <a:spLocks/>
          </p:cNvSpPr>
          <p:nvPr/>
        </p:nvSpPr>
        <p:spPr bwMode="auto">
          <a:xfrm>
            <a:off x="381000" y="533400"/>
            <a:ext cx="6172200" cy="3962400"/>
          </a:xfrm>
          <a:prstGeom prst="rect">
            <a:avLst/>
          </a:prstGeom>
          <a:noFill/>
          <a:ln w="9525">
            <a:noFill/>
            <a:miter lim="800000"/>
            <a:headEnd/>
            <a:tailEnd/>
          </a:ln>
        </p:spPr>
        <p:txBody>
          <a:bodyPr>
            <a:normAutofit lnSpcReduction="10000"/>
          </a:bodyPr>
          <a:lstStyle/>
          <a:p>
            <a:pPr marL="87313" indent="22225" algn="r" rtl="1" fontAlgn="auto">
              <a:spcBef>
                <a:spcPct val="20000"/>
              </a:spcBef>
              <a:spcAft>
                <a:spcPts val="0"/>
              </a:spcAft>
              <a:defRPr/>
            </a:pPr>
            <a:endParaRPr lang="ar-SA" sz="1300" dirty="0">
              <a:latin typeface="+mn-lt"/>
            </a:endParaRPr>
          </a:p>
          <a:p>
            <a:pPr marL="87313" indent="22225" algn="r" rtl="1" fontAlgn="auto">
              <a:spcBef>
                <a:spcPct val="20000"/>
              </a:spcBef>
              <a:spcAft>
                <a:spcPts val="0"/>
              </a:spcAft>
              <a:buFont typeface="Wingdings" pitchFamily="2" charset="2"/>
              <a:buChar char="q"/>
              <a:defRPr/>
            </a:pPr>
            <a:r>
              <a:rPr lang="ar-SA" sz="1300" b="1" dirty="0">
                <a:solidFill>
                  <a:srgbClr val="0070C0"/>
                </a:solidFill>
                <a:latin typeface="+mn-lt"/>
              </a:rPr>
              <a:t>اللغات ذات المستوى </a:t>
            </a:r>
            <a:r>
              <a:rPr lang="ar-SA" sz="1300" b="1" dirty="0" err="1">
                <a:solidFill>
                  <a:srgbClr val="0070C0"/>
                </a:solidFill>
                <a:latin typeface="+mn-lt"/>
              </a:rPr>
              <a:t>العالى</a:t>
            </a:r>
            <a:r>
              <a:rPr lang="ar-SA" sz="1300" b="1" dirty="0">
                <a:solidFill>
                  <a:srgbClr val="0070C0"/>
                </a:solidFill>
                <a:latin typeface="+mn-lt"/>
              </a:rPr>
              <a:t> </a:t>
            </a:r>
            <a:r>
              <a:rPr lang="en-US" sz="1300" b="1" dirty="0">
                <a:solidFill>
                  <a:srgbClr val="0070C0"/>
                </a:solidFill>
                <a:latin typeface="+mn-lt"/>
              </a:rPr>
              <a:t>H.L.L</a:t>
            </a:r>
            <a:r>
              <a:rPr lang="ar-SA" sz="1300" b="1" dirty="0">
                <a:solidFill>
                  <a:srgbClr val="0070C0"/>
                </a:solidFill>
                <a:latin typeface="+mn-lt"/>
              </a:rPr>
              <a:t> (</a:t>
            </a:r>
            <a:r>
              <a:rPr lang="en-US" sz="1300" b="1" dirty="0">
                <a:solidFill>
                  <a:srgbClr val="0070C0"/>
                </a:solidFill>
                <a:latin typeface="+mn-lt"/>
              </a:rPr>
              <a:t>High Level Languages</a:t>
            </a:r>
            <a:r>
              <a:rPr lang="ar-SA" sz="1300" b="1" dirty="0">
                <a:solidFill>
                  <a:srgbClr val="0070C0"/>
                </a:solidFill>
                <a:latin typeface="+mn-lt"/>
              </a:rPr>
              <a:t>)</a:t>
            </a:r>
            <a:endParaRPr lang="ar-SA" sz="1300" dirty="0">
              <a:solidFill>
                <a:srgbClr val="0070C0"/>
              </a:solidFill>
              <a:latin typeface="+mn-lt"/>
            </a:endParaRPr>
          </a:p>
          <a:p>
            <a:pPr marL="87313" indent="22225" algn="r" rtl="1" fontAlgn="auto">
              <a:spcBef>
                <a:spcPct val="20000"/>
              </a:spcBef>
              <a:spcAft>
                <a:spcPts val="0"/>
              </a:spcAft>
              <a:defRPr/>
            </a:pPr>
            <a:r>
              <a:rPr lang="ar-SA" sz="1300" dirty="0">
                <a:latin typeface="+mn-lt"/>
              </a:rPr>
              <a:t>- </a:t>
            </a:r>
            <a:r>
              <a:rPr lang="ar-SA" sz="1300" b="1" dirty="0">
                <a:latin typeface="+mn-lt"/>
              </a:rPr>
              <a:t>مميزاتها : </a:t>
            </a:r>
            <a:r>
              <a:rPr lang="ar-SA" sz="1300" dirty="0">
                <a:latin typeface="+mn-lt"/>
              </a:rPr>
              <a:t>قريبة من لغة الانسان , مرنة  (سهولة في كتابة وتعديل وتصحيح البرامج,)                                        </a:t>
            </a:r>
            <a:r>
              <a:rPr lang="ar-SA" sz="1300" dirty="0">
                <a:solidFill>
                  <a:srgbClr val="FF0000"/>
                </a:solidFill>
                <a:latin typeface="+mn-lt"/>
              </a:rPr>
              <a:t>عمومية ( استقلالية برامجها عن نوع وتفاصيل الجهاز التي تعمل عليه).</a:t>
            </a:r>
          </a:p>
          <a:p>
            <a:pPr marL="87313" indent="22225" algn="r" rtl="1" fontAlgn="auto">
              <a:spcBef>
                <a:spcPct val="20000"/>
              </a:spcBef>
              <a:spcAft>
                <a:spcPts val="0"/>
              </a:spcAft>
              <a:buFontTx/>
              <a:buChar char="-"/>
              <a:defRPr/>
            </a:pPr>
            <a:r>
              <a:rPr lang="ar-SA" sz="1300" b="1" dirty="0">
                <a:latin typeface="+mn-lt"/>
              </a:rPr>
              <a:t>عيوبها :  </a:t>
            </a:r>
            <a:r>
              <a:rPr lang="ar-SA" sz="1300" dirty="0">
                <a:latin typeface="+mn-lt"/>
              </a:rPr>
              <a:t>بطء التنفيذ لاحتياجها لوسيط يقوم بتحويل البرنامج المصدر (</a:t>
            </a:r>
            <a:r>
              <a:rPr lang="en-US" sz="1300" dirty="0">
                <a:latin typeface="+mn-lt"/>
              </a:rPr>
              <a:t>Source Code</a:t>
            </a:r>
            <a:r>
              <a:rPr lang="ar-SA" sz="1300" dirty="0">
                <a:latin typeface="+mn-lt"/>
              </a:rPr>
              <a:t>) المكتوب </a:t>
            </a:r>
            <a:r>
              <a:rPr lang="ar-SA" sz="1300" dirty="0" err="1">
                <a:latin typeface="+mn-lt"/>
              </a:rPr>
              <a:t>باحدى</a:t>
            </a:r>
            <a:r>
              <a:rPr lang="ar-SA" sz="1300" dirty="0">
                <a:latin typeface="+mn-lt"/>
              </a:rPr>
              <a:t>  هذه اللغات </a:t>
            </a:r>
            <a:r>
              <a:rPr lang="ar-SA" sz="1300" dirty="0" err="1">
                <a:latin typeface="+mn-lt"/>
              </a:rPr>
              <a:t>الى</a:t>
            </a:r>
            <a:r>
              <a:rPr lang="ar-SA" sz="1300" dirty="0">
                <a:latin typeface="+mn-lt"/>
              </a:rPr>
              <a:t> البرنامج الهدف (</a:t>
            </a:r>
            <a:r>
              <a:rPr lang="en-US" sz="1300" dirty="0">
                <a:latin typeface="+mn-lt"/>
              </a:rPr>
              <a:t>Object Code</a:t>
            </a:r>
            <a:r>
              <a:rPr lang="ar-SA" sz="1300" dirty="0">
                <a:latin typeface="+mn-lt"/>
              </a:rPr>
              <a:t>) المكتوب بلغة الآلة .</a:t>
            </a:r>
          </a:p>
          <a:p>
            <a:pPr marL="87313" indent="22225" algn="r" rtl="1" fontAlgn="auto">
              <a:spcBef>
                <a:spcPct val="20000"/>
              </a:spcBef>
              <a:spcAft>
                <a:spcPts val="0"/>
              </a:spcAft>
              <a:defRPr/>
            </a:pPr>
            <a:endParaRPr lang="ar-SA" sz="1300" dirty="0">
              <a:latin typeface="+mn-lt"/>
            </a:endParaRPr>
          </a:p>
          <a:p>
            <a:pPr marL="87313" indent="22225" algn="r" rtl="1" fontAlgn="auto">
              <a:spcBef>
                <a:spcPct val="20000"/>
              </a:spcBef>
              <a:spcAft>
                <a:spcPts val="0"/>
              </a:spcAft>
              <a:defRPr/>
            </a:pPr>
            <a:r>
              <a:rPr lang="ar-SA" sz="1300" b="1" dirty="0">
                <a:solidFill>
                  <a:srgbClr val="C00000"/>
                </a:solidFill>
                <a:latin typeface="+mn-lt"/>
              </a:rPr>
              <a:t>- يوجد نوعان من الوسيط  :</a:t>
            </a:r>
          </a:p>
          <a:p>
            <a:pPr marL="87313" indent="22225" algn="r" rtl="1" fontAlgn="auto">
              <a:lnSpc>
                <a:spcPct val="160000"/>
              </a:lnSpc>
              <a:spcBef>
                <a:spcPct val="20000"/>
              </a:spcBef>
              <a:spcAft>
                <a:spcPts val="0"/>
              </a:spcAft>
              <a:defRPr/>
            </a:pPr>
            <a:r>
              <a:rPr lang="ar-SA" sz="1300" b="1" u="sng" dirty="0">
                <a:latin typeface="+mn-lt"/>
              </a:rPr>
              <a:t>1- المفسر (</a:t>
            </a:r>
            <a:r>
              <a:rPr lang="en-US" sz="1300" b="1" u="sng" dirty="0">
                <a:latin typeface="+mn-lt"/>
              </a:rPr>
              <a:t>Interpreter</a:t>
            </a:r>
            <a:r>
              <a:rPr lang="ar-SA" sz="1300" b="1" u="sng" dirty="0">
                <a:latin typeface="+mn-lt"/>
              </a:rPr>
              <a:t>):</a:t>
            </a:r>
          </a:p>
          <a:p>
            <a:pPr marL="87313" indent="22225" algn="r" rtl="1" fontAlgn="auto">
              <a:spcBef>
                <a:spcPct val="20000"/>
              </a:spcBef>
              <a:spcAft>
                <a:spcPts val="0"/>
              </a:spcAft>
              <a:defRPr/>
            </a:pPr>
            <a:r>
              <a:rPr lang="ar-SA" sz="1300" dirty="0">
                <a:latin typeface="+mn-lt"/>
              </a:rPr>
              <a:t>      -  برنامج يفحص </a:t>
            </a:r>
            <a:r>
              <a:rPr lang="ar-SA" sz="1300" dirty="0" err="1">
                <a:latin typeface="+mn-lt"/>
              </a:rPr>
              <a:t>و</a:t>
            </a:r>
            <a:r>
              <a:rPr lang="ar-SA" sz="1300" dirty="0">
                <a:latin typeface="+mn-lt"/>
              </a:rPr>
              <a:t> يترجم البرنامج المصدر </a:t>
            </a:r>
            <a:r>
              <a:rPr lang="en-US" sz="1300" dirty="0">
                <a:latin typeface="+mn-lt"/>
              </a:rPr>
              <a:t>Source code</a:t>
            </a:r>
            <a:r>
              <a:rPr lang="ar-SA" sz="1300" dirty="0">
                <a:latin typeface="+mn-lt"/>
              </a:rPr>
              <a:t> لبرنامج هدف (</a:t>
            </a:r>
            <a:r>
              <a:rPr lang="en-US" sz="1300" dirty="0">
                <a:latin typeface="+mn-lt"/>
              </a:rPr>
              <a:t>Object code</a:t>
            </a:r>
            <a:r>
              <a:rPr lang="ar-SA" sz="1300" dirty="0">
                <a:latin typeface="+mn-lt"/>
              </a:rPr>
              <a:t>) مكتوب بلغة الآلة. و ينفذه سطر بسطر فإذا وجد خطأ يتوقف عن الترجمة </a:t>
            </a:r>
            <a:r>
              <a:rPr lang="ar-SA" sz="1300" dirty="0" err="1">
                <a:latin typeface="+mn-lt"/>
              </a:rPr>
              <a:t>و</a:t>
            </a:r>
            <a:r>
              <a:rPr lang="ar-SA" sz="1300" dirty="0">
                <a:latin typeface="+mn-lt"/>
              </a:rPr>
              <a:t> التنفيذ حتى نصحح الخطأ.ويتكرر ذلك حتى يصير البرنامج خالي من الأخطاء .</a:t>
            </a:r>
          </a:p>
          <a:p>
            <a:pPr marL="87313" indent="22225" algn="r" rtl="1" fontAlgn="auto">
              <a:spcBef>
                <a:spcPct val="20000"/>
              </a:spcBef>
              <a:spcAft>
                <a:spcPts val="0"/>
              </a:spcAft>
              <a:defRPr/>
            </a:pPr>
            <a:r>
              <a:rPr lang="ar-SA" sz="1300" dirty="0">
                <a:latin typeface="+mn-lt"/>
              </a:rPr>
              <a:t>      -  </a:t>
            </a:r>
            <a:r>
              <a:rPr lang="ar-SA" sz="1300" b="1" dirty="0">
                <a:latin typeface="+mn-lt"/>
              </a:rPr>
              <a:t>عيوبه : </a:t>
            </a:r>
            <a:r>
              <a:rPr lang="ar-SA" sz="1300" dirty="0">
                <a:solidFill>
                  <a:srgbClr val="FF0000"/>
                </a:solidFill>
                <a:latin typeface="+mn-lt"/>
              </a:rPr>
              <a:t>البطء, اعادة اختبار البرنامج  في كل مرة يطلب فيها اعادة تنفيذه .</a:t>
            </a:r>
          </a:p>
          <a:p>
            <a:pPr marL="87313" indent="22225" algn="r" rtl="1" fontAlgn="auto">
              <a:spcBef>
                <a:spcPct val="20000"/>
              </a:spcBef>
              <a:spcAft>
                <a:spcPts val="0"/>
              </a:spcAft>
              <a:defRPr/>
            </a:pPr>
            <a:endParaRPr lang="ar-SA" sz="1300" dirty="0">
              <a:solidFill>
                <a:srgbClr val="FF0000"/>
              </a:solidFill>
              <a:latin typeface="+mn-lt"/>
            </a:endParaRPr>
          </a:p>
          <a:p>
            <a:pPr marL="87313" indent="22225" algn="r" rtl="1" fontAlgn="auto">
              <a:spcBef>
                <a:spcPct val="20000"/>
              </a:spcBef>
              <a:spcAft>
                <a:spcPts val="0"/>
              </a:spcAft>
              <a:defRPr/>
            </a:pPr>
            <a:r>
              <a:rPr lang="ar-SA" sz="1300" b="1" u="sng" dirty="0">
                <a:latin typeface="+mn-lt"/>
              </a:rPr>
              <a:t>2- المترجم (</a:t>
            </a:r>
            <a:r>
              <a:rPr lang="en-US" sz="1300" b="1" u="sng" dirty="0">
                <a:latin typeface="+mn-lt"/>
              </a:rPr>
              <a:t>Compiler</a:t>
            </a:r>
            <a:r>
              <a:rPr lang="ar-SA" sz="1300" b="1" u="sng" dirty="0">
                <a:latin typeface="+mn-lt"/>
              </a:rPr>
              <a:t>):</a:t>
            </a:r>
          </a:p>
          <a:p>
            <a:pPr marL="87313" indent="22225" algn="r" rtl="1" fontAlgn="auto">
              <a:spcBef>
                <a:spcPct val="20000"/>
              </a:spcBef>
              <a:spcAft>
                <a:spcPts val="0"/>
              </a:spcAft>
              <a:defRPr/>
            </a:pPr>
            <a:r>
              <a:rPr lang="ar-SA" sz="1300" dirty="0">
                <a:latin typeface="+mn-lt"/>
              </a:rPr>
              <a:t>     -  يراجع جميع </a:t>
            </a:r>
            <a:r>
              <a:rPr lang="ar-SA" sz="1300" dirty="0" err="1">
                <a:latin typeface="+mn-lt"/>
              </a:rPr>
              <a:t>اوامر</a:t>
            </a:r>
            <a:r>
              <a:rPr lang="ar-SA" sz="1300" dirty="0">
                <a:latin typeface="+mn-lt"/>
              </a:rPr>
              <a:t> البرنامج المصدر ثم يصدر قائمة بالأخطاء </a:t>
            </a:r>
            <a:r>
              <a:rPr lang="ar-SA" sz="1300" dirty="0" err="1">
                <a:latin typeface="+mn-lt"/>
              </a:rPr>
              <a:t>ان</a:t>
            </a:r>
            <a:r>
              <a:rPr lang="ar-SA" sz="1300" dirty="0">
                <a:latin typeface="+mn-lt"/>
              </a:rPr>
              <a:t> وجدت ثم يترجم المصدر </a:t>
            </a:r>
            <a:r>
              <a:rPr lang="ar-SA" sz="1300" dirty="0" err="1">
                <a:latin typeface="+mn-lt"/>
              </a:rPr>
              <a:t>الى</a:t>
            </a:r>
            <a:r>
              <a:rPr lang="ar-SA" sz="1300" dirty="0">
                <a:latin typeface="+mn-lt"/>
              </a:rPr>
              <a:t> برنامج هدف.</a:t>
            </a:r>
          </a:p>
          <a:p>
            <a:pPr marL="87313" indent="22225" algn="r" rtl="1" fontAlgn="auto">
              <a:spcBef>
                <a:spcPct val="20000"/>
              </a:spcBef>
              <a:spcAft>
                <a:spcPts val="0"/>
              </a:spcAft>
              <a:defRPr/>
            </a:pPr>
            <a:r>
              <a:rPr lang="ar-SA" sz="1300" dirty="0">
                <a:latin typeface="+mn-lt"/>
              </a:rPr>
              <a:t>     </a:t>
            </a:r>
          </a:p>
        </p:txBody>
      </p:sp>
      <p:sp>
        <p:nvSpPr>
          <p:cNvPr id="43012" name="Rectangle 4"/>
          <p:cNvSpPr>
            <a:spLocks noChangeArrowheads="1"/>
          </p:cNvSpPr>
          <p:nvPr/>
        </p:nvSpPr>
        <p:spPr bwMode="auto">
          <a:xfrm>
            <a:off x="4419600" y="381000"/>
            <a:ext cx="2074863" cy="292100"/>
          </a:xfrm>
          <a:prstGeom prst="rect">
            <a:avLst/>
          </a:prstGeom>
          <a:noFill/>
          <a:ln w="9525">
            <a:noFill/>
            <a:miter lim="800000"/>
            <a:headEnd/>
            <a:tailEnd/>
          </a:ln>
        </p:spPr>
        <p:txBody>
          <a:bodyPr>
            <a:spAutoFit/>
          </a:bodyPr>
          <a:lstStyle/>
          <a:p>
            <a:pPr algn="r" rtl="1"/>
            <a:r>
              <a:rPr lang="ar-SA" sz="1300" b="1" u="sng">
                <a:solidFill>
                  <a:srgbClr val="C00000"/>
                </a:solidFill>
              </a:rPr>
              <a:t>تابع: تصنيف عام للغات البرمجة</a:t>
            </a:r>
            <a:endParaRPr lang="ar-SA" sz="1300" b="1">
              <a:solidFill>
                <a:srgbClr val="C00000"/>
              </a:solidFill>
            </a:endParaRPr>
          </a:p>
        </p:txBody>
      </p:sp>
      <p:sp>
        <p:nvSpPr>
          <p:cNvPr id="9" name="Content Placeholder 2"/>
          <p:cNvSpPr txBox="1">
            <a:spLocks/>
          </p:cNvSpPr>
          <p:nvPr/>
        </p:nvSpPr>
        <p:spPr bwMode="auto">
          <a:xfrm>
            <a:off x="609600" y="4572000"/>
            <a:ext cx="5943600" cy="1981200"/>
          </a:xfrm>
          <a:prstGeom prst="rect">
            <a:avLst/>
          </a:prstGeom>
          <a:noFill/>
          <a:ln w="9525">
            <a:noFill/>
            <a:miter lim="800000"/>
            <a:headEnd/>
            <a:tailEnd/>
          </a:ln>
        </p:spPr>
        <p:txBody>
          <a:bodyPr>
            <a:normAutofit/>
          </a:bodyPr>
          <a:lstStyle/>
          <a:p>
            <a:pPr marL="87313" indent="22225" algn="just" rtl="1" fontAlgn="auto">
              <a:spcBef>
                <a:spcPct val="20000"/>
              </a:spcBef>
              <a:spcAft>
                <a:spcPts val="0"/>
              </a:spcAft>
              <a:defRPr/>
            </a:pPr>
            <a:endParaRPr lang="ar-SA" sz="1300" dirty="0">
              <a:latin typeface="+mn-lt"/>
            </a:endParaRPr>
          </a:p>
          <a:p>
            <a:pPr marL="87313" indent="22225" algn="just" rtl="1" fontAlgn="auto">
              <a:spcBef>
                <a:spcPct val="20000"/>
              </a:spcBef>
              <a:spcAft>
                <a:spcPts val="0"/>
              </a:spcAft>
              <a:buFont typeface="Courier New" pitchFamily="49" charset="0"/>
              <a:buChar char="o"/>
              <a:defRPr/>
            </a:pPr>
            <a:r>
              <a:rPr lang="ar-SA" sz="1300" b="1" u="sng" dirty="0">
                <a:solidFill>
                  <a:srgbClr val="009242"/>
                </a:solidFill>
                <a:latin typeface="+mn-lt"/>
              </a:rPr>
              <a:t>اللغات المترجمة (</a:t>
            </a:r>
            <a:r>
              <a:rPr lang="en-US" sz="1300" b="1" u="sng" dirty="0">
                <a:solidFill>
                  <a:srgbClr val="009242"/>
                </a:solidFill>
                <a:latin typeface="+mn-lt"/>
              </a:rPr>
              <a:t>Compiled Languages</a:t>
            </a:r>
            <a:r>
              <a:rPr lang="ar-SA" sz="1300" b="1" u="sng" dirty="0">
                <a:solidFill>
                  <a:srgbClr val="009242"/>
                </a:solidFill>
                <a:latin typeface="+mn-lt"/>
              </a:rPr>
              <a:t>):</a:t>
            </a:r>
          </a:p>
          <a:p>
            <a:pPr marL="87313" algn="just" rtl="1" fontAlgn="auto">
              <a:spcBef>
                <a:spcPct val="20000"/>
              </a:spcBef>
              <a:spcAft>
                <a:spcPts val="0"/>
              </a:spcAft>
              <a:buFont typeface="Wingdings 3"/>
              <a:buNone/>
              <a:defRPr/>
            </a:pPr>
            <a:r>
              <a:rPr lang="ar-SA" sz="1300" dirty="0">
                <a:latin typeface="+mn-lt"/>
              </a:rPr>
              <a:t> تمر بمرحلتين:</a:t>
            </a:r>
            <a:endParaRPr lang="en-US" sz="1300" dirty="0">
              <a:latin typeface="+mn-lt"/>
            </a:endParaRPr>
          </a:p>
          <a:p>
            <a:pPr marL="87313" indent="22225" algn="just" rtl="1" fontAlgn="auto">
              <a:spcBef>
                <a:spcPct val="20000"/>
              </a:spcBef>
              <a:spcAft>
                <a:spcPts val="0"/>
              </a:spcAft>
              <a:defRPr/>
            </a:pPr>
            <a:r>
              <a:rPr lang="ar-SA" sz="1300" b="1" dirty="0">
                <a:latin typeface="+mn-lt"/>
              </a:rPr>
              <a:t>1- مرحلة الترجمة </a:t>
            </a:r>
            <a:r>
              <a:rPr lang="en-US" sz="1300" b="1" dirty="0">
                <a:latin typeface="+mn-lt"/>
              </a:rPr>
              <a:t>Translation</a:t>
            </a:r>
            <a:r>
              <a:rPr lang="ar-SA" sz="1300" dirty="0">
                <a:latin typeface="+mn-lt"/>
              </a:rPr>
              <a:t>:(كتابة هذة اللغات في صورة ملفات نصية بسيطة ثم ترجمتها باستخدام المترجم) .</a:t>
            </a:r>
          </a:p>
          <a:p>
            <a:pPr marL="87313" indent="22225" algn="just" rtl="1" fontAlgn="auto">
              <a:spcBef>
                <a:spcPct val="20000"/>
              </a:spcBef>
              <a:spcAft>
                <a:spcPts val="0"/>
              </a:spcAft>
              <a:defRPr/>
            </a:pPr>
            <a:r>
              <a:rPr lang="ar-SA" sz="1300" b="1" dirty="0">
                <a:latin typeface="+mn-lt"/>
              </a:rPr>
              <a:t>2-  مرحلة الربط </a:t>
            </a:r>
            <a:r>
              <a:rPr lang="en-US" sz="1300" b="1" dirty="0">
                <a:latin typeface="+mn-lt"/>
              </a:rPr>
              <a:t>Linking</a:t>
            </a:r>
            <a:r>
              <a:rPr lang="ar-SA" sz="1300" dirty="0">
                <a:latin typeface="+mn-lt"/>
              </a:rPr>
              <a:t>: (ربط البرامج الفرعية بالمكتبة والتعليمات التي تستخدمها بالبرنامج ,ثم انشاء برنامج جديد يسمى الملف التنفيذى </a:t>
            </a:r>
            <a:r>
              <a:rPr lang="en-US" sz="1300" dirty="0">
                <a:latin typeface="+mn-lt"/>
              </a:rPr>
              <a:t>Executive Code</a:t>
            </a:r>
            <a:r>
              <a:rPr lang="ar-SA" sz="1300" dirty="0">
                <a:latin typeface="+mn-lt"/>
              </a:rPr>
              <a:t>(مكون من 0و1 ينفذ مباشرة عند </a:t>
            </a:r>
            <a:r>
              <a:rPr lang="ar-SA" sz="1300" dirty="0" err="1">
                <a:latin typeface="+mn-lt"/>
              </a:rPr>
              <a:t>تشغيلة</a:t>
            </a:r>
            <a:r>
              <a:rPr lang="ar-SA" sz="1300" dirty="0">
                <a:latin typeface="+mn-lt"/>
              </a:rPr>
              <a:t>).</a:t>
            </a:r>
          </a:p>
          <a:p>
            <a:pPr marL="87313" indent="22225" algn="just" rtl="1" fontAlgn="auto">
              <a:spcBef>
                <a:spcPct val="20000"/>
              </a:spcBef>
              <a:spcAft>
                <a:spcPts val="0"/>
              </a:spcAft>
              <a:defRPr/>
            </a:pPr>
            <a:r>
              <a:rPr lang="ar-SA" sz="1300" dirty="0">
                <a:latin typeface="+mn-lt"/>
              </a:rPr>
              <a:t>* من أشهرها اللغات: </a:t>
            </a:r>
            <a:r>
              <a:rPr lang="en-US" sz="1300" dirty="0">
                <a:latin typeface="+mn-lt"/>
              </a:rPr>
              <a:t>C++, C, FORTRAN</a:t>
            </a:r>
            <a:r>
              <a:rPr lang="ar-SA" sz="1300" dirty="0">
                <a:latin typeface="+mn-lt"/>
              </a:rPr>
              <a:t> </a:t>
            </a:r>
          </a:p>
          <a:p>
            <a:pPr marL="87313" indent="22225" algn="just" rtl="1" fontAlgn="auto">
              <a:spcBef>
                <a:spcPct val="20000"/>
              </a:spcBef>
              <a:spcAft>
                <a:spcPts val="0"/>
              </a:spcAft>
              <a:defRPr/>
            </a:pPr>
            <a:endParaRPr lang="ar-SA" sz="1300" dirty="0">
              <a:latin typeface="+mn-lt"/>
            </a:endParaRPr>
          </a:p>
        </p:txBody>
      </p:sp>
      <p:sp>
        <p:nvSpPr>
          <p:cNvPr id="10" name="Rectangle 4"/>
          <p:cNvSpPr>
            <a:spLocks noChangeArrowheads="1"/>
          </p:cNvSpPr>
          <p:nvPr/>
        </p:nvSpPr>
        <p:spPr bwMode="auto">
          <a:xfrm>
            <a:off x="3230563" y="4419600"/>
            <a:ext cx="3228975" cy="292100"/>
          </a:xfrm>
          <a:prstGeom prst="rect">
            <a:avLst/>
          </a:prstGeom>
          <a:noFill/>
          <a:ln w="9525">
            <a:noFill/>
            <a:miter lim="800000"/>
            <a:headEnd/>
            <a:tailEnd/>
          </a:ln>
        </p:spPr>
        <p:txBody>
          <a:bodyPr wrap="none">
            <a:spAutoFit/>
          </a:bodyPr>
          <a:lstStyle/>
          <a:p>
            <a:pPr algn="r" rtl="1">
              <a:buFont typeface="Wingdings" pitchFamily="2" charset="2"/>
              <a:buChar char="v"/>
              <a:defRPr/>
            </a:pPr>
            <a:r>
              <a:rPr lang="ar-SA" sz="1300" b="1" i="1" u="sng" dirty="0">
                <a:solidFill>
                  <a:srgbClr val="C00000"/>
                </a:solidFill>
                <a:effectLst>
                  <a:outerShdw blurRad="38100" dist="38100" dir="2700000" algn="tl">
                    <a:srgbClr val="000000">
                      <a:alpha val="43137"/>
                    </a:srgbClr>
                  </a:outerShdw>
                </a:effectLst>
              </a:rPr>
              <a:t> </a:t>
            </a:r>
            <a:r>
              <a:rPr lang="ar-SA" sz="1300" b="1" i="1" u="sng" dirty="0" err="1">
                <a:solidFill>
                  <a:srgbClr val="C00000"/>
                </a:solidFill>
                <a:effectLst>
                  <a:outerShdw blurRad="38100" dist="38100" dir="2700000" algn="tl">
                    <a:srgbClr val="000000">
                      <a:alpha val="43137"/>
                    </a:srgbClr>
                  </a:outerShdw>
                </a:effectLst>
              </a:rPr>
              <a:t>اقسام</a:t>
            </a:r>
            <a:r>
              <a:rPr lang="ar-SA" sz="1300" b="1" i="1" u="sng" dirty="0">
                <a:solidFill>
                  <a:srgbClr val="C00000"/>
                </a:solidFill>
                <a:effectLst>
                  <a:outerShdw blurRad="38100" dist="38100" dir="2700000" algn="tl">
                    <a:srgbClr val="000000">
                      <a:alpha val="43137"/>
                    </a:srgbClr>
                  </a:outerShdw>
                </a:effectLst>
              </a:rPr>
              <a:t> اللغات عالية المستوى (حسب طريقة الترجمة):</a:t>
            </a:r>
            <a:endParaRPr lang="ar-SA" sz="1300" b="1" i="1" dirty="0">
              <a:solidFill>
                <a:srgbClr val="C00000"/>
              </a:solidFill>
              <a:effectLst>
                <a:outerShdw blurRad="38100" dist="38100" dir="2700000" algn="tl">
                  <a:srgbClr val="000000">
                    <a:alpha val="43137"/>
                  </a:srgbClr>
                </a:outerShdw>
              </a:effectLst>
            </a:endParaRPr>
          </a:p>
        </p:txBody>
      </p:sp>
      <p:sp>
        <p:nvSpPr>
          <p:cNvPr id="11" name="Content Placeholder 2"/>
          <p:cNvSpPr txBox="1">
            <a:spLocks/>
          </p:cNvSpPr>
          <p:nvPr/>
        </p:nvSpPr>
        <p:spPr bwMode="auto">
          <a:xfrm>
            <a:off x="381000" y="6324600"/>
            <a:ext cx="6248400" cy="2057400"/>
          </a:xfrm>
          <a:prstGeom prst="rect">
            <a:avLst/>
          </a:prstGeom>
          <a:noFill/>
          <a:ln w="9525">
            <a:noFill/>
            <a:miter lim="800000"/>
            <a:headEnd/>
            <a:tailEnd/>
          </a:ln>
        </p:spPr>
        <p:txBody>
          <a:bodyPr/>
          <a:lstStyle/>
          <a:p>
            <a:pPr marL="87313" indent="22225" algn="just" rtl="1">
              <a:spcBef>
                <a:spcPct val="20000"/>
              </a:spcBef>
              <a:defRPr/>
            </a:pPr>
            <a:endParaRPr lang="ar-SA" sz="1300" dirty="0">
              <a:latin typeface="+mn-lt"/>
            </a:endParaRPr>
          </a:p>
          <a:p>
            <a:pPr marL="87313" indent="22225" algn="just" rtl="1">
              <a:spcBef>
                <a:spcPct val="20000"/>
              </a:spcBef>
              <a:buFont typeface="Courier New" pitchFamily="49" charset="0"/>
              <a:buChar char="o"/>
              <a:defRPr/>
            </a:pPr>
            <a:r>
              <a:rPr lang="ar-SA" sz="1300" b="1" u="sng" dirty="0">
                <a:solidFill>
                  <a:srgbClr val="009242"/>
                </a:solidFill>
                <a:latin typeface="+mn-lt"/>
              </a:rPr>
              <a:t>اللغات المفسرة (</a:t>
            </a:r>
            <a:r>
              <a:rPr lang="en-US" sz="1300" b="1" u="sng" dirty="0">
                <a:solidFill>
                  <a:srgbClr val="009242"/>
                </a:solidFill>
                <a:latin typeface="+mn-lt"/>
              </a:rPr>
              <a:t>Interpreted Languages</a:t>
            </a:r>
            <a:r>
              <a:rPr lang="ar-SA" sz="1300" b="1" u="sng" dirty="0">
                <a:solidFill>
                  <a:srgbClr val="009242"/>
                </a:solidFill>
                <a:latin typeface="+mn-lt"/>
              </a:rPr>
              <a:t>)</a:t>
            </a:r>
          </a:p>
          <a:p>
            <a:pPr marL="87313" indent="22225" algn="just" rtl="1">
              <a:spcBef>
                <a:spcPct val="20000"/>
              </a:spcBef>
              <a:defRPr/>
            </a:pPr>
            <a:r>
              <a:rPr lang="ar-SA" sz="1300" dirty="0">
                <a:latin typeface="+mn-lt"/>
              </a:rPr>
              <a:t>  تكتب هذه اللغات في صورة ملفات نصية لكنها لا تخضع لعمليتي ترجمة وربط بل تخضع لعملية تفسير (</a:t>
            </a:r>
            <a:r>
              <a:rPr lang="en-US" sz="1300" dirty="0">
                <a:latin typeface="+mn-lt"/>
              </a:rPr>
              <a:t>Interpreting</a:t>
            </a:r>
            <a:r>
              <a:rPr lang="ar-SA" sz="1300" dirty="0">
                <a:latin typeface="+mn-lt"/>
              </a:rPr>
              <a:t>) باستخدام المفسر </a:t>
            </a:r>
          </a:p>
          <a:p>
            <a:pPr marL="87313" indent="22225" algn="just" rtl="1">
              <a:spcBef>
                <a:spcPct val="20000"/>
              </a:spcBef>
              <a:defRPr/>
            </a:pPr>
            <a:r>
              <a:rPr lang="ar-SA" sz="1300" dirty="0">
                <a:latin typeface="+mn-lt"/>
              </a:rPr>
              <a:t>   </a:t>
            </a:r>
            <a:r>
              <a:rPr lang="ar-SA" sz="1300" b="1" dirty="0">
                <a:latin typeface="+mn-lt"/>
              </a:rPr>
              <a:t>من أشهرها لغات : </a:t>
            </a:r>
            <a:r>
              <a:rPr lang="en-US" sz="1300" b="1" dirty="0">
                <a:latin typeface="+mn-lt"/>
              </a:rPr>
              <a:t> </a:t>
            </a:r>
            <a:r>
              <a:rPr lang="en-US" sz="1300" dirty="0">
                <a:latin typeface="+mn-lt"/>
              </a:rPr>
              <a:t>Perl, Java, Visual Basic</a:t>
            </a:r>
            <a:endParaRPr lang="ar-SA" sz="1300" dirty="0">
              <a:latin typeface="+mn-lt"/>
            </a:endParaRPr>
          </a:p>
        </p:txBody>
      </p:sp>
      <p:sp>
        <p:nvSpPr>
          <p:cNvPr id="12" name="عنصر نائب للتذييل 11"/>
          <p:cNvSpPr>
            <a:spLocks noGrp="1"/>
          </p:cNvSpPr>
          <p:nvPr>
            <p:ph type="ftr" sz="quarter" idx="11"/>
          </p:nvPr>
        </p:nvSpPr>
        <p:spPr/>
        <p:txBody>
          <a:bodyPr/>
          <a:lstStyle/>
          <a:p>
            <a:r>
              <a:rPr lang="en-US" smtClean="0"/>
              <a:t>41</a:t>
            </a:r>
            <a:endParaRPr lang="en-US"/>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bwMode="auto">
          <a:xfrm>
            <a:off x="381000" y="457200"/>
            <a:ext cx="5815013" cy="4100513"/>
          </a:xfrm>
          <a:prstGeom prst="rect">
            <a:avLst/>
          </a:prstGeom>
          <a:noFill/>
          <a:ln w="9525">
            <a:noFill/>
            <a:miter lim="800000"/>
            <a:headEnd/>
            <a:tailEnd/>
          </a:ln>
        </p:spPr>
        <p:txBody>
          <a:bodyPr>
            <a:normAutofit/>
          </a:bodyPr>
          <a:lstStyle/>
          <a:p>
            <a:pPr marL="87313" indent="22225" algn="just" rtl="1" fontAlgn="auto">
              <a:spcBef>
                <a:spcPct val="20000"/>
              </a:spcBef>
              <a:spcAft>
                <a:spcPts val="0"/>
              </a:spcAft>
              <a:defRPr/>
            </a:pPr>
            <a:endParaRPr lang="ar-SA" sz="1300" dirty="0">
              <a:latin typeface="+mn-lt"/>
            </a:endParaRPr>
          </a:p>
          <a:p>
            <a:pPr marL="87313" indent="22225" algn="just" rtl="1" fontAlgn="auto">
              <a:spcBef>
                <a:spcPct val="20000"/>
              </a:spcBef>
              <a:spcAft>
                <a:spcPts val="0"/>
              </a:spcAft>
              <a:buFont typeface="Wingdings" pitchFamily="2" charset="2"/>
              <a:buChar char="q"/>
              <a:defRPr/>
            </a:pPr>
            <a:r>
              <a:rPr lang="ar-SA" sz="1300" b="1" dirty="0">
                <a:latin typeface="+mn-lt"/>
              </a:rPr>
              <a:t> فئة اللغة </a:t>
            </a:r>
            <a:r>
              <a:rPr lang="en-US" sz="1300" b="1" dirty="0">
                <a:latin typeface="+mn-lt"/>
              </a:rPr>
              <a:t>language Paradigm</a:t>
            </a:r>
            <a:r>
              <a:rPr lang="ar-SA" sz="1300" b="1" dirty="0">
                <a:latin typeface="+mn-lt"/>
              </a:rPr>
              <a:t> </a:t>
            </a:r>
            <a:r>
              <a:rPr lang="ar-SA" sz="1300" dirty="0">
                <a:latin typeface="+mn-lt"/>
              </a:rPr>
              <a:t>: ( المبادئ العامة للغة ).</a:t>
            </a:r>
            <a:endParaRPr lang="en-US" sz="1300" dirty="0">
              <a:latin typeface="+mn-lt"/>
            </a:endParaRPr>
          </a:p>
          <a:p>
            <a:pPr marL="87313" indent="22225" algn="just" rtl="1" fontAlgn="auto">
              <a:spcBef>
                <a:spcPct val="20000"/>
              </a:spcBef>
              <a:spcAft>
                <a:spcPts val="0"/>
              </a:spcAft>
              <a:defRPr/>
            </a:pPr>
            <a:endParaRPr lang="ar-SA" sz="1300" dirty="0">
              <a:latin typeface="+mn-lt"/>
            </a:endParaRPr>
          </a:p>
          <a:p>
            <a:pPr marL="87313" indent="22225" algn="just" rtl="1" fontAlgn="auto">
              <a:spcBef>
                <a:spcPct val="20000"/>
              </a:spcBef>
              <a:spcAft>
                <a:spcPts val="0"/>
              </a:spcAft>
              <a:buFont typeface="Wingdings" pitchFamily="2" charset="2"/>
              <a:buChar char="q"/>
              <a:defRPr/>
            </a:pPr>
            <a:r>
              <a:rPr lang="ar-SA" sz="1300" dirty="0">
                <a:latin typeface="+mn-lt"/>
              </a:rPr>
              <a:t>  </a:t>
            </a:r>
            <a:r>
              <a:rPr lang="ar-SA" sz="1300" b="1" dirty="0">
                <a:latin typeface="+mn-lt"/>
              </a:rPr>
              <a:t>تراكيب اللغة </a:t>
            </a:r>
            <a:r>
              <a:rPr lang="en-US" sz="1300" b="1" dirty="0">
                <a:latin typeface="+mn-lt"/>
              </a:rPr>
              <a:t>language Syntax</a:t>
            </a:r>
            <a:r>
              <a:rPr lang="ar-SA" sz="1300" dirty="0">
                <a:latin typeface="+mn-lt"/>
              </a:rPr>
              <a:t> :( القواعد التي تحكم بناء جمل اللغة خلال  كتابة البرنامج بدون الاعلام عن معنى هذه الجمل).</a:t>
            </a:r>
          </a:p>
          <a:p>
            <a:pPr marL="87313" indent="22225" algn="just" rtl="1" fontAlgn="auto">
              <a:spcBef>
                <a:spcPct val="20000"/>
              </a:spcBef>
              <a:spcAft>
                <a:spcPts val="0"/>
              </a:spcAft>
              <a:defRPr/>
            </a:pPr>
            <a:endParaRPr lang="ar-SA" sz="1300" dirty="0">
              <a:latin typeface="+mn-lt"/>
            </a:endParaRPr>
          </a:p>
          <a:p>
            <a:pPr marL="87313" indent="22225" algn="just" rtl="1" fontAlgn="auto">
              <a:spcBef>
                <a:spcPct val="20000"/>
              </a:spcBef>
              <a:spcAft>
                <a:spcPts val="0"/>
              </a:spcAft>
              <a:buFont typeface="Wingdings" pitchFamily="2" charset="2"/>
              <a:buChar char="q"/>
              <a:defRPr/>
            </a:pPr>
            <a:r>
              <a:rPr lang="ar-SA" sz="1300" b="1" dirty="0">
                <a:latin typeface="+mn-lt"/>
              </a:rPr>
              <a:t> دلالات تراكيب اللغة </a:t>
            </a:r>
            <a:r>
              <a:rPr lang="en-US" sz="1300" b="1" dirty="0">
                <a:latin typeface="+mn-lt"/>
              </a:rPr>
              <a:t>language Semantics</a:t>
            </a:r>
            <a:r>
              <a:rPr lang="ar-SA" sz="1300" dirty="0">
                <a:latin typeface="+mn-lt"/>
              </a:rPr>
              <a:t> :(توضح العلاقة بين رموز تراكيب اللغة و معانيها حيث ان لغات البرمجة  تخضع لقواعد لفظية معينة )</a:t>
            </a:r>
          </a:p>
          <a:p>
            <a:pPr marL="87313" indent="22225" algn="just" rtl="1" fontAlgn="auto">
              <a:spcBef>
                <a:spcPct val="20000"/>
              </a:spcBef>
              <a:spcAft>
                <a:spcPts val="0"/>
              </a:spcAft>
              <a:defRPr/>
            </a:pPr>
            <a:r>
              <a:rPr lang="ar-SA" sz="1300" dirty="0">
                <a:latin typeface="+mn-lt"/>
              </a:rPr>
              <a:t>    ( العبارة صحيحة صياغة لكنها لا تعمل لوجود خطأ </a:t>
            </a:r>
            <a:r>
              <a:rPr lang="ar-SA" sz="1300" dirty="0" err="1">
                <a:latin typeface="+mn-lt"/>
              </a:rPr>
              <a:t>لفظى</a:t>
            </a:r>
            <a:r>
              <a:rPr lang="ar-SA" sz="1300" dirty="0">
                <a:latin typeface="+mn-lt"/>
              </a:rPr>
              <a:t>)</a:t>
            </a:r>
          </a:p>
          <a:p>
            <a:pPr marL="87313" indent="22225" algn="just" rtl="1" fontAlgn="auto">
              <a:spcBef>
                <a:spcPct val="20000"/>
              </a:spcBef>
              <a:spcAft>
                <a:spcPts val="0"/>
              </a:spcAft>
              <a:defRPr/>
            </a:pPr>
            <a:r>
              <a:rPr lang="ar-SA" sz="1300" dirty="0">
                <a:latin typeface="+mn-lt"/>
              </a:rPr>
              <a:t>   </a:t>
            </a:r>
          </a:p>
        </p:txBody>
      </p:sp>
      <p:sp>
        <p:nvSpPr>
          <p:cNvPr id="4" name="Rectangle 4"/>
          <p:cNvSpPr>
            <a:spLocks noChangeArrowheads="1"/>
          </p:cNvSpPr>
          <p:nvPr/>
        </p:nvSpPr>
        <p:spPr bwMode="auto">
          <a:xfrm>
            <a:off x="3836988" y="317500"/>
            <a:ext cx="2563812" cy="292100"/>
          </a:xfrm>
          <a:prstGeom prst="rect">
            <a:avLst/>
          </a:prstGeom>
          <a:noFill/>
          <a:ln w="9525">
            <a:noFill/>
            <a:miter lim="800000"/>
            <a:headEnd/>
            <a:tailEnd/>
          </a:ln>
        </p:spPr>
        <p:txBody>
          <a:bodyPr>
            <a:spAutoFit/>
          </a:bodyPr>
          <a:lstStyle/>
          <a:p>
            <a:pPr algn="r" rtl="1">
              <a:defRPr/>
            </a:pPr>
            <a:r>
              <a:rPr lang="ar-SA" sz="1300" b="1" u="sng" dirty="0">
                <a:solidFill>
                  <a:srgbClr val="C00000"/>
                </a:solidFill>
                <a:effectLst>
                  <a:outerShdw blurRad="38100" dist="38100" dir="2700000" algn="tl">
                    <a:srgbClr val="000000">
                      <a:alpha val="43137"/>
                    </a:srgbClr>
                  </a:outerShdw>
                </a:effectLst>
              </a:rPr>
              <a:t>مكونات  لغات البرمجة عالية المستوى:</a:t>
            </a:r>
            <a:endParaRPr lang="ar-SA" sz="1300" b="1" dirty="0">
              <a:solidFill>
                <a:srgbClr val="C00000"/>
              </a:solidFill>
              <a:effectLst>
                <a:outerShdw blurRad="38100" dist="38100" dir="2700000" algn="tl">
                  <a:srgbClr val="000000">
                    <a:alpha val="43137"/>
                  </a:srgbClr>
                </a:outerShdw>
              </a:effectLst>
            </a:endParaRPr>
          </a:p>
        </p:txBody>
      </p:sp>
      <p:sp>
        <p:nvSpPr>
          <p:cNvPr id="5" name="Content Placeholder 2"/>
          <p:cNvSpPr txBox="1">
            <a:spLocks/>
          </p:cNvSpPr>
          <p:nvPr/>
        </p:nvSpPr>
        <p:spPr bwMode="auto">
          <a:xfrm>
            <a:off x="1066800" y="2971800"/>
            <a:ext cx="5334000" cy="1079500"/>
          </a:xfrm>
          <a:prstGeom prst="rect">
            <a:avLst/>
          </a:prstGeom>
          <a:noFill/>
          <a:ln w="9525">
            <a:noFill/>
            <a:miter lim="800000"/>
            <a:headEnd/>
            <a:tailEnd/>
          </a:ln>
        </p:spPr>
        <p:txBody>
          <a:bodyPr>
            <a:normAutofit lnSpcReduction="10000"/>
          </a:bodyPr>
          <a:lstStyle/>
          <a:p>
            <a:pPr marL="87313" indent="22225" algn="just" rtl="1" fontAlgn="auto">
              <a:spcBef>
                <a:spcPct val="20000"/>
              </a:spcBef>
              <a:spcAft>
                <a:spcPts val="0"/>
              </a:spcAft>
              <a:defRPr/>
            </a:pPr>
            <a:endParaRPr lang="ar-SA" sz="1300" dirty="0">
              <a:latin typeface="+mn-lt"/>
            </a:endParaRPr>
          </a:p>
          <a:p>
            <a:pPr marL="87313" algn="just" rtl="1" fontAlgn="auto">
              <a:spcBef>
                <a:spcPct val="20000"/>
              </a:spcBef>
              <a:spcAft>
                <a:spcPts val="0"/>
              </a:spcAft>
              <a:buFont typeface="Wingdings 3"/>
              <a:buNone/>
              <a:defRPr/>
            </a:pPr>
            <a:r>
              <a:rPr lang="ar-SA" sz="1300" b="1" u="sng" dirty="0">
                <a:solidFill>
                  <a:srgbClr val="0070C0"/>
                </a:solidFill>
                <a:latin typeface="+mn-lt"/>
              </a:rPr>
              <a:t> 1- لغات البرمجة </a:t>
            </a:r>
            <a:r>
              <a:rPr lang="ar-SA" sz="1300" b="1" u="sng" dirty="0" err="1">
                <a:solidFill>
                  <a:srgbClr val="0070C0"/>
                </a:solidFill>
                <a:latin typeface="+mn-lt"/>
              </a:rPr>
              <a:t>ال</a:t>
            </a:r>
            <a:r>
              <a:rPr lang="ar-EG" sz="1300" b="1" u="sng" dirty="0">
                <a:solidFill>
                  <a:srgbClr val="0070C0"/>
                </a:solidFill>
                <a:latin typeface="+mn-lt"/>
              </a:rPr>
              <a:t>أ</a:t>
            </a:r>
            <a:r>
              <a:rPr lang="ar-SA" sz="1300" b="1" u="sng" dirty="0">
                <a:solidFill>
                  <a:srgbClr val="0070C0"/>
                </a:solidFill>
                <a:latin typeface="+mn-lt"/>
              </a:rPr>
              <a:t>مرية وتنقسم </a:t>
            </a:r>
            <a:r>
              <a:rPr lang="ar-SA" sz="1300" b="1" u="sng" dirty="0" err="1">
                <a:solidFill>
                  <a:srgbClr val="0070C0"/>
                </a:solidFill>
                <a:latin typeface="+mn-lt"/>
              </a:rPr>
              <a:t>الى</a:t>
            </a:r>
            <a:r>
              <a:rPr lang="ar-SA" sz="1300" b="1" u="sng" dirty="0">
                <a:solidFill>
                  <a:srgbClr val="0070C0"/>
                </a:solidFill>
                <a:latin typeface="+mn-lt"/>
              </a:rPr>
              <a:t> :</a:t>
            </a:r>
          </a:p>
          <a:p>
            <a:pPr marL="857695" lvl="1" indent="-514350" algn="just" rtl="1" fontAlgn="auto">
              <a:lnSpc>
                <a:spcPct val="150000"/>
              </a:lnSpc>
              <a:spcBef>
                <a:spcPts val="300"/>
              </a:spcBef>
              <a:spcAft>
                <a:spcPts val="0"/>
              </a:spcAft>
              <a:buClr>
                <a:srgbClr val="A04DA3"/>
              </a:buClr>
              <a:buFont typeface="Verdana"/>
              <a:buAutoNum type="arabic1Minus"/>
              <a:defRPr/>
            </a:pPr>
            <a:r>
              <a:rPr lang="ar-SA" sz="1300" dirty="0">
                <a:latin typeface="+mn-lt"/>
              </a:rPr>
              <a:t>لغات البرمجة </a:t>
            </a:r>
            <a:r>
              <a:rPr lang="ar-SA" sz="1300" dirty="0" err="1">
                <a:latin typeface="+mn-lt"/>
              </a:rPr>
              <a:t>الاجرائية</a:t>
            </a:r>
            <a:endParaRPr lang="ar-SA" sz="1300" dirty="0">
              <a:latin typeface="+mn-lt"/>
            </a:endParaRPr>
          </a:p>
          <a:p>
            <a:pPr marL="857695" lvl="1" indent="-514350" algn="just" rtl="1" fontAlgn="auto">
              <a:spcBef>
                <a:spcPts val="300"/>
              </a:spcBef>
              <a:spcAft>
                <a:spcPts val="0"/>
              </a:spcAft>
              <a:buClr>
                <a:srgbClr val="A04DA3"/>
              </a:buClr>
              <a:buFont typeface="Verdana"/>
              <a:buAutoNum type="arabic1Minus"/>
              <a:defRPr/>
            </a:pPr>
            <a:r>
              <a:rPr lang="ar-SA" sz="1300" dirty="0">
                <a:latin typeface="+mn-lt"/>
              </a:rPr>
              <a:t>لغات البرمجة موجهة </a:t>
            </a:r>
            <a:r>
              <a:rPr lang="ar-SA" sz="1300" dirty="0" err="1">
                <a:latin typeface="+mn-lt"/>
              </a:rPr>
              <a:t>الاهداف</a:t>
            </a:r>
            <a:endParaRPr lang="ar-SA" sz="1300" dirty="0">
              <a:latin typeface="+mn-lt"/>
            </a:endParaRPr>
          </a:p>
        </p:txBody>
      </p:sp>
      <p:sp>
        <p:nvSpPr>
          <p:cNvPr id="6" name="Rectangle 4"/>
          <p:cNvSpPr>
            <a:spLocks noChangeArrowheads="1"/>
          </p:cNvSpPr>
          <p:nvPr/>
        </p:nvSpPr>
        <p:spPr bwMode="auto">
          <a:xfrm>
            <a:off x="4267200" y="2819400"/>
            <a:ext cx="2205038" cy="292100"/>
          </a:xfrm>
          <a:prstGeom prst="rect">
            <a:avLst/>
          </a:prstGeom>
          <a:noFill/>
          <a:ln w="9525">
            <a:noFill/>
            <a:miter lim="800000"/>
            <a:headEnd/>
            <a:tailEnd/>
          </a:ln>
        </p:spPr>
        <p:txBody>
          <a:bodyPr>
            <a:spAutoFit/>
          </a:bodyPr>
          <a:lstStyle/>
          <a:p>
            <a:pPr algn="r" rtl="1">
              <a:defRPr/>
            </a:pPr>
            <a:r>
              <a:rPr lang="ar-SA" sz="1300" b="1" u="sng" dirty="0">
                <a:solidFill>
                  <a:srgbClr val="C00000"/>
                </a:solidFill>
                <a:effectLst>
                  <a:outerShdw blurRad="38100" dist="38100" dir="2700000" algn="tl">
                    <a:srgbClr val="000000">
                      <a:alpha val="43137"/>
                    </a:srgbClr>
                  </a:outerShdw>
                </a:effectLst>
              </a:rPr>
              <a:t>عائلات لغات البرمجة عالية المستوى</a:t>
            </a:r>
            <a:endParaRPr lang="ar-SA" sz="1300" b="1" dirty="0">
              <a:solidFill>
                <a:srgbClr val="C00000"/>
              </a:solidFill>
              <a:effectLst>
                <a:outerShdw blurRad="38100" dist="38100" dir="2700000" algn="tl">
                  <a:srgbClr val="000000">
                    <a:alpha val="43137"/>
                  </a:srgbClr>
                </a:outerShdw>
              </a:effectLst>
            </a:endParaRPr>
          </a:p>
        </p:txBody>
      </p:sp>
      <p:sp>
        <p:nvSpPr>
          <p:cNvPr id="44039" name="Rectangle 6"/>
          <p:cNvSpPr>
            <a:spLocks noChangeArrowheads="1"/>
          </p:cNvSpPr>
          <p:nvPr/>
        </p:nvSpPr>
        <p:spPr bwMode="auto">
          <a:xfrm>
            <a:off x="3867150" y="4114800"/>
            <a:ext cx="2533650" cy="292100"/>
          </a:xfrm>
          <a:prstGeom prst="rect">
            <a:avLst/>
          </a:prstGeom>
          <a:noFill/>
          <a:ln w="9525">
            <a:noFill/>
            <a:miter lim="800000"/>
            <a:headEnd/>
            <a:tailEnd/>
          </a:ln>
        </p:spPr>
        <p:txBody>
          <a:bodyPr wrap="none">
            <a:spAutoFit/>
          </a:bodyPr>
          <a:lstStyle/>
          <a:p>
            <a:pPr marL="623888" indent="-536575" algn="just" rtl="1"/>
            <a:r>
              <a:rPr lang="ar-SA" sz="1300" b="1" u="sng">
                <a:solidFill>
                  <a:srgbClr val="0070C0"/>
                </a:solidFill>
              </a:rPr>
              <a:t>2- لغات البرمجة التصريحية وتنقسم الى: </a:t>
            </a:r>
          </a:p>
        </p:txBody>
      </p:sp>
      <p:sp>
        <p:nvSpPr>
          <p:cNvPr id="8" name="Content Placeholder 2"/>
          <p:cNvSpPr txBox="1">
            <a:spLocks/>
          </p:cNvSpPr>
          <p:nvPr/>
        </p:nvSpPr>
        <p:spPr bwMode="auto">
          <a:xfrm>
            <a:off x="2590800" y="4205288"/>
            <a:ext cx="4038600" cy="1204912"/>
          </a:xfrm>
          <a:prstGeom prst="rect">
            <a:avLst/>
          </a:prstGeom>
          <a:noFill/>
          <a:ln w="9525">
            <a:noFill/>
            <a:miter lim="800000"/>
            <a:headEnd/>
            <a:tailEnd/>
          </a:ln>
        </p:spPr>
        <p:txBody>
          <a:bodyPr/>
          <a:lstStyle/>
          <a:p>
            <a:pPr marL="87313" indent="22225" algn="just" rtl="1">
              <a:spcBef>
                <a:spcPts val="300"/>
              </a:spcBef>
              <a:buClr>
                <a:srgbClr val="A04DA3"/>
              </a:buClr>
              <a:buFont typeface="Georgia" pitchFamily="18" charset="0"/>
              <a:buNone/>
              <a:defRPr/>
            </a:pPr>
            <a:endParaRPr lang="ar-SA" sz="1300" dirty="0">
              <a:latin typeface="+mn-lt"/>
              <a:cs typeface="+mn-cs"/>
            </a:endParaRPr>
          </a:p>
          <a:p>
            <a:pPr marL="1081088" lvl="1" indent="-536575" algn="just" rtl="1">
              <a:spcBef>
                <a:spcPts val="300"/>
              </a:spcBef>
              <a:buClr>
                <a:srgbClr val="A04DA3"/>
              </a:buClr>
              <a:buFont typeface="+mj-cs"/>
              <a:buAutoNum type="arabic2Minus"/>
              <a:defRPr/>
            </a:pPr>
            <a:r>
              <a:rPr lang="ar-SA" sz="1300" dirty="0">
                <a:latin typeface="+mn-lt"/>
                <a:cs typeface="+mn-cs"/>
              </a:rPr>
              <a:t>لغات البرمجة الدالية</a:t>
            </a:r>
          </a:p>
          <a:p>
            <a:pPr marL="1081088" lvl="1" indent="-536575" algn="just" rtl="1">
              <a:spcBef>
                <a:spcPts val="300"/>
              </a:spcBef>
              <a:buClr>
                <a:srgbClr val="A04DA3"/>
              </a:buClr>
              <a:buFont typeface="+mj-cs"/>
              <a:buAutoNum type="arabic2Minus"/>
              <a:defRPr/>
            </a:pPr>
            <a:r>
              <a:rPr lang="ar-SA" sz="1300" dirty="0">
                <a:latin typeface="+mn-lt"/>
                <a:cs typeface="+mn-cs"/>
              </a:rPr>
              <a:t>لغات البرمجة المنطقية</a:t>
            </a:r>
          </a:p>
        </p:txBody>
      </p:sp>
      <p:sp>
        <p:nvSpPr>
          <p:cNvPr id="9" name="Rectangle 3"/>
          <p:cNvSpPr>
            <a:spLocks noChangeArrowheads="1"/>
          </p:cNvSpPr>
          <p:nvPr/>
        </p:nvSpPr>
        <p:spPr bwMode="auto">
          <a:xfrm>
            <a:off x="4881563" y="5053013"/>
            <a:ext cx="1747837" cy="292100"/>
          </a:xfrm>
          <a:prstGeom prst="rect">
            <a:avLst/>
          </a:prstGeom>
          <a:noFill/>
          <a:ln w="9525">
            <a:noFill/>
            <a:miter lim="800000"/>
            <a:headEnd/>
            <a:tailEnd/>
          </a:ln>
        </p:spPr>
        <p:txBody>
          <a:bodyPr wrap="none">
            <a:spAutoFit/>
          </a:bodyPr>
          <a:lstStyle/>
          <a:p>
            <a:pPr marL="601663" indent="-514350" algn="just" rtl="1">
              <a:defRPr/>
            </a:pPr>
            <a:r>
              <a:rPr lang="ar-SA" sz="1300" b="1" u="sng" dirty="0">
                <a:solidFill>
                  <a:srgbClr val="009242"/>
                </a:solidFill>
                <a:effectLst>
                  <a:outerShdw blurRad="38100" dist="38100" dir="2700000" algn="tl">
                    <a:srgbClr val="000000">
                      <a:alpha val="43137"/>
                    </a:srgbClr>
                  </a:outerShdw>
                </a:effectLst>
              </a:rPr>
              <a:t>أولاً : لغات البرمجة ال</a:t>
            </a:r>
            <a:r>
              <a:rPr lang="ar-EG" sz="1300" b="1" u="sng" dirty="0">
                <a:solidFill>
                  <a:srgbClr val="009242"/>
                </a:solidFill>
                <a:effectLst>
                  <a:outerShdw blurRad="38100" dist="38100" dir="2700000" algn="tl">
                    <a:srgbClr val="000000">
                      <a:alpha val="43137"/>
                    </a:srgbClr>
                  </a:outerShdw>
                </a:effectLst>
              </a:rPr>
              <a:t>أ</a:t>
            </a:r>
            <a:r>
              <a:rPr lang="ar-SA" sz="1300" b="1" u="sng" dirty="0">
                <a:solidFill>
                  <a:srgbClr val="009242"/>
                </a:solidFill>
                <a:effectLst>
                  <a:outerShdw blurRad="38100" dist="38100" dir="2700000" algn="tl">
                    <a:srgbClr val="000000">
                      <a:alpha val="43137"/>
                    </a:srgbClr>
                  </a:outerShdw>
                </a:effectLst>
              </a:rPr>
              <a:t>مرية</a:t>
            </a:r>
          </a:p>
        </p:txBody>
      </p:sp>
      <p:sp>
        <p:nvSpPr>
          <p:cNvPr id="10" name="Content Placeholder 2"/>
          <p:cNvSpPr txBox="1">
            <a:spLocks/>
          </p:cNvSpPr>
          <p:nvPr/>
        </p:nvSpPr>
        <p:spPr bwMode="auto">
          <a:xfrm>
            <a:off x="457200" y="5181600"/>
            <a:ext cx="5967413" cy="2590800"/>
          </a:xfrm>
          <a:prstGeom prst="rect">
            <a:avLst/>
          </a:prstGeom>
          <a:noFill/>
          <a:ln w="9525">
            <a:noFill/>
            <a:miter lim="800000"/>
            <a:headEnd/>
            <a:tailEnd/>
          </a:ln>
        </p:spPr>
        <p:txBody>
          <a:bodyPr/>
          <a:lstStyle/>
          <a:p>
            <a:pPr marL="87313" indent="22225" algn="just" rtl="1">
              <a:spcBef>
                <a:spcPts val="300"/>
              </a:spcBef>
              <a:buClr>
                <a:srgbClr val="A04DA3"/>
              </a:buClr>
              <a:buFont typeface="Georgia" pitchFamily="18" charset="0"/>
              <a:buNone/>
              <a:defRPr/>
            </a:pPr>
            <a:endParaRPr lang="ar-SA" sz="1300" dirty="0">
              <a:solidFill>
                <a:schemeClr val="tx1">
                  <a:lumMod val="75000"/>
                  <a:lumOff val="25000"/>
                </a:schemeClr>
              </a:solidFill>
              <a:latin typeface="+mn-lt"/>
              <a:cs typeface="+mn-cs"/>
            </a:endParaRPr>
          </a:p>
          <a:p>
            <a:pPr marL="623888" indent="-536575" algn="just" rtl="1">
              <a:spcBef>
                <a:spcPts val="300"/>
              </a:spcBef>
              <a:buClr>
                <a:srgbClr val="A04DA3"/>
              </a:buClr>
              <a:buFont typeface="Wingdings" pitchFamily="2" charset="2"/>
              <a:buChar char="Ø"/>
              <a:defRPr/>
            </a:pPr>
            <a:r>
              <a:rPr lang="ar-SA" sz="1300" b="1" dirty="0">
                <a:solidFill>
                  <a:schemeClr val="tx1">
                    <a:lumMod val="75000"/>
                    <a:lumOff val="25000"/>
                  </a:schemeClr>
                </a:solidFill>
                <a:latin typeface="+mn-lt"/>
                <a:cs typeface="+mn-cs"/>
              </a:rPr>
              <a:t>تحل المشكلة عن طريق كتابة سلسلة متعاقبة من الجمل الأمرية (التعليمات ),  باستخدام (خوارزم – متغيرات – جمل اسناد – اوامر تعاقب – أوامر ادخال واخراج )</a:t>
            </a:r>
          </a:p>
          <a:p>
            <a:pPr marL="623888" indent="-536575" algn="just" rtl="1">
              <a:spcBef>
                <a:spcPts val="300"/>
              </a:spcBef>
              <a:buClr>
                <a:srgbClr val="A04DA3"/>
              </a:buClr>
              <a:buFont typeface="Wingdings" pitchFamily="2" charset="2"/>
              <a:buChar char="Ø"/>
              <a:defRPr/>
            </a:pPr>
            <a:r>
              <a:rPr lang="ar-SA" sz="1300" b="1" dirty="0">
                <a:solidFill>
                  <a:schemeClr val="tx1">
                    <a:lumMod val="75000"/>
                    <a:lumOff val="25000"/>
                  </a:schemeClr>
                </a:solidFill>
                <a:latin typeface="+mn-lt"/>
                <a:cs typeface="+mn-cs"/>
              </a:rPr>
              <a:t>خصائصها :</a:t>
            </a:r>
          </a:p>
          <a:p>
            <a:pPr marL="544513" indent="-457200" algn="just" rtl="1">
              <a:spcBef>
                <a:spcPts val="300"/>
              </a:spcBef>
              <a:buClr>
                <a:srgbClr val="A04DA3"/>
              </a:buClr>
              <a:defRPr/>
            </a:pPr>
            <a:r>
              <a:rPr lang="ar-SA" sz="1300" dirty="0">
                <a:solidFill>
                  <a:schemeClr val="tx1">
                    <a:lumMod val="75000"/>
                    <a:lumOff val="25000"/>
                  </a:schemeClr>
                </a:solidFill>
                <a:latin typeface="+mn-lt"/>
                <a:cs typeface="+mn-cs"/>
              </a:rPr>
              <a:t>                  - يتطلب استخدامها خوارزم يقود لحل المشكلة .</a:t>
            </a:r>
          </a:p>
          <a:p>
            <a:pPr marL="623888" indent="-536575" algn="just" rtl="1">
              <a:spcBef>
                <a:spcPts val="300"/>
              </a:spcBef>
              <a:buClr>
                <a:srgbClr val="A04DA3"/>
              </a:buClr>
              <a:defRPr/>
            </a:pPr>
            <a:r>
              <a:rPr lang="ar-SA" sz="1300" dirty="0">
                <a:solidFill>
                  <a:schemeClr val="tx1">
                    <a:lumMod val="75000"/>
                    <a:lumOff val="25000"/>
                  </a:schemeClr>
                </a:solidFill>
                <a:latin typeface="+mn-lt"/>
                <a:cs typeface="+mn-cs"/>
              </a:rPr>
              <a:t>                  - تدعم بنية الكتلة </a:t>
            </a:r>
            <a:r>
              <a:rPr lang="en-US" sz="1300" dirty="0">
                <a:solidFill>
                  <a:schemeClr val="tx1">
                    <a:lumMod val="75000"/>
                    <a:lumOff val="25000"/>
                  </a:schemeClr>
                </a:solidFill>
                <a:latin typeface="+mn-lt"/>
                <a:cs typeface="+mn-cs"/>
              </a:rPr>
              <a:t>block structure</a:t>
            </a:r>
            <a:r>
              <a:rPr lang="ar-SA" sz="1300" dirty="0">
                <a:solidFill>
                  <a:schemeClr val="tx1">
                    <a:lumMod val="75000"/>
                    <a:lumOff val="25000"/>
                  </a:schemeClr>
                </a:solidFill>
                <a:latin typeface="+mn-lt"/>
                <a:cs typeface="+mn-cs"/>
              </a:rPr>
              <a:t>(كتل برمجية محاطة </a:t>
            </a:r>
            <a:r>
              <a:rPr lang="ar-SA" sz="1300" dirty="0" err="1">
                <a:solidFill>
                  <a:schemeClr val="tx1">
                    <a:lumMod val="75000"/>
                    <a:lumOff val="25000"/>
                  </a:schemeClr>
                </a:solidFill>
                <a:latin typeface="+mn-lt"/>
                <a:cs typeface="+mn-cs"/>
              </a:rPr>
              <a:t>بـ</a:t>
            </a:r>
            <a:r>
              <a:rPr lang="ar-SA" sz="1300" dirty="0">
                <a:solidFill>
                  <a:schemeClr val="tx1">
                    <a:lumMod val="75000"/>
                    <a:lumOff val="25000"/>
                  </a:schemeClr>
                </a:solidFill>
                <a:latin typeface="+mn-lt"/>
                <a:cs typeface="+mn-cs"/>
              </a:rPr>
              <a:t> </a:t>
            </a:r>
            <a:r>
              <a:rPr lang="en-US" sz="1300" dirty="0">
                <a:solidFill>
                  <a:schemeClr val="tx1">
                    <a:lumMod val="75000"/>
                    <a:lumOff val="25000"/>
                  </a:schemeClr>
                </a:solidFill>
                <a:latin typeface="+mn-lt"/>
                <a:cs typeface="+mn-cs"/>
              </a:rPr>
              <a:t>begin .. end </a:t>
            </a:r>
            <a:r>
              <a:rPr lang="ar-SA" sz="1300" dirty="0">
                <a:solidFill>
                  <a:schemeClr val="tx1">
                    <a:lumMod val="75000"/>
                    <a:lumOff val="25000"/>
                  </a:schemeClr>
                </a:solidFill>
                <a:latin typeface="+mn-lt"/>
                <a:cs typeface="+mn-cs"/>
              </a:rPr>
              <a:t>) , الاجراءات والدوال .</a:t>
            </a:r>
          </a:p>
          <a:p>
            <a:pPr marL="544513" indent="-457200" algn="just" rtl="1">
              <a:spcBef>
                <a:spcPts val="300"/>
              </a:spcBef>
              <a:buClr>
                <a:srgbClr val="A04DA3"/>
              </a:buClr>
              <a:defRPr/>
            </a:pPr>
            <a:r>
              <a:rPr lang="ar-SA" sz="1300" dirty="0">
                <a:solidFill>
                  <a:schemeClr val="tx1">
                    <a:lumMod val="75000"/>
                    <a:lumOff val="25000"/>
                  </a:schemeClr>
                </a:solidFill>
                <a:latin typeface="+mn-lt"/>
                <a:cs typeface="+mn-cs"/>
              </a:rPr>
              <a:t>                  - التحكم في تنفيذ خطوات البرنامج .</a:t>
            </a:r>
          </a:p>
          <a:p>
            <a:pPr marL="544513" indent="-457200" algn="just" rtl="1">
              <a:spcBef>
                <a:spcPts val="300"/>
              </a:spcBef>
              <a:buClr>
                <a:srgbClr val="A04DA3"/>
              </a:buClr>
              <a:defRPr/>
            </a:pPr>
            <a:r>
              <a:rPr lang="ar-SA" sz="1300" dirty="0">
                <a:solidFill>
                  <a:schemeClr val="tx1">
                    <a:lumMod val="75000"/>
                    <a:lumOff val="25000"/>
                  </a:schemeClr>
                </a:solidFill>
                <a:latin typeface="+mn-lt"/>
                <a:cs typeface="+mn-cs"/>
              </a:rPr>
              <a:t>                  - معظمها لغات مترجمة .</a:t>
            </a:r>
          </a:p>
          <a:p>
            <a:pPr marL="544513" indent="-457200" algn="just" rtl="1">
              <a:spcBef>
                <a:spcPts val="300"/>
              </a:spcBef>
              <a:buClr>
                <a:srgbClr val="A04DA3"/>
              </a:buClr>
              <a:defRPr/>
            </a:pPr>
            <a:r>
              <a:rPr lang="ar-SA" sz="1300" dirty="0">
                <a:solidFill>
                  <a:schemeClr val="tx1">
                    <a:lumMod val="75000"/>
                    <a:lumOff val="25000"/>
                  </a:schemeClr>
                </a:solidFill>
                <a:latin typeface="+mn-lt"/>
                <a:cs typeface="+mn-cs"/>
              </a:rPr>
              <a:t>                  - تتميز بسرعة تنفيذ برامجها .</a:t>
            </a:r>
          </a:p>
        </p:txBody>
      </p:sp>
      <p:sp>
        <p:nvSpPr>
          <p:cNvPr id="12" name="عنصر نائب للتذييل 11"/>
          <p:cNvSpPr>
            <a:spLocks noGrp="1"/>
          </p:cNvSpPr>
          <p:nvPr>
            <p:ph type="ftr" sz="quarter" idx="11"/>
          </p:nvPr>
        </p:nvSpPr>
        <p:spPr/>
        <p:txBody>
          <a:bodyPr/>
          <a:lstStyle/>
          <a:p>
            <a:r>
              <a:rPr lang="en-US" smtClean="0"/>
              <a:t>42</a:t>
            </a:r>
            <a:endParaRPr lang="en-US"/>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a:spLocks noChangeArrowheads="1"/>
          </p:cNvSpPr>
          <p:nvPr/>
        </p:nvSpPr>
        <p:spPr bwMode="auto">
          <a:xfrm>
            <a:off x="4038600" y="457200"/>
            <a:ext cx="2433638" cy="307975"/>
          </a:xfrm>
          <a:prstGeom prst="rect">
            <a:avLst/>
          </a:prstGeom>
          <a:noFill/>
          <a:ln w="9525">
            <a:noFill/>
            <a:miter lim="800000"/>
            <a:headEnd/>
            <a:tailEnd/>
          </a:ln>
        </p:spPr>
        <p:txBody>
          <a:bodyPr>
            <a:spAutoFit/>
          </a:bodyPr>
          <a:lstStyle/>
          <a:p>
            <a:pPr marL="87313" algn="just" rtl="1">
              <a:defRPr/>
            </a:pPr>
            <a:r>
              <a:rPr lang="ar-SA" sz="1400" b="1" u="sng" dirty="0">
                <a:solidFill>
                  <a:srgbClr val="0070C0"/>
                </a:solidFill>
                <a:effectLst>
                  <a:outerShdw blurRad="38100" dist="38100" dir="2700000" algn="tl">
                    <a:srgbClr val="000000">
                      <a:alpha val="43137"/>
                    </a:srgbClr>
                  </a:outerShdw>
                </a:effectLst>
              </a:rPr>
              <a:t>تنقسم لغات البرمجة </a:t>
            </a:r>
            <a:r>
              <a:rPr lang="ar-SA" sz="1400" b="1" u="sng" dirty="0" err="1">
                <a:solidFill>
                  <a:srgbClr val="0070C0"/>
                </a:solidFill>
                <a:effectLst>
                  <a:outerShdw blurRad="38100" dist="38100" dir="2700000" algn="tl">
                    <a:srgbClr val="000000">
                      <a:alpha val="43137"/>
                    </a:srgbClr>
                  </a:outerShdw>
                </a:effectLst>
              </a:rPr>
              <a:t>ال</a:t>
            </a:r>
            <a:r>
              <a:rPr lang="ar-EG" sz="1400" b="1" u="sng" dirty="0">
                <a:solidFill>
                  <a:srgbClr val="0070C0"/>
                </a:solidFill>
                <a:effectLst>
                  <a:outerShdw blurRad="38100" dist="38100" dir="2700000" algn="tl">
                    <a:srgbClr val="000000">
                      <a:alpha val="43137"/>
                    </a:srgbClr>
                  </a:outerShdw>
                </a:effectLst>
              </a:rPr>
              <a:t>أ</a:t>
            </a:r>
            <a:r>
              <a:rPr lang="ar-SA" sz="1400" b="1" u="sng" dirty="0">
                <a:solidFill>
                  <a:srgbClr val="0070C0"/>
                </a:solidFill>
                <a:effectLst>
                  <a:outerShdw blurRad="38100" dist="38100" dir="2700000" algn="tl">
                    <a:srgbClr val="000000">
                      <a:alpha val="43137"/>
                    </a:srgbClr>
                  </a:outerShdw>
                </a:effectLst>
              </a:rPr>
              <a:t>مرية </a:t>
            </a:r>
            <a:r>
              <a:rPr lang="ar-SA" sz="1400" b="1" u="sng" dirty="0" err="1">
                <a:solidFill>
                  <a:srgbClr val="0070C0"/>
                </a:solidFill>
                <a:effectLst>
                  <a:outerShdw blurRad="38100" dist="38100" dir="2700000" algn="tl">
                    <a:srgbClr val="000000">
                      <a:alpha val="43137"/>
                    </a:srgbClr>
                  </a:outerShdw>
                </a:effectLst>
              </a:rPr>
              <a:t>الي</a:t>
            </a:r>
            <a:r>
              <a:rPr lang="ar-SA" sz="1400" b="1" u="sng" dirty="0">
                <a:solidFill>
                  <a:srgbClr val="0070C0"/>
                </a:solidFill>
                <a:effectLst>
                  <a:outerShdw blurRad="38100" dist="38100" dir="2700000" algn="tl">
                    <a:srgbClr val="000000">
                      <a:alpha val="43137"/>
                    </a:srgbClr>
                  </a:outerShdw>
                </a:effectLst>
              </a:rPr>
              <a:t> :</a:t>
            </a:r>
          </a:p>
        </p:txBody>
      </p:sp>
      <p:sp>
        <p:nvSpPr>
          <p:cNvPr id="4" name="Rectangle 6"/>
          <p:cNvSpPr>
            <a:spLocks noChangeArrowheads="1"/>
          </p:cNvSpPr>
          <p:nvPr/>
        </p:nvSpPr>
        <p:spPr bwMode="auto">
          <a:xfrm>
            <a:off x="1447800" y="881063"/>
            <a:ext cx="5067300" cy="292100"/>
          </a:xfrm>
          <a:prstGeom prst="rect">
            <a:avLst/>
          </a:prstGeom>
          <a:noFill/>
          <a:ln w="9525">
            <a:noFill/>
            <a:miter lim="800000"/>
            <a:headEnd/>
            <a:tailEnd/>
          </a:ln>
        </p:spPr>
        <p:txBody>
          <a:bodyPr wrap="none">
            <a:spAutoFit/>
          </a:bodyPr>
          <a:lstStyle/>
          <a:p>
            <a:pPr marL="623888" indent="-536575" algn="just" rtl="1">
              <a:defRPr/>
            </a:pPr>
            <a:r>
              <a:rPr lang="ar-EG" sz="1300" b="1" u="sng" dirty="0">
                <a:solidFill>
                  <a:srgbClr val="C00000"/>
                </a:solidFill>
                <a:effectLst>
                  <a:outerShdw blurRad="38100" dist="38100" dir="2700000" algn="tl">
                    <a:srgbClr val="000000">
                      <a:alpha val="43137"/>
                    </a:srgbClr>
                  </a:outerShdw>
                </a:effectLst>
              </a:rPr>
              <a:t>أ) </a:t>
            </a:r>
            <a:r>
              <a:rPr lang="ar-SA" sz="1300" b="1" u="sng" dirty="0">
                <a:solidFill>
                  <a:srgbClr val="C00000"/>
                </a:solidFill>
                <a:effectLst>
                  <a:outerShdw blurRad="38100" dist="38100" dir="2700000" algn="tl">
                    <a:srgbClr val="000000">
                      <a:alpha val="43137"/>
                    </a:srgbClr>
                  </a:outerShdw>
                </a:effectLst>
              </a:rPr>
              <a:t>لغات البرمجة </a:t>
            </a:r>
            <a:r>
              <a:rPr lang="ar-SA" sz="1300" b="1" u="sng" dirty="0" err="1">
                <a:solidFill>
                  <a:srgbClr val="C00000"/>
                </a:solidFill>
                <a:effectLst>
                  <a:outerShdw blurRad="38100" dist="38100" dir="2700000" algn="tl">
                    <a:srgbClr val="000000">
                      <a:alpha val="43137"/>
                    </a:srgbClr>
                  </a:outerShdw>
                </a:effectLst>
              </a:rPr>
              <a:t>الاجرائية</a:t>
            </a:r>
            <a:r>
              <a:rPr lang="ar-SA" sz="1300" b="1" u="sng" dirty="0">
                <a:solidFill>
                  <a:srgbClr val="C00000"/>
                </a:solidFill>
                <a:effectLst>
                  <a:outerShdw blurRad="38100" dist="38100" dir="2700000" algn="tl">
                    <a:srgbClr val="000000">
                      <a:alpha val="43137"/>
                    </a:srgbClr>
                  </a:outerShdw>
                </a:effectLst>
              </a:rPr>
              <a:t> (</a:t>
            </a:r>
            <a:r>
              <a:rPr lang="en-US" sz="1300" b="1" u="sng" dirty="0">
                <a:solidFill>
                  <a:srgbClr val="C00000"/>
                </a:solidFill>
                <a:effectLst>
                  <a:outerShdw blurRad="38100" dist="38100" dir="2700000" algn="tl">
                    <a:srgbClr val="000000">
                      <a:alpha val="43137"/>
                    </a:srgbClr>
                  </a:outerShdw>
                </a:effectLst>
              </a:rPr>
              <a:t>Procedural Programming Language</a:t>
            </a:r>
            <a:r>
              <a:rPr lang="ar-SA" sz="1300" b="1" u="sng" dirty="0">
                <a:solidFill>
                  <a:srgbClr val="C00000"/>
                </a:solidFill>
                <a:effectLst>
                  <a:outerShdw blurRad="38100" dist="38100" dir="2700000" algn="tl">
                    <a:srgbClr val="000000">
                      <a:alpha val="43137"/>
                    </a:srgbClr>
                  </a:outerShdw>
                </a:effectLst>
              </a:rPr>
              <a:t>)</a:t>
            </a:r>
          </a:p>
        </p:txBody>
      </p:sp>
      <p:sp>
        <p:nvSpPr>
          <p:cNvPr id="5" name="Content Placeholder 2"/>
          <p:cNvSpPr txBox="1">
            <a:spLocks/>
          </p:cNvSpPr>
          <p:nvPr/>
        </p:nvSpPr>
        <p:spPr bwMode="auto">
          <a:xfrm>
            <a:off x="381000" y="1020763"/>
            <a:ext cx="6172200" cy="3581400"/>
          </a:xfrm>
          <a:prstGeom prst="rect">
            <a:avLst/>
          </a:prstGeom>
          <a:noFill/>
          <a:ln w="9525">
            <a:noFill/>
            <a:miter lim="800000"/>
            <a:headEnd/>
            <a:tailEnd/>
          </a:ln>
        </p:spPr>
        <p:txBody>
          <a:bodyPr/>
          <a:lstStyle/>
          <a:p>
            <a:pPr marL="87313" indent="22225" algn="just" rtl="1">
              <a:spcBef>
                <a:spcPts val="300"/>
              </a:spcBef>
              <a:buClr>
                <a:srgbClr val="A04DA3"/>
              </a:buClr>
              <a:buFont typeface="Georgia" pitchFamily="18" charset="0"/>
              <a:buNone/>
              <a:defRPr/>
            </a:pPr>
            <a:endParaRPr lang="ar-SA" sz="1300" dirty="0">
              <a:latin typeface="+mn-lt"/>
              <a:cs typeface="+mn-cs"/>
            </a:endParaRPr>
          </a:p>
          <a:p>
            <a:pPr marL="623888" indent="-536575" algn="just" rtl="1">
              <a:spcBef>
                <a:spcPts val="300"/>
              </a:spcBef>
              <a:buClr>
                <a:srgbClr val="A04DA3"/>
              </a:buClr>
              <a:defRPr/>
            </a:pPr>
            <a:r>
              <a:rPr lang="ar-SA" sz="1300" dirty="0">
                <a:solidFill>
                  <a:srgbClr val="CC0066"/>
                </a:solidFill>
                <a:latin typeface="+mn-lt"/>
                <a:cs typeface="+mn-cs"/>
              </a:rPr>
              <a:t>تستخدم المتغيرات وجمل الاسناد و جمل التحكم وجمل التكرار لكتابة البرنامج </a:t>
            </a:r>
            <a:r>
              <a:rPr lang="ar-SA" sz="1300" dirty="0" err="1">
                <a:solidFill>
                  <a:srgbClr val="CC0066"/>
                </a:solidFill>
                <a:latin typeface="+mn-lt"/>
                <a:cs typeface="+mn-cs"/>
              </a:rPr>
              <a:t>الاجرائى</a:t>
            </a:r>
            <a:r>
              <a:rPr lang="ar-SA" sz="1300" dirty="0">
                <a:solidFill>
                  <a:srgbClr val="CC0066"/>
                </a:solidFill>
                <a:latin typeface="+mn-lt"/>
                <a:cs typeface="+mn-cs"/>
              </a:rPr>
              <a:t> .</a:t>
            </a:r>
          </a:p>
          <a:p>
            <a:pPr marL="623888" indent="-536575" algn="just" rtl="1">
              <a:spcBef>
                <a:spcPts val="300"/>
              </a:spcBef>
              <a:buClr>
                <a:srgbClr val="A04DA3"/>
              </a:buClr>
              <a:defRPr/>
            </a:pPr>
            <a:r>
              <a:rPr lang="ar-SA" sz="1300" b="1" i="1" u="sng" dirty="0">
                <a:solidFill>
                  <a:srgbClr val="FF0000"/>
                </a:solidFill>
                <a:effectLst>
                  <a:outerShdw blurRad="38100" dist="38100" dir="2700000" algn="tl">
                    <a:srgbClr val="000000">
                      <a:alpha val="43137"/>
                    </a:srgbClr>
                  </a:outerShdw>
                </a:effectLst>
                <a:latin typeface="+mn-lt"/>
                <a:cs typeface="+mn-cs"/>
              </a:rPr>
              <a:t>مثل :</a:t>
            </a:r>
          </a:p>
          <a:p>
            <a:pPr marL="544513" indent="-457200" algn="just" rtl="1">
              <a:spcBef>
                <a:spcPts val="300"/>
              </a:spcBef>
              <a:buClr>
                <a:srgbClr val="A04DA3"/>
              </a:buClr>
              <a:defRPr/>
            </a:pPr>
            <a:r>
              <a:rPr lang="ar-SA" sz="1300" dirty="0">
                <a:latin typeface="+mn-lt"/>
                <a:cs typeface="+mn-cs"/>
              </a:rPr>
              <a:t>1</a:t>
            </a:r>
            <a:r>
              <a:rPr lang="ar-SA" sz="1300" b="1" dirty="0">
                <a:latin typeface="+mn-lt"/>
                <a:cs typeface="+mn-cs"/>
              </a:rPr>
              <a:t>. لغة البيسك (</a:t>
            </a:r>
            <a:r>
              <a:rPr lang="en-US" sz="1300" b="1" dirty="0">
                <a:latin typeface="+mn-lt"/>
                <a:cs typeface="+mn-cs"/>
              </a:rPr>
              <a:t>Basic Language</a:t>
            </a:r>
            <a:r>
              <a:rPr lang="ar-SA" sz="1300" b="1" dirty="0">
                <a:latin typeface="+mn-lt"/>
                <a:cs typeface="+mn-cs"/>
              </a:rPr>
              <a:t>):</a:t>
            </a:r>
            <a:r>
              <a:rPr lang="ar-SA" sz="1300" dirty="0">
                <a:latin typeface="+mn-lt"/>
                <a:cs typeface="+mn-cs"/>
              </a:rPr>
              <a:t>طورت لمساعدة المبتدئين من كتابة برامجهم نظرا لبساطة تعليماتها, من اللغات المفسرة</a:t>
            </a:r>
          </a:p>
          <a:p>
            <a:pPr marL="544513" indent="-457200" algn="just" rtl="1">
              <a:spcBef>
                <a:spcPts val="300"/>
              </a:spcBef>
              <a:buClr>
                <a:srgbClr val="A04DA3"/>
              </a:buClr>
              <a:defRPr/>
            </a:pPr>
            <a:r>
              <a:rPr lang="ar-SA" sz="1300" b="1" dirty="0">
                <a:latin typeface="+mn-lt"/>
                <a:cs typeface="+mn-cs"/>
              </a:rPr>
              <a:t>2. لغة  فورتران(</a:t>
            </a:r>
            <a:r>
              <a:rPr lang="en-US" sz="1300" b="1" dirty="0">
                <a:latin typeface="+mn-lt"/>
                <a:cs typeface="+mn-cs"/>
              </a:rPr>
              <a:t>FORTRAN Language</a:t>
            </a:r>
            <a:r>
              <a:rPr lang="ar-SA" sz="1300" dirty="0">
                <a:latin typeface="Arial" pitchFamily="34" charset="0"/>
                <a:cs typeface="Arial" pitchFamily="34" charset="0"/>
              </a:rPr>
              <a:t>):تستخدم في المجال العلمي والهندسي, من اللغات المترجمة</a:t>
            </a:r>
          </a:p>
          <a:p>
            <a:pPr marL="544513" indent="-457200" algn="just" rtl="1">
              <a:spcBef>
                <a:spcPts val="300"/>
              </a:spcBef>
              <a:buClr>
                <a:srgbClr val="A04DA3"/>
              </a:buClr>
              <a:defRPr/>
            </a:pPr>
            <a:r>
              <a:rPr lang="ar-SA" sz="1300" b="1" dirty="0">
                <a:latin typeface="+mn-lt"/>
                <a:cs typeface="+mn-cs"/>
              </a:rPr>
              <a:t>3. لغة كوبول (</a:t>
            </a:r>
            <a:r>
              <a:rPr lang="en-US" sz="1300" b="1" dirty="0">
                <a:latin typeface="+mn-lt"/>
                <a:cs typeface="+mn-cs"/>
              </a:rPr>
              <a:t>COBOL Language</a:t>
            </a:r>
            <a:r>
              <a:rPr lang="ar-SA" sz="1300" dirty="0">
                <a:latin typeface="+mn-lt"/>
                <a:cs typeface="+mn-cs"/>
              </a:rPr>
              <a:t>): متخصصة في الأعمال المالية والتجارية , من اللغات المترجمة.</a:t>
            </a:r>
          </a:p>
          <a:p>
            <a:pPr marL="544513" indent="-457200" algn="just" rtl="1">
              <a:spcBef>
                <a:spcPts val="300"/>
              </a:spcBef>
              <a:buClr>
                <a:srgbClr val="A04DA3"/>
              </a:buClr>
              <a:defRPr/>
            </a:pPr>
            <a:r>
              <a:rPr lang="ar-SA" sz="1300" b="1" dirty="0">
                <a:latin typeface="+mn-lt"/>
                <a:cs typeface="+mn-cs"/>
              </a:rPr>
              <a:t>4. لغة باسكال (</a:t>
            </a:r>
            <a:r>
              <a:rPr lang="en-US" sz="1300" b="1" dirty="0">
                <a:latin typeface="+mn-lt"/>
                <a:cs typeface="+mn-cs"/>
              </a:rPr>
              <a:t>PASCAL Language</a:t>
            </a:r>
            <a:r>
              <a:rPr lang="ar-SA" sz="1300" dirty="0">
                <a:latin typeface="+mn-lt"/>
                <a:cs typeface="+mn-cs"/>
              </a:rPr>
              <a:t>): تميزت بالسهولة والبساطة وقوة البرامج الفرعية, من اللغات الهيكلية المترجمة.</a:t>
            </a:r>
          </a:p>
          <a:p>
            <a:pPr marL="544513" indent="-457200" algn="just" rtl="1">
              <a:spcBef>
                <a:spcPts val="300"/>
              </a:spcBef>
              <a:buClr>
                <a:srgbClr val="A04DA3"/>
              </a:buClr>
              <a:defRPr/>
            </a:pPr>
            <a:r>
              <a:rPr lang="ar-SA" sz="1300" b="1" dirty="0">
                <a:latin typeface="+mn-lt"/>
                <a:cs typeface="+mn-cs"/>
              </a:rPr>
              <a:t>5. لغة سي (</a:t>
            </a:r>
            <a:r>
              <a:rPr lang="en-US" sz="1300" b="1" dirty="0">
                <a:latin typeface="+mn-lt"/>
                <a:cs typeface="+mn-cs"/>
              </a:rPr>
              <a:t>C-Language</a:t>
            </a:r>
            <a:r>
              <a:rPr lang="ar-SA" sz="1300" dirty="0">
                <a:latin typeface="+mn-lt"/>
                <a:cs typeface="+mn-cs"/>
              </a:rPr>
              <a:t>):تمتعت بامكانية العمل على حواسيب مختلفة.</a:t>
            </a:r>
          </a:p>
        </p:txBody>
      </p:sp>
      <p:sp>
        <p:nvSpPr>
          <p:cNvPr id="6" name="Rectangle 3"/>
          <p:cNvSpPr>
            <a:spLocks noChangeArrowheads="1"/>
          </p:cNvSpPr>
          <p:nvPr/>
        </p:nvSpPr>
        <p:spPr bwMode="auto">
          <a:xfrm>
            <a:off x="538163" y="3517900"/>
            <a:ext cx="6091237" cy="292100"/>
          </a:xfrm>
          <a:prstGeom prst="rect">
            <a:avLst/>
          </a:prstGeom>
          <a:noFill/>
          <a:ln w="9525">
            <a:noFill/>
            <a:miter lim="800000"/>
            <a:headEnd/>
            <a:tailEnd/>
          </a:ln>
        </p:spPr>
        <p:txBody>
          <a:bodyPr>
            <a:spAutoFit/>
          </a:bodyPr>
          <a:lstStyle/>
          <a:p>
            <a:pPr marL="623888" indent="-536575" algn="r" rtl="1">
              <a:defRPr/>
            </a:pPr>
            <a:r>
              <a:rPr lang="ar-EG" sz="1300" b="1" u="sng" dirty="0">
                <a:solidFill>
                  <a:srgbClr val="C00000"/>
                </a:solidFill>
                <a:effectLst>
                  <a:outerShdw blurRad="38100" dist="38100" dir="2700000" algn="tl">
                    <a:srgbClr val="000000">
                      <a:alpha val="43137"/>
                    </a:srgbClr>
                  </a:outerShdw>
                </a:effectLst>
              </a:rPr>
              <a:t>ب) </a:t>
            </a:r>
            <a:r>
              <a:rPr lang="ar-SA" sz="1300" b="1" u="sng" dirty="0">
                <a:solidFill>
                  <a:srgbClr val="C00000"/>
                </a:solidFill>
                <a:effectLst>
                  <a:outerShdw blurRad="38100" dist="38100" dir="2700000" algn="tl">
                    <a:srgbClr val="000000">
                      <a:alpha val="43137"/>
                    </a:srgbClr>
                  </a:outerShdw>
                </a:effectLst>
              </a:rPr>
              <a:t>لغات البرمجة موجهة </a:t>
            </a:r>
            <a:r>
              <a:rPr lang="ar-SA" sz="1300" b="1" u="sng" dirty="0" err="1">
                <a:solidFill>
                  <a:srgbClr val="C00000"/>
                </a:solidFill>
                <a:effectLst>
                  <a:outerShdw blurRad="38100" dist="38100" dir="2700000" algn="tl">
                    <a:srgbClr val="000000">
                      <a:alpha val="43137"/>
                    </a:srgbClr>
                  </a:outerShdw>
                </a:effectLst>
              </a:rPr>
              <a:t>الاهداف</a:t>
            </a:r>
            <a:r>
              <a:rPr lang="ar-SA" sz="1300" b="1" u="sng" dirty="0">
                <a:solidFill>
                  <a:srgbClr val="C00000"/>
                </a:solidFill>
                <a:effectLst>
                  <a:outerShdw blurRad="38100" dist="38100" dir="2700000" algn="tl">
                    <a:srgbClr val="000000">
                      <a:alpha val="43137"/>
                    </a:srgbClr>
                  </a:outerShdw>
                </a:effectLst>
              </a:rPr>
              <a:t>(</a:t>
            </a:r>
            <a:r>
              <a:rPr lang="en-US" sz="1300" b="1" u="sng" dirty="0">
                <a:solidFill>
                  <a:srgbClr val="C00000"/>
                </a:solidFill>
                <a:effectLst>
                  <a:outerShdw blurRad="38100" dist="38100" dir="2700000" algn="tl">
                    <a:srgbClr val="000000">
                      <a:alpha val="43137"/>
                    </a:srgbClr>
                  </a:outerShdw>
                </a:effectLst>
              </a:rPr>
              <a:t>Object Oriented Programming Language</a:t>
            </a:r>
            <a:r>
              <a:rPr lang="ar-SA" sz="1300" b="1" u="sng" dirty="0">
                <a:solidFill>
                  <a:srgbClr val="C00000"/>
                </a:solidFill>
                <a:effectLst>
                  <a:outerShdw blurRad="38100" dist="38100" dir="2700000" algn="tl">
                    <a:srgbClr val="000000">
                      <a:alpha val="43137"/>
                    </a:srgbClr>
                  </a:outerShdw>
                </a:effectLst>
              </a:rPr>
              <a:t>)</a:t>
            </a:r>
          </a:p>
        </p:txBody>
      </p:sp>
      <p:sp>
        <p:nvSpPr>
          <p:cNvPr id="45063" name="Content Placeholder 2"/>
          <p:cNvSpPr txBox="1">
            <a:spLocks/>
          </p:cNvSpPr>
          <p:nvPr/>
        </p:nvSpPr>
        <p:spPr bwMode="auto">
          <a:xfrm>
            <a:off x="-354013" y="3668713"/>
            <a:ext cx="6907213" cy="2351087"/>
          </a:xfrm>
          <a:prstGeom prst="rect">
            <a:avLst/>
          </a:prstGeom>
          <a:noFill/>
          <a:ln w="9525">
            <a:noFill/>
            <a:miter lim="800000"/>
            <a:headEnd/>
            <a:tailEnd/>
          </a:ln>
        </p:spPr>
        <p:txBody>
          <a:bodyPr/>
          <a:lstStyle/>
          <a:p>
            <a:pPr marL="87313" indent="22225" algn="just" rtl="1">
              <a:spcBef>
                <a:spcPts val="300"/>
              </a:spcBef>
              <a:buClr>
                <a:srgbClr val="A04DA3"/>
              </a:buClr>
              <a:buFont typeface="Georgia" pitchFamily="18" charset="0"/>
              <a:buNone/>
            </a:pPr>
            <a:endParaRPr lang="ar-SA" sz="1300">
              <a:latin typeface="Georgia" pitchFamily="18" charset="0"/>
            </a:endParaRPr>
          </a:p>
          <a:p>
            <a:pPr marL="87313" indent="22225" algn="just" rtl="1">
              <a:spcBef>
                <a:spcPts val="300"/>
              </a:spcBef>
              <a:buClr>
                <a:srgbClr val="A04DA3"/>
              </a:buClr>
            </a:pPr>
            <a:r>
              <a:rPr lang="ar-SA" sz="1300">
                <a:latin typeface="Georgia" pitchFamily="18" charset="0"/>
              </a:rPr>
              <a:t>- تدعم مقومات مبنية على اساس كل كائن فى الحياة ينتمي الى  طبقة أو صنف و كل طبقة تنحدرمن طبقة أعلى.</a:t>
            </a:r>
          </a:p>
          <a:p>
            <a:pPr marL="87313" indent="22225" algn="just" rtl="1">
              <a:spcBef>
                <a:spcPts val="300"/>
              </a:spcBef>
              <a:buClr>
                <a:srgbClr val="A04DA3"/>
              </a:buClr>
            </a:pPr>
            <a:r>
              <a:rPr lang="ar-SA" sz="1300">
                <a:latin typeface="Georgia" pitchFamily="18" charset="0"/>
              </a:rPr>
              <a:t>- من هذه المقومات: التغليف, اخفاء البيانات, الوراثة, اعادة الاستعمال .</a:t>
            </a:r>
          </a:p>
          <a:p>
            <a:pPr marL="87313" indent="22225" algn="just" rtl="1">
              <a:spcBef>
                <a:spcPts val="300"/>
              </a:spcBef>
              <a:buClr>
                <a:srgbClr val="A04DA3"/>
              </a:buClr>
            </a:pPr>
            <a:r>
              <a:rPr lang="ar-SA" sz="1300">
                <a:latin typeface="Georgia" pitchFamily="18" charset="0"/>
              </a:rPr>
              <a:t>- تدعم اسلوب البرمجة المرئية (تصميم الواجهات الرسومية)</a:t>
            </a:r>
          </a:p>
          <a:p>
            <a:pPr marL="87313" indent="22225" algn="just" rtl="1">
              <a:spcBef>
                <a:spcPts val="300"/>
              </a:spcBef>
              <a:buClr>
                <a:srgbClr val="A04DA3"/>
              </a:buClr>
            </a:pPr>
            <a:r>
              <a:rPr lang="ar-SA" sz="1300">
                <a:latin typeface="Georgia" pitchFamily="18" charset="0"/>
              </a:rPr>
              <a:t>- من امثلتها : </a:t>
            </a:r>
            <a:r>
              <a:rPr lang="en-US" sz="1300">
                <a:latin typeface="Georgia" pitchFamily="18" charset="0"/>
              </a:rPr>
              <a:t>visual basic , visual c++ , java builder  </a:t>
            </a:r>
            <a:endParaRPr lang="ar-SA" sz="1300">
              <a:latin typeface="Georgia" pitchFamily="18" charset="0"/>
            </a:endParaRPr>
          </a:p>
        </p:txBody>
      </p:sp>
      <p:sp>
        <p:nvSpPr>
          <p:cNvPr id="45064" name="Rectangle 6"/>
          <p:cNvSpPr>
            <a:spLocks noChangeArrowheads="1"/>
          </p:cNvSpPr>
          <p:nvPr/>
        </p:nvSpPr>
        <p:spPr bwMode="auto">
          <a:xfrm>
            <a:off x="5514975" y="5194300"/>
            <a:ext cx="974725" cy="292100"/>
          </a:xfrm>
          <a:prstGeom prst="rect">
            <a:avLst/>
          </a:prstGeom>
          <a:noFill/>
          <a:ln w="9525">
            <a:noFill/>
            <a:miter lim="800000"/>
            <a:headEnd/>
            <a:tailEnd/>
          </a:ln>
        </p:spPr>
        <p:txBody>
          <a:bodyPr wrap="none">
            <a:spAutoFit/>
          </a:bodyPr>
          <a:lstStyle/>
          <a:p>
            <a:pPr marL="623888" indent="-536575" algn="just" rtl="1"/>
            <a:r>
              <a:rPr lang="ar-SA" sz="1300" b="1" u="sng">
                <a:solidFill>
                  <a:srgbClr val="CC0066"/>
                </a:solidFill>
              </a:rPr>
              <a:t>- لغة </a:t>
            </a:r>
            <a:r>
              <a:rPr lang="en-US" sz="1300" b="1" u="sng">
                <a:solidFill>
                  <a:srgbClr val="CC0066"/>
                </a:solidFill>
              </a:rPr>
              <a:t>c++</a:t>
            </a:r>
            <a:endParaRPr lang="ar-SA" sz="1300" b="1" u="sng">
              <a:solidFill>
                <a:srgbClr val="CC0066"/>
              </a:solidFill>
            </a:endParaRPr>
          </a:p>
        </p:txBody>
      </p:sp>
      <p:sp>
        <p:nvSpPr>
          <p:cNvPr id="9" name="Content Placeholder 2"/>
          <p:cNvSpPr txBox="1">
            <a:spLocks/>
          </p:cNvSpPr>
          <p:nvPr/>
        </p:nvSpPr>
        <p:spPr bwMode="auto">
          <a:xfrm>
            <a:off x="1143000" y="5262563"/>
            <a:ext cx="5370513" cy="1443037"/>
          </a:xfrm>
          <a:prstGeom prst="rect">
            <a:avLst/>
          </a:prstGeom>
          <a:noFill/>
          <a:ln w="9525">
            <a:noFill/>
            <a:miter lim="800000"/>
            <a:headEnd/>
            <a:tailEnd/>
          </a:ln>
        </p:spPr>
        <p:txBody>
          <a:bodyPr/>
          <a:lstStyle/>
          <a:p>
            <a:pPr marL="87313" indent="22225" algn="just" rtl="1">
              <a:spcBef>
                <a:spcPts val="300"/>
              </a:spcBef>
              <a:buClr>
                <a:srgbClr val="A04DA3"/>
              </a:buClr>
              <a:buFont typeface="Georgia" pitchFamily="18" charset="0"/>
              <a:buNone/>
              <a:defRPr/>
            </a:pPr>
            <a:endParaRPr lang="ar-SA" sz="1300" dirty="0">
              <a:latin typeface="+mn-lt"/>
              <a:cs typeface="+mn-cs"/>
            </a:endParaRPr>
          </a:p>
          <a:p>
            <a:pPr marL="623888" indent="-536575" algn="just" rtl="1">
              <a:spcBef>
                <a:spcPts val="300"/>
              </a:spcBef>
              <a:buClr>
                <a:srgbClr val="A04DA3"/>
              </a:buClr>
              <a:buFont typeface="Wingdings" pitchFamily="2" charset="2"/>
              <a:buChar char="q"/>
              <a:defRPr/>
            </a:pPr>
            <a:r>
              <a:rPr lang="ar-SA" sz="1300" dirty="0">
                <a:latin typeface="+mn-lt"/>
                <a:cs typeface="+mn-cs"/>
              </a:rPr>
              <a:t>تجمع بين مميزات </a:t>
            </a:r>
            <a:r>
              <a:rPr lang="en-US" sz="1300" dirty="0">
                <a:latin typeface="+mn-lt"/>
                <a:cs typeface="+mn-cs"/>
              </a:rPr>
              <a:t>C</a:t>
            </a:r>
            <a:r>
              <a:rPr lang="ar-SA" sz="1300" dirty="0">
                <a:latin typeface="+mn-lt"/>
                <a:cs typeface="+mn-cs"/>
              </a:rPr>
              <a:t> و البرمجة موجهة الأهداف</a:t>
            </a:r>
          </a:p>
          <a:p>
            <a:pPr marL="623888" indent="-536575" algn="just" rtl="1">
              <a:spcBef>
                <a:spcPts val="300"/>
              </a:spcBef>
              <a:buClr>
                <a:srgbClr val="A04DA3"/>
              </a:buClr>
              <a:buFont typeface="Wingdings" pitchFamily="2" charset="2"/>
              <a:buChar char="q"/>
              <a:defRPr/>
            </a:pPr>
            <a:r>
              <a:rPr lang="ar-SA" sz="1300" dirty="0">
                <a:latin typeface="+mn-lt"/>
                <a:cs typeface="+mn-cs"/>
              </a:rPr>
              <a:t>تتعامل مباشرة مع الذاكرات و المعالج.</a:t>
            </a:r>
          </a:p>
        </p:txBody>
      </p:sp>
      <p:sp>
        <p:nvSpPr>
          <p:cNvPr id="45066" name="Rectangle 6"/>
          <p:cNvSpPr>
            <a:spLocks noChangeArrowheads="1"/>
          </p:cNvSpPr>
          <p:nvPr/>
        </p:nvSpPr>
        <p:spPr bwMode="auto">
          <a:xfrm>
            <a:off x="2743200" y="6261100"/>
            <a:ext cx="3736975" cy="292100"/>
          </a:xfrm>
          <a:prstGeom prst="rect">
            <a:avLst/>
          </a:prstGeom>
          <a:noFill/>
          <a:ln w="9525">
            <a:noFill/>
            <a:miter lim="800000"/>
            <a:headEnd/>
            <a:tailEnd/>
          </a:ln>
        </p:spPr>
        <p:txBody>
          <a:bodyPr>
            <a:spAutoFit/>
          </a:bodyPr>
          <a:lstStyle/>
          <a:p>
            <a:pPr marL="623888" indent="-536575" algn="just" rtl="1"/>
            <a:r>
              <a:rPr lang="ar-SA" sz="1300" b="1" u="sng">
                <a:solidFill>
                  <a:srgbClr val="CC0066"/>
                </a:solidFill>
              </a:rPr>
              <a:t>- لغة </a:t>
            </a:r>
            <a:r>
              <a:rPr lang="en-US" sz="1300" b="1" u="sng">
                <a:solidFill>
                  <a:srgbClr val="CC0066"/>
                </a:solidFill>
              </a:rPr>
              <a:t>C++</a:t>
            </a:r>
            <a:r>
              <a:rPr lang="ar-SA" sz="1300" b="1" u="sng">
                <a:solidFill>
                  <a:srgbClr val="CC0066"/>
                </a:solidFill>
              </a:rPr>
              <a:t> المرئية (</a:t>
            </a:r>
            <a:r>
              <a:rPr lang="en-US" sz="1300" b="1" u="sng">
                <a:solidFill>
                  <a:srgbClr val="CC0066"/>
                </a:solidFill>
              </a:rPr>
              <a:t>Visual C++ Language</a:t>
            </a:r>
            <a:r>
              <a:rPr lang="ar-SA" sz="1300" b="1" u="sng">
                <a:solidFill>
                  <a:srgbClr val="CC0066"/>
                </a:solidFill>
              </a:rPr>
              <a:t>):</a:t>
            </a:r>
          </a:p>
        </p:txBody>
      </p:sp>
      <p:sp>
        <p:nvSpPr>
          <p:cNvPr id="11" name="Content Placeholder 2"/>
          <p:cNvSpPr txBox="1">
            <a:spLocks/>
          </p:cNvSpPr>
          <p:nvPr/>
        </p:nvSpPr>
        <p:spPr bwMode="auto">
          <a:xfrm>
            <a:off x="2328863" y="6477000"/>
            <a:ext cx="4224337" cy="914400"/>
          </a:xfrm>
          <a:prstGeom prst="rect">
            <a:avLst/>
          </a:prstGeom>
          <a:noFill/>
          <a:ln w="9525">
            <a:noFill/>
            <a:miter lim="800000"/>
            <a:headEnd/>
            <a:tailEnd/>
          </a:ln>
        </p:spPr>
        <p:txBody>
          <a:bodyPr/>
          <a:lstStyle/>
          <a:p>
            <a:pPr marL="87313" indent="22225" algn="just" rtl="1">
              <a:spcBef>
                <a:spcPts val="300"/>
              </a:spcBef>
              <a:buClr>
                <a:srgbClr val="A04DA3"/>
              </a:buClr>
              <a:buFont typeface="Georgia" pitchFamily="18" charset="0"/>
              <a:buNone/>
              <a:defRPr/>
            </a:pPr>
            <a:endParaRPr lang="ar-SA" sz="1300" dirty="0">
              <a:latin typeface="+mn-lt"/>
              <a:cs typeface="+mn-cs"/>
            </a:endParaRPr>
          </a:p>
          <a:p>
            <a:pPr marL="623888" indent="-536575" algn="just" rtl="1">
              <a:spcBef>
                <a:spcPts val="300"/>
              </a:spcBef>
              <a:buClr>
                <a:srgbClr val="A04DA3"/>
              </a:buClr>
              <a:buFont typeface="Wingdings" pitchFamily="2" charset="2"/>
              <a:buChar char="q"/>
              <a:defRPr/>
            </a:pPr>
            <a:r>
              <a:rPr lang="ar-SA" sz="1300" dirty="0">
                <a:latin typeface="+mn-lt"/>
                <a:cs typeface="+mn-cs"/>
              </a:rPr>
              <a:t>تعتمد على لغة </a:t>
            </a:r>
            <a:r>
              <a:rPr lang="en-US" sz="1300" dirty="0">
                <a:latin typeface="+mn-lt"/>
                <a:cs typeface="+mn-cs"/>
              </a:rPr>
              <a:t>C++</a:t>
            </a:r>
            <a:endParaRPr lang="ar-SA" sz="1300" dirty="0">
              <a:latin typeface="+mn-lt"/>
              <a:cs typeface="+mn-cs"/>
            </a:endParaRPr>
          </a:p>
          <a:p>
            <a:pPr marL="623888" indent="-536575" algn="just" rtl="1">
              <a:spcBef>
                <a:spcPts val="300"/>
              </a:spcBef>
              <a:buClr>
                <a:srgbClr val="A04DA3"/>
              </a:buClr>
              <a:buFont typeface="Wingdings" pitchFamily="2" charset="2"/>
              <a:buChar char="q"/>
              <a:defRPr/>
            </a:pPr>
            <a:r>
              <a:rPr lang="ar-SA" sz="1300" dirty="0">
                <a:latin typeface="+mn-lt"/>
                <a:cs typeface="+mn-cs"/>
              </a:rPr>
              <a:t>تصمم الواجهات الرسومية و تربطها بشفرة البرنامج</a:t>
            </a:r>
          </a:p>
        </p:txBody>
      </p:sp>
      <p:sp>
        <p:nvSpPr>
          <p:cNvPr id="13" name="عنصر نائب للتذييل 12"/>
          <p:cNvSpPr>
            <a:spLocks noGrp="1"/>
          </p:cNvSpPr>
          <p:nvPr>
            <p:ph type="ftr" sz="quarter" idx="11"/>
          </p:nvPr>
        </p:nvSpPr>
        <p:spPr/>
        <p:txBody>
          <a:bodyPr/>
          <a:lstStyle/>
          <a:p>
            <a:r>
              <a:rPr lang="en-US" smtClean="0"/>
              <a:t>34</a:t>
            </a:r>
            <a:endParaRPr lang="en-US"/>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Rectangle 6"/>
          <p:cNvSpPr>
            <a:spLocks noChangeArrowheads="1"/>
          </p:cNvSpPr>
          <p:nvPr/>
        </p:nvSpPr>
        <p:spPr bwMode="auto">
          <a:xfrm>
            <a:off x="4467225" y="304800"/>
            <a:ext cx="1579563" cy="292100"/>
          </a:xfrm>
          <a:prstGeom prst="rect">
            <a:avLst/>
          </a:prstGeom>
          <a:noFill/>
          <a:ln w="9525">
            <a:noFill/>
            <a:miter lim="800000"/>
            <a:headEnd/>
            <a:tailEnd/>
          </a:ln>
        </p:spPr>
        <p:txBody>
          <a:bodyPr wrap="none">
            <a:spAutoFit/>
          </a:bodyPr>
          <a:lstStyle/>
          <a:p>
            <a:pPr marL="623888" indent="-536575" algn="just" rtl="1"/>
            <a:r>
              <a:rPr lang="ar-SA" sz="1300" b="1" u="sng">
                <a:solidFill>
                  <a:srgbClr val="CC0066"/>
                </a:solidFill>
              </a:rPr>
              <a:t>لغة </a:t>
            </a:r>
            <a:r>
              <a:rPr lang="en-US" sz="1300" b="1" u="sng">
                <a:solidFill>
                  <a:srgbClr val="CC0066"/>
                </a:solidFill>
              </a:rPr>
              <a:t>visual basic</a:t>
            </a:r>
            <a:endParaRPr lang="ar-SA" sz="1300" b="1" u="sng">
              <a:solidFill>
                <a:srgbClr val="CC0066"/>
              </a:solidFill>
            </a:endParaRPr>
          </a:p>
        </p:txBody>
      </p:sp>
      <p:sp>
        <p:nvSpPr>
          <p:cNvPr id="4" name="Content Placeholder 2"/>
          <p:cNvSpPr txBox="1">
            <a:spLocks/>
          </p:cNvSpPr>
          <p:nvPr/>
        </p:nvSpPr>
        <p:spPr bwMode="auto">
          <a:xfrm>
            <a:off x="1066800" y="381000"/>
            <a:ext cx="5181600" cy="2000250"/>
          </a:xfrm>
          <a:prstGeom prst="rect">
            <a:avLst/>
          </a:prstGeom>
          <a:noFill/>
          <a:ln w="9525">
            <a:noFill/>
            <a:miter lim="800000"/>
            <a:headEnd/>
            <a:tailEnd/>
          </a:ln>
        </p:spPr>
        <p:txBody>
          <a:bodyPr/>
          <a:lstStyle/>
          <a:p>
            <a:pPr marL="87313" indent="22225" algn="just" rtl="1">
              <a:spcBef>
                <a:spcPts val="300"/>
              </a:spcBef>
              <a:buClr>
                <a:srgbClr val="A04DA3"/>
              </a:buClr>
              <a:buFont typeface="Georgia" pitchFamily="18" charset="0"/>
              <a:buNone/>
              <a:defRPr/>
            </a:pPr>
            <a:endParaRPr lang="ar-SA" sz="1300" dirty="0">
              <a:latin typeface="+mn-lt"/>
              <a:cs typeface="+mn-cs"/>
            </a:endParaRPr>
          </a:p>
          <a:p>
            <a:pPr marL="623888" indent="-536575" algn="just" rtl="1">
              <a:spcBef>
                <a:spcPts val="300"/>
              </a:spcBef>
              <a:buClr>
                <a:srgbClr val="A04DA3"/>
              </a:buClr>
              <a:buFont typeface="Wingdings" pitchFamily="2" charset="2"/>
              <a:buChar char="q"/>
              <a:defRPr/>
            </a:pPr>
            <a:r>
              <a:rPr lang="ar-SA" sz="1300" dirty="0">
                <a:latin typeface="+mn-lt"/>
                <a:cs typeface="+mn-cs"/>
              </a:rPr>
              <a:t>تجمع بين مميزات </a:t>
            </a:r>
            <a:r>
              <a:rPr lang="en-US" sz="1300" dirty="0">
                <a:latin typeface="+mn-lt"/>
                <a:cs typeface="+mn-cs"/>
              </a:rPr>
              <a:t>basic</a:t>
            </a:r>
            <a:r>
              <a:rPr lang="ar-SA" sz="1300" dirty="0">
                <a:latin typeface="+mn-lt"/>
                <a:cs typeface="+mn-cs"/>
              </a:rPr>
              <a:t> و البرمجة موجهة الاهداف</a:t>
            </a:r>
          </a:p>
          <a:p>
            <a:pPr marL="623888" indent="-536575" algn="just" rtl="1">
              <a:spcBef>
                <a:spcPts val="300"/>
              </a:spcBef>
              <a:buClr>
                <a:srgbClr val="A04DA3"/>
              </a:buClr>
              <a:buFont typeface="Wingdings" pitchFamily="2" charset="2"/>
              <a:buChar char="q"/>
              <a:defRPr/>
            </a:pPr>
            <a:r>
              <a:rPr lang="ar-SA" sz="1300" dirty="0">
                <a:latin typeface="+mn-lt"/>
                <a:cs typeface="+mn-cs"/>
              </a:rPr>
              <a:t>تعتمد على الاحداث (اى ينفذ الاجراء عند وقوع حدث معين)</a:t>
            </a:r>
          </a:p>
          <a:p>
            <a:pPr marL="623888" indent="-536575" algn="just" rtl="1">
              <a:spcBef>
                <a:spcPts val="300"/>
              </a:spcBef>
              <a:buClr>
                <a:srgbClr val="A04DA3"/>
              </a:buClr>
              <a:buFont typeface="Wingdings" pitchFamily="2" charset="2"/>
              <a:buChar char="q"/>
              <a:defRPr/>
            </a:pPr>
            <a:r>
              <a:rPr lang="ar-SA" sz="1300" dirty="0">
                <a:latin typeface="+mn-lt"/>
                <a:cs typeface="+mn-cs"/>
              </a:rPr>
              <a:t>تصمم الواجهات الرسومية و تربطها بشفرة البرنامج</a:t>
            </a:r>
          </a:p>
          <a:p>
            <a:pPr marL="623888" indent="-536575" algn="just" rtl="1">
              <a:spcBef>
                <a:spcPts val="300"/>
              </a:spcBef>
              <a:buClr>
                <a:srgbClr val="A04DA3"/>
              </a:buClr>
              <a:buFont typeface="Wingdings" pitchFamily="2" charset="2"/>
              <a:buChar char="q"/>
              <a:defRPr/>
            </a:pPr>
            <a:r>
              <a:rPr lang="ar-SA" sz="1300" dirty="0">
                <a:latin typeface="+mn-lt"/>
                <a:cs typeface="+mn-cs"/>
              </a:rPr>
              <a:t>تحتوى على مكتبة ضخمة تمكنها من الربط بقواعد البيانات.</a:t>
            </a:r>
          </a:p>
        </p:txBody>
      </p:sp>
      <p:sp>
        <p:nvSpPr>
          <p:cNvPr id="46085" name="Rectangle 8"/>
          <p:cNvSpPr>
            <a:spLocks noChangeArrowheads="1"/>
          </p:cNvSpPr>
          <p:nvPr/>
        </p:nvSpPr>
        <p:spPr bwMode="auto">
          <a:xfrm>
            <a:off x="5365750" y="1841500"/>
            <a:ext cx="730250" cy="292100"/>
          </a:xfrm>
          <a:prstGeom prst="rect">
            <a:avLst/>
          </a:prstGeom>
          <a:noFill/>
          <a:ln w="9525">
            <a:noFill/>
            <a:miter lim="800000"/>
            <a:headEnd/>
            <a:tailEnd/>
          </a:ln>
        </p:spPr>
        <p:txBody>
          <a:bodyPr wrap="none">
            <a:spAutoFit/>
          </a:bodyPr>
          <a:lstStyle/>
          <a:p>
            <a:pPr marL="623888" indent="-536575" algn="just" rtl="1"/>
            <a:r>
              <a:rPr lang="ar-SA" sz="1300" b="1" u="sng">
                <a:solidFill>
                  <a:srgbClr val="CC0066"/>
                </a:solidFill>
              </a:rPr>
              <a:t>لغة دلفى</a:t>
            </a:r>
          </a:p>
        </p:txBody>
      </p:sp>
      <p:sp>
        <p:nvSpPr>
          <p:cNvPr id="6" name="Content Placeholder 2"/>
          <p:cNvSpPr txBox="1">
            <a:spLocks/>
          </p:cNvSpPr>
          <p:nvPr/>
        </p:nvSpPr>
        <p:spPr bwMode="auto">
          <a:xfrm>
            <a:off x="1371600" y="1981200"/>
            <a:ext cx="4876800" cy="609600"/>
          </a:xfrm>
          <a:prstGeom prst="rect">
            <a:avLst/>
          </a:prstGeom>
          <a:noFill/>
          <a:ln w="9525">
            <a:noFill/>
            <a:miter lim="800000"/>
            <a:headEnd/>
            <a:tailEnd/>
          </a:ln>
        </p:spPr>
        <p:txBody>
          <a:bodyPr/>
          <a:lstStyle/>
          <a:p>
            <a:pPr marL="87313" indent="22225" algn="just" rtl="1">
              <a:spcBef>
                <a:spcPts val="300"/>
              </a:spcBef>
              <a:buClr>
                <a:srgbClr val="A04DA3"/>
              </a:buClr>
              <a:buFont typeface="Georgia" pitchFamily="18" charset="0"/>
              <a:buNone/>
              <a:defRPr/>
            </a:pPr>
            <a:endParaRPr lang="ar-SA" sz="1300" dirty="0">
              <a:latin typeface="+mn-lt"/>
              <a:cs typeface="+mn-cs"/>
            </a:endParaRPr>
          </a:p>
          <a:p>
            <a:pPr marL="623888" indent="-536575" algn="just" rtl="1">
              <a:spcBef>
                <a:spcPts val="300"/>
              </a:spcBef>
              <a:buClr>
                <a:srgbClr val="A04DA3"/>
              </a:buClr>
              <a:buFont typeface="Wingdings" pitchFamily="2" charset="2"/>
              <a:buChar char="q"/>
              <a:defRPr/>
            </a:pPr>
            <a:r>
              <a:rPr lang="ar-SA" sz="1300" dirty="0">
                <a:latin typeface="+mn-lt"/>
                <a:cs typeface="+mn-cs"/>
              </a:rPr>
              <a:t>ليست لغة برمجة و انما هي بيئة برمجية تدعم لغات اخرى مثل لغة باسكال.</a:t>
            </a:r>
          </a:p>
        </p:txBody>
      </p:sp>
      <p:sp>
        <p:nvSpPr>
          <p:cNvPr id="46087" name="Rectangle 6"/>
          <p:cNvSpPr>
            <a:spLocks noChangeArrowheads="1"/>
          </p:cNvSpPr>
          <p:nvPr/>
        </p:nvSpPr>
        <p:spPr bwMode="auto">
          <a:xfrm>
            <a:off x="3733800" y="2760663"/>
            <a:ext cx="2533650" cy="293687"/>
          </a:xfrm>
          <a:prstGeom prst="rect">
            <a:avLst/>
          </a:prstGeom>
          <a:noFill/>
          <a:ln w="9525">
            <a:noFill/>
            <a:miter lim="800000"/>
            <a:headEnd/>
            <a:tailEnd/>
          </a:ln>
        </p:spPr>
        <p:txBody>
          <a:bodyPr>
            <a:spAutoFit/>
          </a:bodyPr>
          <a:lstStyle/>
          <a:p>
            <a:pPr marL="623888" indent="-536575" algn="just" rtl="1"/>
            <a:r>
              <a:rPr lang="ar-SA" sz="1300" b="1" u="sng">
                <a:solidFill>
                  <a:srgbClr val="CC0066"/>
                </a:solidFill>
              </a:rPr>
              <a:t>لغة جافا(</a:t>
            </a:r>
            <a:r>
              <a:rPr lang="en-US" sz="1300" b="1" u="sng">
                <a:solidFill>
                  <a:srgbClr val="CC0066"/>
                </a:solidFill>
              </a:rPr>
              <a:t>Java Language</a:t>
            </a:r>
            <a:r>
              <a:rPr lang="ar-SA" sz="1300" b="1" u="sng">
                <a:solidFill>
                  <a:srgbClr val="CC0066"/>
                </a:solidFill>
              </a:rPr>
              <a:t>)</a:t>
            </a:r>
          </a:p>
        </p:txBody>
      </p:sp>
      <p:sp>
        <p:nvSpPr>
          <p:cNvPr id="8" name="Content Placeholder 2"/>
          <p:cNvSpPr txBox="1">
            <a:spLocks/>
          </p:cNvSpPr>
          <p:nvPr/>
        </p:nvSpPr>
        <p:spPr bwMode="auto">
          <a:xfrm>
            <a:off x="304800" y="3054350"/>
            <a:ext cx="5943600" cy="1670050"/>
          </a:xfrm>
          <a:prstGeom prst="rect">
            <a:avLst/>
          </a:prstGeom>
          <a:noFill/>
          <a:ln w="9525">
            <a:noFill/>
            <a:miter lim="800000"/>
            <a:headEnd/>
            <a:tailEnd/>
          </a:ln>
        </p:spPr>
        <p:txBody>
          <a:bodyPr/>
          <a:lstStyle/>
          <a:p>
            <a:pPr marL="87313" indent="22225" algn="just" rtl="1">
              <a:spcBef>
                <a:spcPts val="300"/>
              </a:spcBef>
              <a:buClr>
                <a:srgbClr val="A04DA3"/>
              </a:buClr>
              <a:buFont typeface="Georgia" pitchFamily="18" charset="0"/>
              <a:buNone/>
              <a:defRPr/>
            </a:pPr>
            <a:endParaRPr lang="ar-SA" sz="1300" dirty="0">
              <a:latin typeface="+mn-lt"/>
              <a:cs typeface="+mn-cs"/>
            </a:endParaRPr>
          </a:p>
          <a:p>
            <a:pPr marL="623888" indent="-536575" algn="just" rtl="1">
              <a:spcBef>
                <a:spcPts val="300"/>
              </a:spcBef>
              <a:buClr>
                <a:srgbClr val="A04DA3"/>
              </a:buClr>
              <a:buFont typeface="Wingdings" pitchFamily="2" charset="2"/>
              <a:buChar char="q"/>
              <a:defRPr/>
            </a:pPr>
            <a:r>
              <a:rPr lang="ar-SA" sz="1300" dirty="0">
                <a:latin typeface="+mn-lt"/>
                <a:cs typeface="+mn-cs"/>
              </a:rPr>
              <a:t>تستخدم في برمجة الانترنت.</a:t>
            </a:r>
          </a:p>
          <a:p>
            <a:pPr marL="623888" indent="-536575" algn="just" rtl="1">
              <a:spcBef>
                <a:spcPts val="300"/>
              </a:spcBef>
              <a:buClr>
                <a:srgbClr val="A04DA3"/>
              </a:buClr>
              <a:buFont typeface="Wingdings" pitchFamily="2" charset="2"/>
              <a:buChar char="q"/>
              <a:defRPr/>
            </a:pPr>
            <a:r>
              <a:rPr lang="ar-SA" sz="1300" dirty="0">
                <a:latin typeface="+mn-lt"/>
                <a:cs typeface="+mn-cs"/>
              </a:rPr>
              <a:t>تجمع بين عملية الترجمة والتفسير (في الترجمة يتحول البرنامج المصدر الى شفرة وسيطة </a:t>
            </a:r>
            <a:r>
              <a:rPr lang="en-US" sz="1300" dirty="0">
                <a:latin typeface="+mn-lt"/>
                <a:cs typeface="+mn-cs"/>
              </a:rPr>
              <a:t>byte code</a:t>
            </a:r>
            <a:r>
              <a:rPr lang="ar-SA" sz="1300" dirty="0">
                <a:latin typeface="+mn-lt"/>
                <a:cs typeface="+mn-cs"/>
              </a:rPr>
              <a:t> و في التفسير تتحول الشفرة الوسيطة الي لغة الآلة عن طريق آلة جافا الظاهرية)</a:t>
            </a:r>
          </a:p>
        </p:txBody>
      </p:sp>
      <p:sp>
        <p:nvSpPr>
          <p:cNvPr id="46089" name="Rectangle 8"/>
          <p:cNvSpPr>
            <a:spLocks noChangeArrowheads="1"/>
          </p:cNvSpPr>
          <p:nvPr/>
        </p:nvSpPr>
        <p:spPr bwMode="auto">
          <a:xfrm>
            <a:off x="4419600" y="4114800"/>
            <a:ext cx="2062163" cy="292100"/>
          </a:xfrm>
          <a:prstGeom prst="rect">
            <a:avLst/>
          </a:prstGeom>
          <a:noFill/>
          <a:ln w="9525">
            <a:noFill/>
            <a:miter lim="800000"/>
            <a:headEnd/>
            <a:tailEnd/>
          </a:ln>
        </p:spPr>
        <p:txBody>
          <a:bodyPr>
            <a:spAutoFit/>
          </a:bodyPr>
          <a:lstStyle/>
          <a:p>
            <a:pPr marL="623888" indent="-536575" algn="just" rtl="1">
              <a:buFont typeface="Wingdings" pitchFamily="2" charset="2"/>
              <a:buChar char="§"/>
            </a:pPr>
            <a:r>
              <a:rPr lang="ar-SA" sz="1300" b="1">
                <a:solidFill>
                  <a:srgbClr val="0070C0"/>
                </a:solidFill>
              </a:rPr>
              <a:t>آلة جافا الظاهرية :</a:t>
            </a:r>
          </a:p>
        </p:txBody>
      </p:sp>
      <p:sp>
        <p:nvSpPr>
          <p:cNvPr id="10" name="Content Placeholder 2"/>
          <p:cNvSpPr txBox="1">
            <a:spLocks/>
          </p:cNvSpPr>
          <p:nvPr/>
        </p:nvSpPr>
        <p:spPr bwMode="auto">
          <a:xfrm>
            <a:off x="457200" y="4114800"/>
            <a:ext cx="6119813" cy="685800"/>
          </a:xfrm>
          <a:prstGeom prst="rect">
            <a:avLst/>
          </a:prstGeom>
          <a:noFill/>
          <a:ln w="9525">
            <a:noFill/>
            <a:miter lim="800000"/>
            <a:headEnd/>
            <a:tailEnd/>
          </a:ln>
        </p:spPr>
        <p:txBody>
          <a:bodyPr/>
          <a:lstStyle/>
          <a:p>
            <a:pPr marL="87313" indent="22225" algn="just" rtl="1">
              <a:spcBef>
                <a:spcPts val="300"/>
              </a:spcBef>
              <a:buClr>
                <a:srgbClr val="A04DA3"/>
              </a:buClr>
              <a:buFont typeface="Georgia" pitchFamily="18" charset="0"/>
              <a:buNone/>
              <a:defRPr/>
            </a:pPr>
            <a:endParaRPr lang="ar-SA" sz="1300" dirty="0">
              <a:latin typeface="+mn-lt"/>
              <a:cs typeface="+mn-cs"/>
            </a:endParaRPr>
          </a:p>
          <a:p>
            <a:pPr marL="87313" algn="just" rtl="1">
              <a:spcBef>
                <a:spcPts val="300"/>
              </a:spcBef>
              <a:buClr>
                <a:srgbClr val="A04DA3"/>
              </a:buClr>
              <a:defRPr/>
            </a:pPr>
            <a:r>
              <a:rPr lang="ar-SA" sz="1300" dirty="0">
                <a:latin typeface="+mn-lt"/>
                <a:cs typeface="+mn-cs"/>
              </a:rPr>
              <a:t>   - انشاء طبقة وسيطة كأنها نظام تشغيل لتجعل جافا غير معتمدة على نظام التشغيل و غير معتمدة على الآلة.</a:t>
            </a:r>
          </a:p>
        </p:txBody>
      </p:sp>
      <p:sp>
        <p:nvSpPr>
          <p:cNvPr id="11" name="Rectangle 6"/>
          <p:cNvSpPr>
            <a:spLocks noChangeArrowheads="1"/>
          </p:cNvSpPr>
          <p:nvPr/>
        </p:nvSpPr>
        <p:spPr bwMode="auto">
          <a:xfrm>
            <a:off x="804863" y="4965700"/>
            <a:ext cx="5824537" cy="292100"/>
          </a:xfrm>
          <a:prstGeom prst="rect">
            <a:avLst/>
          </a:prstGeom>
          <a:noFill/>
          <a:ln w="9525">
            <a:noFill/>
            <a:miter lim="800000"/>
            <a:headEnd/>
            <a:tailEnd/>
          </a:ln>
        </p:spPr>
        <p:txBody>
          <a:bodyPr>
            <a:spAutoFit/>
          </a:bodyPr>
          <a:lstStyle/>
          <a:p>
            <a:pPr marL="87313" algn="just" rtl="1">
              <a:defRPr/>
            </a:pPr>
            <a:r>
              <a:rPr lang="ar-SA" sz="1300" b="1" u="sng" dirty="0">
                <a:solidFill>
                  <a:srgbClr val="009242"/>
                </a:solidFill>
                <a:effectLst>
                  <a:outerShdw blurRad="38100" dist="38100" dir="2700000" algn="tl">
                    <a:srgbClr val="000000">
                      <a:alpha val="43137"/>
                    </a:srgbClr>
                  </a:outerShdw>
                </a:effectLst>
              </a:rPr>
              <a:t>ثانياً : لغات البرمجة التصريحية (</a:t>
            </a:r>
            <a:r>
              <a:rPr lang="en-US" sz="1300" b="1" u="sng" dirty="0">
                <a:solidFill>
                  <a:srgbClr val="009242"/>
                </a:solidFill>
                <a:effectLst>
                  <a:outerShdw blurRad="38100" dist="38100" dir="2700000" algn="tl">
                    <a:srgbClr val="000000">
                      <a:alpha val="43137"/>
                    </a:srgbClr>
                  </a:outerShdw>
                </a:effectLst>
              </a:rPr>
              <a:t>Declarative Programming Languages</a:t>
            </a:r>
            <a:r>
              <a:rPr lang="ar-SA" sz="1300" b="1" u="sng" dirty="0">
                <a:solidFill>
                  <a:srgbClr val="009242"/>
                </a:solidFill>
                <a:effectLst>
                  <a:outerShdw blurRad="38100" dist="38100" dir="2700000" algn="tl">
                    <a:srgbClr val="000000">
                      <a:alpha val="43137"/>
                    </a:srgbClr>
                  </a:outerShdw>
                </a:effectLst>
              </a:rPr>
              <a:t>)</a:t>
            </a:r>
          </a:p>
        </p:txBody>
      </p:sp>
      <p:sp>
        <p:nvSpPr>
          <p:cNvPr id="12" name="Content Placeholder 2"/>
          <p:cNvSpPr txBox="1">
            <a:spLocks/>
          </p:cNvSpPr>
          <p:nvPr/>
        </p:nvSpPr>
        <p:spPr bwMode="auto">
          <a:xfrm>
            <a:off x="381000" y="5181600"/>
            <a:ext cx="5824538" cy="2286000"/>
          </a:xfrm>
          <a:prstGeom prst="rect">
            <a:avLst/>
          </a:prstGeom>
          <a:noFill/>
          <a:ln w="9525">
            <a:noFill/>
            <a:miter lim="800000"/>
            <a:headEnd/>
            <a:tailEnd/>
          </a:ln>
        </p:spPr>
        <p:txBody>
          <a:bodyPr/>
          <a:lstStyle/>
          <a:p>
            <a:pPr marL="87313" indent="22225" algn="just" rtl="1">
              <a:spcBef>
                <a:spcPts val="300"/>
              </a:spcBef>
              <a:buClr>
                <a:srgbClr val="A04DA3"/>
              </a:buClr>
              <a:buFont typeface="Georgia" pitchFamily="18" charset="0"/>
              <a:buNone/>
              <a:defRPr/>
            </a:pPr>
            <a:endParaRPr lang="ar-SA" sz="1300" dirty="0">
              <a:latin typeface="+mn-lt"/>
              <a:cs typeface="+mn-cs"/>
            </a:endParaRPr>
          </a:p>
          <a:p>
            <a:pPr marL="623888" indent="-536575" algn="just" rtl="1">
              <a:spcBef>
                <a:spcPts val="300"/>
              </a:spcBef>
              <a:buClr>
                <a:srgbClr val="A04DA3"/>
              </a:buClr>
              <a:defRPr/>
            </a:pPr>
            <a:r>
              <a:rPr lang="ar-SA" sz="1300" dirty="0">
                <a:latin typeface="+mn-lt"/>
                <a:cs typeface="+mn-cs"/>
              </a:rPr>
              <a:t>* حل المشكلة بوصفها بمجموعة من العلاقات بين متغيرات بطريقة تقود الى الحل على شكل مجموعة من الدوال أو مجموعة من الحقائق </a:t>
            </a:r>
          </a:p>
          <a:p>
            <a:pPr marL="623888" indent="-536575" algn="just" rtl="1">
              <a:spcBef>
                <a:spcPts val="300"/>
              </a:spcBef>
              <a:buClr>
                <a:srgbClr val="A04DA3"/>
              </a:buClr>
              <a:defRPr/>
            </a:pPr>
            <a:r>
              <a:rPr lang="ar-SA" sz="1300" dirty="0">
                <a:latin typeface="+mn-lt"/>
                <a:cs typeface="+mn-cs"/>
              </a:rPr>
              <a:t>* مناسبة لبرمجة المفاهيم اكثر من برمجة المعادلات</a:t>
            </a:r>
          </a:p>
          <a:p>
            <a:pPr marL="623888" indent="-536575" algn="just" rtl="1">
              <a:spcBef>
                <a:spcPts val="300"/>
              </a:spcBef>
              <a:buClr>
                <a:srgbClr val="A04DA3"/>
              </a:buClr>
              <a:defRPr/>
            </a:pPr>
            <a:r>
              <a:rPr lang="ar-SA" sz="1300" dirty="0">
                <a:latin typeface="+mn-lt"/>
                <a:cs typeface="+mn-cs"/>
              </a:rPr>
              <a:t>* تستخدم فى مجال الذكاء الاصطناعى.</a:t>
            </a:r>
          </a:p>
          <a:p>
            <a:pPr marL="623888" indent="-536575" algn="just" rtl="1">
              <a:spcBef>
                <a:spcPts val="300"/>
              </a:spcBef>
              <a:buClr>
                <a:srgbClr val="A04DA3"/>
              </a:buClr>
              <a:defRPr/>
            </a:pPr>
            <a:r>
              <a:rPr lang="ar-SA" sz="1300" dirty="0">
                <a:latin typeface="+mn-lt"/>
                <a:cs typeface="+mn-cs"/>
              </a:rPr>
              <a:t>* تخلص المبرمج من عبء تحديد العمليات والإجراءات الواجب اتباعها للقيام بمهمة معينة.</a:t>
            </a:r>
          </a:p>
          <a:p>
            <a:pPr marL="623888" indent="-536575" algn="just" rtl="1">
              <a:spcBef>
                <a:spcPts val="300"/>
              </a:spcBef>
              <a:buClr>
                <a:srgbClr val="A04DA3"/>
              </a:buClr>
              <a:defRPr/>
            </a:pPr>
            <a:r>
              <a:rPr lang="ar-SA" sz="1300" dirty="0">
                <a:latin typeface="+mn-lt"/>
                <a:cs typeface="+mn-cs"/>
              </a:rPr>
              <a:t>* مثال : لغة الاستفسارات </a:t>
            </a:r>
            <a:r>
              <a:rPr lang="en-US" sz="1300" dirty="0" err="1">
                <a:latin typeface="+mn-lt"/>
                <a:cs typeface="+mn-cs"/>
              </a:rPr>
              <a:t>sql</a:t>
            </a:r>
            <a:r>
              <a:rPr lang="ar-SA" sz="1300" dirty="0">
                <a:latin typeface="+mn-lt"/>
                <a:cs typeface="+mn-cs"/>
              </a:rPr>
              <a:t> , </a:t>
            </a:r>
            <a:r>
              <a:rPr lang="en-US" sz="1300" dirty="0">
                <a:latin typeface="+mn-lt"/>
                <a:cs typeface="+mn-cs"/>
              </a:rPr>
              <a:t>prolog</a:t>
            </a:r>
            <a:r>
              <a:rPr lang="ar-SA" sz="1300" dirty="0">
                <a:latin typeface="+mn-lt"/>
                <a:cs typeface="+mn-cs"/>
              </a:rPr>
              <a:t> , </a:t>
            </a:r>
            <a:r>
              <a:rPr lang="en-US" sz="1300" dirty="0">
                <a:latin typeface="+mn-lt"/>
                <a:cs typeface="+mn-cs"/>
              </a:rPr>
              <a:t>lisp</a:t>
            </a:r>
            <a:r>
              <a:rPr lang="ar-SA" sz="1300" dirty="0">
                <a:latin typeface="+mn-lt"/>
                <a:cs typeface="+mn-cs"/>
              </a:rPr>
              <a:t>.</a:t>
            </a:r>
          </a:p>
          <a:p>
            <a:pPr marL="623888" indent="-536575" algn="just" rtl="1">
              <a:spcBef>
                <a:spcPts val="300"/>
              </a:spcBef>
              <a:buClr>
                <a:srgbClr val="A04DA3"/>
              </a:buClr>
              <a:defRPr/>
            </a:pPr>
            <a:r>
              <a:rPr lang="ar-SA" sz="1300" dirty="0">
                <a:latin typeface="+mn-lt"/>
                <a:cs typeface="+mn-cs"/>
              </a:rPr>
              <a:t>* تنقسم الغات التصريحية المستخدمة في مجال الذكاء الاصطناعي الى: لغات دالية , لغات منطقية.</a:t>
            </a:r>
          </a:p>
        </p:txBody>
      </p:sp>
      <p:sp>
        <p:nvSpPr>
          <p:cNvPr id="14" name="عنصر نائب للتذييل 13"/>
          <p:cNvSpPr>
            <a:spLocks noGrp="1"/>
          </p:cNvSpPr>
          <p:nvPr>
            <p:ph type="ftr" sz="quarter" idx="11"/>
          </p:nvPr>
        </p:nvSpPr>
        <p:spPr/>
        <p:txBody>
          <a:bodyPr/>
          <a:lstStyle/>
          <a:p>
            <a:r>
              <a:rPr lang="en-US" smtClean="0"/>
              <a:t>44</a:t>
            </a:r>
            <a:endParaRPr lang="en-US"/>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Rectangle 6"/>
          <p:cNvSpPr>
            <a:spLocks noChangeArrowheads="1"/>
          </p:cNvSpPr>
          <p:nvPr/>
        </p:nvSpPr>
        <p:spPr bwMode="auto">
          <a:xfrm>
            <a:off x="2971800" y="525463"/>
            <a:ext cx="3244850" cy="292100"/>
          </a:xfrm>
          <a:prstGeom prst="rect">
            <a:avLst/>
          </a:prstGeom>
          <a:noFill/>
          <a:ln w="9525">
            <a:noFill/>
            <a:miter lim="800000"/>
            <a:headEnd/>
            <a:tailEnd/>
          </a:ln>
        </p:spPr>
        <p:txBody>
          <a:bodyPr>
            <a:spAutoFit/>
          </a:bodyPr>
          <a:lstStyle/>
          <a:p>
            <a:pPr marL="623888" indent="-536575" algn="just" rtl="1"/>
            <a:r>
              <a:rPr lang="ar-SA" sz="1300" b="1" u="sng">
                <a:solidFill>
                  <a:srgbClr val="C00000"/>
                </a:solidFill>
              </a:rPr>
              <a:t>أ- لغات البرمجة الدالية</a:t>
            </a:r>
          </a:p>
        </p:txBody>
      </p:sp>
      <p:sp>
        <p:nvSpPr>
          <p:cNvPr id="4" name="Content Placeholder 2"/>
          <p:cNvSpPr txBox="1">
            <a:spLocks/>
          </p:cNvSpPr>
          <p:nvPr/>
        </p:nvSpPr>
        <p:spPr bwMode="auto">
          <a:xfrm>
            <a:off x="1447800" y="639763"/>
            <a:ext cx="4953000" cy="1219200"/>
          </a:xfrm>
          <a:prstGeom prst="rect">
            <a:avLst/>
          </a:prstGeom>
          <a:noFill/>
          <a:ln w="9525">
            <a:noFill/>
            <a:miter lim="800000"/>
            <a:headEnd/>
            <a:tailEnd/>
          </a:ln>
        </p:spPr>
        <p:txBody>
          <a:bodyPr/>
          <a:lstStyle/>
          <a:p>
            <a:pPr marL="87313" indent="22225" algn="just" rtl="1">
              <a:spcBef>
                <a:spcPts val="300"/>
              </a:spcBef>
              <a:buClr>
                <a:srgbClr val="A04DA3"/>
              </a:buClr>
              <a:buFont typeface="Georgia" pitchFamily="18" charset="0"/>
              <a:buNone/>
              <a:defRPr/>
            </a:pPr>
            <a:endParaRPr lang="ar-SA" sz="1300" dirty="0">
              <a:latin typeface="+mn-lt"/>
              <a:cs typeface="+mn-cs"/>
            </a:endParaRPr>
          </a:p>
          <a:p>
            <a:pPr marL="623888" indent="-536575" algn="just" rtl="1">
              <a:spcBef>
                <a:spcPts val="300"/>
              </a:spcBef>
              <a:buClr>
                <a:srgbClr val="A04DA3"/>
              </a:buClr>
              <a:defRPr/>
            </a:pPr>
            <a:r>
              <a:rPr lang="ar-SA" sz="1300" dirty="0">
                <a:latin typeface="+mn-lt"/>
                <a:cs typeface="+mn-cs"/>
              </a:rPr>
              <a:t>- البرنامج عبارة عن دوال تستدعى بعضها البعض. </a:t>
            </a:r>
          </a:p>
          <a:p>
            <a:pPr marL="623888" indent="-536575" algn="just" rtl="1">
              <a:spcBef>
                <a:spcPts val="300"/>
              </a:spcBef>
              <a:buClr>
                <a:srgbClr val="A04DA3"/>
              </a:buClr>
              <a:defRPr/>
            </a:pPr>
            <a:r>
              <a:rPr lang="ar-SA" sz="1300" dirty="0">
                <a:latin typeface="+mn-lt"/>
                <a:cs typeface="+mn-cs"/>
              </a:rPr>
              <a:t>- بعض الدوال مبنى داخليا </a:t>
            </a:r>
            <a:r>
              <a:rPr lang="ar-SA" sz="1300" dirty="0" err="1">
                <a:latin typeface="+mn-lt"/>
                <a:cs typeface="+mn-cs"/>
              </a:rPr>
              <a:t>و</a:t>
            </a:r>
            <a:r>
              <a:rPr lang="ar-SA" sz="1300" dirty="0">
                <a:latin typeface="+mn-lt"/>
                <a:cs typeface="+mn-cs"/>
              </a:rPr>
              <a:t> البعض يعرفه المبرمج.</a:t>
            </a:r>
          </a:p>
          <a:p>
            <a:pPr marL="623888" indent="-536575" algn="just" rtl="1">
              <a:spcBef>
                <a:spcPts val="300"/>
              </a:spcBef>
              <a:buClr>
                <a:srgbClr val="A04DA3"/>
              </a:buClr>
              <a:defRPr/>
            </a:pPr>
            <a:r>
              <a:rPr lang="ar-SA" sz="1300" dirty="0">
                <a:latin typeface="+mn-lt"/>
                <a:cs typeface="+mn-cs"/>
              </a:rPr>
              <a:t>- من </a:t>
            </a:r>
            <a:r>
              <a:rPr lang="ar-SA" sz="1300" dirty="0" err="1">
                <a:latin typeface="+mn-lt"/>
                <a:cs typeface="+mn-cs"/>
              </a:rPr>
              <a:t>امثلتها</a:t>
            </a:r>
            <a:r>
              <a:rPr lang="ar-SA" sz="1300" dirty="0">
                <a:latin typeface="+mn-lt"/>
                <a:cs typeface="+mn-cs"/>
              </a:rPr>
              <a:t> : لغة </a:t>
            </a:r>
            <a:r>
              <a:rPr lang="en-US" sz="1300" dirty="0">
                <a:latin typeface="+mn-lt"/>
                <a:cs typeface="+mn-cs"/>
              </a:rPr>
              <a:t>lisp</a:t>
            </a:r>
            <a:r>
              <a:rPr lang="ar-SA" sz="1300" dirty="0">
                <a:latin typeface="+mn-lt"/>
                <a:cs typeface="+mn-cs"/>
              </a:rPr>
              <a:t> .</a:t>
            </a:r>
          </a:p>
        </p:txBody>
      </p:sp>
      <p:sp>
        <p:nvSpPr>
          <p:cNvPr id="47109" name="Rectangle 3"/>
          <p:cNvSpPr>
            <a:spLocks noChangeArrowheads="1"/>
          </p:cNvSpPr>
          <p:nvPr/>
        </p:nvSpPr>
        <p:spPr bwMode="auto">
          <a:xfrm>
            <a:off x="2971800" y="1935163"/>
            <a:ext cx="3354388" cy="292100"/>
          </a:xfrm>
          <a:prstGeom prst="rect">
            <a:avLst/>
          </a:prstGeom>
          <a:noFill/>
          <a:ln w="9525">
            <a:noFill/>
            <a:miter lim="800000"/>
            <a:headEnd/>
            <a:tailEnd/>
          </a:ln>
        </p:spPr>
        <p:txBody>
          <a:bodyPr>
            <a:spAutoFit/>
          </a:bodyPr>
          <a:lstStyle/>
          <a:p>
            <a:pPr marL="623888" indent="-536575" algn="just" rtl="1"/>
            <a:r>
              <a:rPr lang="ar-SA" sz="1300" b="1" u="sng">
                <a:solidFill>
                  <a:srgbClr val="C00000"/>
                </a:solidFill>
              </a:rPr>
              <a:t>ب- لغات البرمجة المنطقية</a:t>
            </a:r>
          </a:p>
        </p:txBody>
      </p:sp>
      <p:sp>
        <p:nvSpPr>
          <p:cNvPr id="6" name="Content Placeholder 2"/>
          <p:cNvSpPr txBox="1">
            <a:spLocks/>
          </p:cNvSpPr>
          <p:nvPr/>
        </p:nvSpPr>
        <p:spPr bwMode="auto">
          <a:xfrm>
            <a:off x="609600" y="2097088"/>
            <a:ext cx="5791200" cy="1133475"/>
          </a:xfrm>
          <a:prstGeom prst="rect">
            <a:avLst/>
          </a:prstGeom>
          <a:noFill/>
          <a:ln w="9525">
            <a:noFill/>
            <a:miter lim="800000"/>
            <a:headEnd/>
            <a:tailEnd/>
          </a:ln>
        </p:spPr>
        <p:txBody>
          <a:bodyPr/>
          <a:lstStyle/>
          <a:p>
            <a:pPr marL="87313" indent="22225" algn="just" rtl="1">
              <a:spcBef>
                <a:spcPts val="300"/>
              </a:spcBef>
              <a:buClr>
                <a:srgbClr val="A04DA3"/>
              </a:buClr>
              <a:buFont typeface="Georgia" pitchFamily="18" charset="0"/>
              <a:buNone/>
              <a:defRPr/>
            </a:pPr>
            <a:endParaRPr lang="ar-SA" sz="1300" dirty="0">
              <a:latin typeface="+mn-lt"/>
              <a:cs typeface="+mn-cs"/>
            </a:endParaRPr>
          </a:p>
          <a:p>
            <a:pPr marL="623888" indent="-536575" algn="just" rtl="1">
              <a:spcBef>
                <a:spcPts val="300"/>
              </a:spcBef>
              <a:buClr>
                <a:srgbClr val="A04DA3"/>
              </a:buClr>
              <a:defRPr/>
            </a:pPr>
            <a:r>
              <a:rPr lang="ar-SA" sz="1300" dirty="0">
                <a:latin typeface="+mn-lt"/>
                <a:cs typeface="+mn-cs"/>
              </a:rPr>
              <a:t>- مجموعة من الحقائق و القواعد و العلاقات , حيث ينتج الحل من خلال الاستنتاج و الاستدلال المنطقى. </a:t>
            </a:r>
            <a:r>
              <a:rPr lang="ar-SA" sz="1300" dirty="0" err="1">
                <a:latin typeface="+mn-lt"/>
                <a:cs typeface="+mn-cs"/>
              </a:rPr>
              <a:t>اى</a:t>
            </a:r>
            <a:r>
              <a:rPr lang="ar-SA" sz="1300" dirty="0">
                <a:latin typeface="+mn-lt"/>
                <a:cs typeface="+mn-cs"/>
              </a:rPr>
              <a:t> تمثيل العلاقات بين </a:t>
            </a:r>
            <a:r>
              <a:rPr lang="ar-SA" sz="1300" dirty="0" err="1">
                <a:latin typeface="+mn-lt"/>
                <a:cs typeface="+mn-cs"/>
              </a:rPr>
              <a:t>الاشياء</a:t>
            </a:r>
            <a:r>
              <a:rPr lang="ar-SA" sz="1300" dirty="0">
                <a:latin typeface="+mn-lt"/>
                <a:cs typeface="+mn-cs"/>
              </a:rPr>
              <a:t> و تجميعها للوصول </a:t>
            </a:r>
            <a:r>
              <a:rPr lang="ar-SA" sz="1300" dirty="0" err="1">
                <a:latin typeface="+mn-lt"/>
                <a:cs typeface="+mn-cs"/>
              </a:rPr>
              <a:t>الى</a:t>
            </a:r>
            <a:r>
              <a:rPr lang="ar-SA" sz="1300" dirty="0">
                <a:latin typeface="+mn-lt"/>
                <a:cs typeface="+mn-cs"/>
              </a:rPr>
              <a:t> استنتاج.</a:t>
            </a:r>
          </a:p>
          <a:p>
            <a:pPr marL="623888" indent="-536575" algn="just" rtl="1">
              <a:spcBef>
                <a:spcPts val="300"/>
              </a:spcBef>
              <a:buClr>
                <a:srgbClr val="A04DA3"/>
              </a:buClr>
              <a:defRPr/>
            </a:pPr>
            <a:r>
              <a:rPr lang="ar-SA" sz="1300" dirty="0">
                <a:latin typeface="+mn-lt"/>
                <a:cs typeface="+mn-cs"/>
              </a:rPr>
              <a:t>- من </a:t>
            </a:r>
            <a:r>
              <a:rPr lang="ar-SA" sz="1300" dirty="0" err="1">
                <a:latin typeface="+mn-lt"/>
                <a:cs typeface="+mn-cs"/>
              </a:rPr>
              <a:t>امثلتها</a:t>
            </a:r>
            <a:r>
              <a:rPr lang="ar-SA" sz="1300" dirty="0">
                <a:latin typeface="+mn-lt"/>
                <a:cs typeface="+mn-cs"/>
              </a:rPr>
              <a:t> : لغة </a:t>
            </a:r>
            <a:r>
              <a:rPr lang="en-US" sz="1300" dirty="0">
                <a:latin typeface="+mn-lt"/>
                <a:cs typeface="+mn-cs"/>
              </a:rPr>
              <a:t>prolog</a:t>
            </a:r>
            <a:r>
              <a:rPr lang="ar-SA" sz="1300" dirty="0">
                <a:latin typeface="+mn-lt"/>
                <a:cs typeface="+mn-cs"/>
              </a:rPr>
              <a:t> .</a:t>
            </a:r>
          </a:p>
        </p:txBody>
      </p:sp>
      <p:cxnSp>
        <p:nvCxnSpPr>
          <p:cNvPr id="7" name="رابط مستقيم 6"/>
          <p:cNvCxnSpPr/>
          <p:nvPr/>
        </p:nvCxnSpPr>
        <p:spPr>
          <a:xfrm rot="10800000" flipV="1">
            <a:off x="609600" y="3200400"/>
            <a:ext cx="5791200" cy="0"/>
          </a:xfrm>
          <a:prstGeom prst="line">
            <a:avLst/>
          </a:prstGeom>
        </p:spPr>
        <p:style>
          <a:lnRef idx="1">
            <a:schemeClr val="accent1"/>
          </a:lnRef>
          <a:fillRef idx="0">
            <a:schemeClr val="accent1"/>
          </a:fillRef>
          <a:effectRef idx="0">
            <a:schemeClr val="accent1"/>
          </a:effectRef>
          <a:fontRef idx="minor">
            <a:schemeClr val="tx1"/>
          </a:fontRef>
        </p:style>
      </p:cxnSp>
      <p:sp>
        <p:nvSpPr>
          <p:cNvPr id="8" name="نجمة مكونة من 7 نقاط 7"/>
          <p:cNvSpPr/>
          <p:nvPr/>
        </p:nvSpPr>
        <p:spPr>
          <a:xfrm>
            <a:off x="304800" y="3276600"/>
            <a:ext cx="1905000" cy="914400"/>
          </a:xfrm>
          <a:prstGeom prst="star7">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ar-SA" b="1" dirty="0">
                <a:solidFill>
                  <a:srgbClr val="00B050"/>
                </a:solidFill>
              </a:rPr>
              <a:t>المحاضرة الثامنة</a:t>
            </a:r>
            <a:endParaRPr lang="en-US" b="1" dirty="0">
              <a:solidFill>
                <a:srgbClr val="00B050"/>
              </a:solidFill>
            </a:endParaRPr>
          </a:p>
        </p:txBody>
      </p:sp>
      <p:sp>
        <p:nvSpPr>
          <p:cNvPr id="9" name="Rectangle 2"/>
          <p:cNvSpPr txBox="1">
            <a:spLocks noChangeArrowheads="1"/>
          </p:cNvSpPr>
          <p:nvPr/>
        </p:nvSpPr>
        <p:spPr>
          <a:xfrm>
            <a:off x="4267200" y="3048000"/>
            <a:ext cx="2057400" cy="685800"/>
          </a:xfrm>
          <a:prstGeom prst="rect">
            <a:avLst/>
          </a:prstGeom>
        </p:spPr>
        <p:txBody>
          <a:bodyPr/>
          <a:lstStyle/>
          <a:p>
            <a:pPr algn="ctr">
              <a:defRPr/>
            </a:pPr>
            <a:r>
              <a:rPr lang="ar-SA" sz="1500" b="1" u="sng" dirty="0">
                <a:solidFill>
                  <a:srgbClr val="9D1D72"/>
                </a:solidFill>
                <a:effectLst>
                  <a:outerShdw blurRad="38100" dist="38100" dir="2700000" algn="tl">
                    <a:srgbClr val="000000">
                      <a:alpha val="43137"/>
                    </a:srgbClr>
                  </a:outerShdw>
                </a:effectLst>
                <a:latin typeface="+mj-lt"/>
                <a:ea typeface="+mj-ea"/>
              </a:rPr>
              <a:t/>
            </a:r>
            <a:br>
              <a:rPr lang="ar-SA" sz="1500" b="1" u="sng" dirty="0">
                <a:solidFill>
                  <a:srgbClr val="9D1D72"/>
                </a:solidFill>
                <a:effectLst>
                  <a:outerShdw blurRad="38100" dist="38100" dir="2700000" algn="tl">
                    <a:srgbClr val="000000">
                      <a:alpha val="43137"/>
                    </a:srgbClr>
                  </a:outerShdw>
                </a:effectLst>
                <a:latin typeface="+mj-lt"/>
                <a:ea typeface="+mj-ea"/>
              </a:rPr>
            </a:br>
            <a:r>
              <a:rPr lang="ar-SA" sz="1500" b="1" u="sng" dirty="0">
                <a:solidFill>
                  <a:srgbClr val="9D1D72"/>
                </a:solidFill>
                <a:effectLst>
                  <a:outerShdw blurRad="38100" dist="38100" dir="2700000" algn="tl">
                    <a:srgbClr val="000000">
                      <a:alpha val="43137"/>
                    </a:srgbClr>
                  </a:outerShdw>
                </a:effectLst>
                <a:latin typeface="+mj-lt"/>
                <a:ea typeface="+mj-ea"/>
              </a:rPr>
              <a:t> محاكاة حل المشكلة</a:t>
            </a:r>
            <a:br>
              <a:rPr lang="ar-SA" sz="1500" b="1" u="sng" dirty="0">
                <a:solidFill>
                  <a:srgbClr val="9D1D72"/>
                </a:solidFill>
                <a:effectLst>
                  <a:outerShdw blurRad="38100" dist="38100" dir="2700000" algn="tl">
                    <a:srgbClr val="000000">
                      <a:alpha val="43137"/>
                    </a:srgbClr>
                  </a:outerShdw>
                </a:effectLst>
                <a:latin typeface="+mj-lt"/>
                <a:ea typeface="+mj-ea"/>
              </a:rPr>
            </a:br>
            <a:endParaRPr lang="fr-FR" sz="1500" b="1" u="sng" dirty="0">
              <a:solidFill>
                <a:srgbClr val="9D1D72"/>
              </a:solidFill>
              <a:effectLst>
                <a:outerShdw blurRad="38100" dist="38100" dir="2700000" algn="tl">
                  <a:srgbClr val="000000">
                    <a:alpha val="43137"/>
                  </a:srgbClr>
                </a:outerShdw>
              </a:effectLst>
              <a:latin typeface="+mj-lt"/>
              <a:ea typeface="+mj-ea"/>
            </a:endParaRPr>
          </a:p>
        </p:txBody>
      </p:sp>
      <p:sp>
        <p:nvSpPr>
          <p:cNvPr id="47114" name="Rectangle 11"/>
          <p:cNvSpPr>
            <a:spLocks noChangeArrowheads="1"/>
          </p:cNvSpPr>
          <p:nvPr/>
        </p:nvSpPr>
        <p:spPr bwMode="auto">
          <a:xfrm>
            <a:off x="914400" y="3657600"/>
            <a:ext cx="5453063" cy="1692275"/>
          </a:xfrm>
          <a:prstGeom prst="rect">
            <a:avLst/>
          </a:prstGeom>
          <a:noFill/>
          <a:ln w="9525">
            <a:noFill/>
            <a:miter lim="800000"/>
            <a:headEnd/>
            <a:tailEnd/>
          </a:ln>
        </p:spPr>
        <p:txBody>
          <a:bodyPr>
            <a:spAutoFit/>
          </a:bodyPr>
          <a:lstStyle/>
          <a:p>
            <a:pPr algn="just" rtl="1"/>
            <a:r>
              <a:rPr lang="ar-SA" sz="1300" b="1">
                <a:solidFill>
                  <a:srgbClr val="000000"/>
                </a:solidFill>
              </a:rPr>
              <a:t>عملية البرمجة :</a:t>
            </a:r>
          </a:p>
          <a:p>
            <a:pPr algn="just" rtl="1"/>
            <a:r>
              <a:rPr lang="ar-SA" sz="1300" b="1">
                <a:solidFill>
                  <a:srgbClr val="000000"/>
                </a:solidFill>
              </a:rPr>
              <a:t> </a:t>
            </a:r>
            <a:r>
              <a:rPr lang="ar-SA" sz="1300">
                <a:solidFill>
                  <a:srgbClr val="000000"/>
                </a:solidFill>
              </a:rPr>
              <a:t>عبارة عن عملية تحويل مخططات تحليل وتصميم المشكلة المراد حلها إلى </a:t>
            </a:r>
          </a:p>
          <a:p>
            <a:pPr algn="just" rtl="1"/>
            <a:r>
              <a:rPr lang="ar-SA" sz="1300">
                <a:solidFill>
                  <a:srgbClr val="000000"/>
                </a:solidFill>
              </a:rPr>
              <a:t>مجموعة من الاوامر والجمل البرمجية بأستخدام إحدى لغات البرمجة والموجهة </a:t>
            </a:r>
          </a:p>
          <a:p>
            <a:pPr algn="just" rtl="1"/>
            <a:r>
              <a:rPr lang="ar-SA" sz="1300">
                <a:solidFill>
                  <a:srgbClr val="000000"/>
                </a:solidFill>
              </a:rPr>
              <a:t>للحاسب الآلى، بحيث يتم تنفيذها طبقاً لتسلسل خطوات حل المشكلة، وهو مايعرف بالبرنامج.</a:t>
            </a:r>
          </a:p>
          <a:p>
            <a:pPr algn="just" rtl="1"/>
            <a:endParaRPr lang="ar-SA" sz="1300">
              <a:solidFill>
                <a:srgbClr val="000000"/>
              </a:solidFill>
            </a:endParaRPr>
          </a:p>
          <a:p>
            <a:pPr algn="just" rtl="1">
              <a:buFont typeface="Wingdings" pitchFamily="2" charset="2"/>
              <a:buChar char="Ø"/>
            </a:pPr>
            <a:r>
              <a:rPr lang="ar-SA" sz="1300">
                <a:solidFill>
                  <a:srgbClr val="000000"/>
                </a:solidFill>
              </a:rPr>
              <a:t> وحيث ان الحاسب الآلى لايمكن له القيام بتحليل أى مشكلة وإعطاء وسيلة الحل بدون تدخل من الانسان ويقوم فقط بتنفيذ البرامج لذا لحل مشكلة معينة بأستخدام الحاسب الآلى لابد أن تمر بعدة مراحل تسمى ”</a:t>
            </a:r>
            <a:r>
              <a:rPr lang="ar-SA" sz="1300" b="1">
                <a:solidFill>
                  <a:srgbClr val="000000"/>
                </a:solidFill>
              </a:rPr>
              <a:t>مراحل تخطيط وتنفيذ البرنامج“.</a:t>
            </a:r>
            <a:endParaRPr lang="en-US" sz="1300" b="1">
              <a:solidFill>
                <a:srgbClr val="000000"/>
              </a:solidFill>
            </a:endParaRPr>
          </a:p>
        </p:txBody>
      </p:sp>
      <p:sp>
        <p:nvSpPr>
          <p:cNvPr id="11" name="Content Placeholder 7"/>
          <p:cNvSpPr txBox="1">
            <a:spLocks/>
          </p:cNvSpPr>
          <p:nvPr/>
        </p:nvSpPr>
        <p:spPr>
          <a:xfrm>
            <a:off x="533400" y="5410200"/>
            <a:ext cx="5791200" cy="3886200"/>
          </a:xfrm>
          <a:prstGeom prst="rect">
            <a:avLst/>
          </a:prstGeom>
        </p:spPr>
        <p:txBody>
          <a:bodyPr/>
          <a:lstStyle/>
          <a:p>
            <a:pPr marL="342900" indent="-342900" algn="r" rtl="1" eaLnBrk="0" hangingPunct="0">
              <a:spcBef>
                <a:spcPct val="20000"/>
              </a:spcBef>
              <a:buFont typeface="Wingdings" pitchFamily="2" charset="2"/>
              <a:buChar char="Ø"/>
              <a:defRPr/>
            </a:pPr>
            <a:r>
              <a:rPr lang="ar-SA" sz="1300" dirty="0">
                <a:solidFill>
                  <a:srgbClr val="000000"/>
                </a:solidFill>
                <a:latin typeface="+mn-lt"/>
              </a:rPr>
              <a:t>لكن قبل المراحل لابد من معرفة المواضيع المهمة ذات الصلة بها :</a:t>
            </a:r>
          </a:p>
          <a:p>
            <a:pPr marL="342900" indent="-342900" algn="just" rtl="1" eaLnBrk="0" hangingPunct="0">
              <a:spcBef>
                <a:spcPct val="20000"/>
              </a:spcBef>
              <a:buFont typeface="Wingdings" pitchFamily="2" charset="2"/>
              <a:buChar char="q"/>
              <a:defRPr/>
            </a:pPr>
            <a:r>
              <a:rPr lang="ar-SA" sz="1300" b="1" u="sng" dirty="0">
                <a:solidFill>
                  <a:srgbClr val="C00000"/>
                </a:solidFill>
                <a:latin typeface="+mn-lt"/>
              </a:rPr>
              <a:t>الخوارزميات:</a:t>
            </a:r>
            <a:r>
              <a:rPr lang="ar-SA" sz="1300" dirty="0">
                <a:solidFill>
                  <a:srgbClr val="C00000"/>
                </a:solidFill>
                <a:latin typeface="+mn-lt"/>
              </a:rPr>
              <a:t> </a:t>
            </a:r>
            <a:r>
              <a:rPr lang="ar-SA" sz="1300" dirty="0">
                <a:solidFill>
                  <a:srgbClr val="000000"/>
                </a:solidFill>
                <a:latin typeface="+mn-lt"/>
              </a:rPr>
              <a:t>مجموعة من الخطوات لحل مشكلة يمكن تنفيذها بواسطة الحاسبات الآلية ويمكن </a:t>
            </a:r>
            <a:r>
              <a:rPr lang="ar-SA" sz="1300" dirty="0" err="1">
                <a:solidFill>
                  <a:srgbClr val="000000"/>
                </a:solidFill>
                <a:latin typeface="+mn-lt"/>
              </a:rPr>
              <a:t>ان</a:t>
            </a:r>
            <a:r>
              <a:rPr lang="ar-SA" sz="1300" dirty="0">
                <a:solidFill>
                  <a:srgbClr val="000000"/>
                </a:solidFill>
                <a:latin typeface="+mn-lt"/>
              </a:rPr>
              <a:t> تكتب باللغة العربية أو الانجليزية أو </a:t>
            </a:r>
            <a:r>
              <a:rPr lang="ar-SA" sz="1300" dirty="0" err="1">
                <a:solidFill>
                  <a:srgbClr val="000000"/>
                </a:solidFill>
                <a:latin typeface="+mn-lt"/>
              </a:rPr>
              <a:t>بأستخدام</a:t>
            </a:r>
            <a:r>
              <a:rPr lang="ar-SA" sz="1300" dirty="0">
                <a:solidFill>
                  <a:srgbClr val="000000"/>
                </a:solidFill>
                <a:latin typeface="+mn-lt"/>
              </a:rPr>
              <a:t> رسوم توضيحية تمثل الخطوات وتسلسلها.</a:t>
            </a:r>
          </a:p>
          <a:p>
            <a:pPr marL="342900" indent="-342900" algn="just" rtl="1" eaLnBrk="0" hangingPunct="0">
              <a:lnSpc>
                <a:spcPct val="150000"/>
              </a:lnSpc>
              <a:spcBef>
                <a:spcPct val="20000"/>
              </a:spcBef>
              <a:defRPr/>
            </a:pPr>
            <a:r>
              <a:rPr lang="ar-SA" sz="1300" b="1" u="sng" dirty="0">
                <a:solidFill>
                  <a:srgbClr val="00B050"/>
                </a:solidFill>
                <a:latin typeface="+mn-lt"/>
              </a:rPr>
              <a:t>خصائص الخوارزميات: </a:t>
            </a:r>
          </a:p>
          <a:p>
            <a:pPr marL="342900" indent="-342900" algn="just" rtl="1" eaLnBrk="0" hangingPunct="0">
              <a:spcBef>
                <a:spcPct val="20000"/>
              </a:spcBef>
              <a:defRPr/>
            </a:pPr>
            <a:r>
              <a:rPr lang="ar-SA" sz="1300" b="1" dirty="0">
                <a:solidFill>
                  <a:srgbClr val="000000"/>
                </a:solidFill>
                <a:latin typeface="+mn-lt"/>
              </a:rPr>
              <a:t>1. الوضوح </a:t>
            </a:r>
            <a:r>
              <a:rPr lang="ar-SA" sz="1300" dirty="0">
                <a:solidFill>
                  <a:srgbClr val="000000"/>
                </a:solidFill>
                <a:latin typeface="+mn-lt"/>
              </a:rPr>
              <a:t>: يجب أن تكون تعليمات وخطوات الخوارزمية واضحة وغير مبهمة بحيث يمكن قراءتها وفهمها</a:t>
            </a:r>
          </a:p>
          <a:p>
            <a:pPr marL="342900" indent="-342900" algn="just" rtl="1" eaLnBrk="0" hangingPunct="0">
              <a:spcBef>
                <a:spcPct val="20000"/>
              </a:spcBef>
              <a:defRPr/>
            </a:pPr>
            <a:r>
              <a:rPr lang="ar-SA" sz="1300" b="1" dirty="0">
                <a:solidFill>
                  <a:srgbClr val="000000"/>
                </a:solidFill>
                <a:latin typeface="+mn-lt"/>
              </a:rPr>
              <a:t>2. الدقة</a:t>
            </a:r>
            <a:r>
              <a:rPr lang="ar-SA" sz="1300" dirty="0">
                <a:solidFill>
                  <a:srgbClr val="000000"/>
                </a:solidFill>
                <a:latin typeface="+mn-lt"/>
              </a:rPr>
              <a:t> : يجب أن تكون تعليمات وخطوات الخوارزمية ذات دقة عالية فى ترتيب التعليمات أو فى قيم النتائج.</a:t>
            </a:r>
          </a:p>
          <a:p>
            <a:pPr marL="342900" indent="-342900" algn="r" rtl="1" eaLnBrk="0" hangingPunct="0">
              <a:spcBef>
                <a:spcPct val="20000"/>
              </a:spcBef>
              <a:buFont typeface="Arial" charset="0"/>
              <a:buNone/>
              <a:defRPr/>
            </a:pPr>
            <a:r>
              <a:rPr lang="ar-SA" sz="1300" dirty="0">
                <a:solidFill>
                  <a:srgbClr val="000000"/>
                </a:solidFill>
                <a:latin typeface="+mn-lt"/>
              </a:rPr>
              <a:t>   </a:t>
            </a:r>
            <a:endParaRPr lang="en-US" sz="1300" dirty="0">
              <a:solidFill>
                <a:srgbClr val="000000"/>
              </a:solidFill>
              <a:latin typeface="+mn-lt"/>
            </a:endParaRPr>
          </a:p>
        </p:txBody>
      </p:sp>
      <p:sp>
        <p:nvSpPr>
          <p:cNvPr id="12" name="Content Placeholder 5"/>
          <p:cNvSpPr txBox="1">
            <a:spLocks/>
          </p:cNvSpPr>
          <p:nvPr/>
        </p:nvSpPr>
        <p:spPr>
          <a:xfrm>
            <a:off x="152400" y="7239000"/>
            <a:ext cx="6172200" cy="1338263"/>
          </a:xfrm>
          <a:prstGeom prst="rect">
            <a:avLst/>
          </a:prstGeom>
        </p:spPr>
        <p:txBody>
          <a:bodyPr/>
          <a:lstStyle/>
          <a:p>
            <a:pPr marL="342900" indent="-342900" algn="r" rtl="1" eaLnBrk="0" hangingPunct="0">
              <a:spcBef>
                <a:spcPct val="20000"/>
              </a:spcBef>
              <a:defRPr/>
            </a:pPr>
            <a:r>
              <a:rPr lang="ar-SA" sz="1300" b="1" dirty="0">
                <a:solidFill>
                  <a:srgbClr val="000000"/>
                </a:solidFill>
                <a:latin typeface="+mn-lt"/>
              </a:rPr>
              <a:t>3. قابلة للتنفيذ بفاعلية : </a:t>
            </a:r>
            <a:r>
              <a:rPr lang="ar-SA" sz="1300" dirty="0">
                <a:solidFill>
                  <a:srgbClr val="000000"/>
                </a:solidFill>
                <a:latin typeface="+mn-lt"/>
              </a:rPr>
              <a:t>يجب أن تكون تعليمات الخوارزمية قابلة للتنفيذ وفى وقت قصير ويجب أن تستهلك قدر بسيط من الذاكرة.</a:t>
            </a:r>
          </a:p>
          <a:p>
            <a:pPr marL="342900" indent="-342900" algn="r" rtl="1" eaLnBrk="0" hangingPunct="0">
              <a:spcBef>
                <a:spcPct val="20000"/>
              </a:spcBef>
              <a:defRPr/>
            </a:pPr>
            <a:r>
              <a:rPr lang="ar-SA" sz="1300" b="1" dirty="0">
                <a:solidFill>
                  <a:srgbClr val="000000"/>
                </a:solidFill>
                <a:latin typeface="+mn-lt"/>
              </a:rPr>
              <a:t>4. المحدودية :</a:t>
            </a:r>
            <a:r>
              <a:rPr lang="ar-SA" sz="1300" dirty="0">
                <a:solidFill>
                  <a:srgbClr val="000000"/>
                </a:solidFill>
                <a:latin typeface="+mn-lt"/>
              </a:rPr>
              <a:t> يجب الوصول إلى حل صحيح للمشكلة بعد عدد معين من الخطوات في وقت محدد.</a:t>
            </a:r>
          </a:p>
          <a:p>
            <a:pPr marL="342900" indent="-342900" algn="r" rtl="1" eaLnBrk="0" hangingPunct="0">
              <a:spcBef>
                <a:spcPct val="20000"/>
              </a:spcBef>
              <a:defRPr/>
            </a:pPr>
            <a:r>
              <a:rPr lang="ar-SA" sz="1300" b="1" dirty="0">
                <a:solidFill>
                  <a:srgbClr val="000000"/>
                </a:solidFill>
                <a:latin typeface="+mn-lt"/>
              </a:rPr>
              <a:t>5. إعادة الاستخدام : </a:t>
            </a:r>
            <a:r>
              <a:rPr lang="ar-SA" sz="1300" dirty="0">
                <a:solidFill>
                  <a:srgbClr val="000000"/>
                </a:solidFill>
                <a:latin typeface="+mn-lt"/>
              </a:rPr>
              <a:t>يمكن إعادة إستخدامها فى تخطيط وحل مشاكل أخرى كجزء من الحل الكامل.</a:t>
            </a:r>
          </a:p>
          <a:p>
            <a:pPr marL="342900" indent="-342900" algn="r" rtl="1" eaLnBrk="0" hangingPunct="0">
              <a:spcBef>
                <a:spcPct val="20000"/>
              </a:spcBef>
              <a:buFont typeface="Arial" charset="0"/>
              <a:buNone/>
              <a:defRPr/>
            </a:pPr>
            <a:endParaRPr lang="ar-SA" sz="1300" dirty="0">
              <a:solidFill>
                <a:srgbClr val="000000"/>
              </a:solidFill>
              <a:latin typeface="+mn-lt"/>
            </a:endParaRPr>
          </a:p>
        </p:txBody>
      </p:sp>
      <p:sp>
        <p:nvSpPr>
          <p:cNvPr id="14" name="عنصر نائب للتذييل 13"/>
          <p:cNvSpPr>
            <a:spLocks noGrp="1"/>
          </p:cNvSpPr>
          <p:nvPr>
            <p:ph type="ftr" sz="quarter" idx="11"/>
          </p:nvPr>
        </p:nvSpPr>
        <p:spPr/>
        <p:txBody>
          <a:bodyPr/>
          <a:lstStyle/>
          <a:p>
            <a:r>
              <a:rPr lang="en-US" smtClean="0"/>
              <a:t>45</a:t>
            </a:r>
            <a:endParaRPr lang="en-US"/>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5"/>
          <p:cNvSpPr txBox="1">
            <a:spLocks/>
          </p:cNvSpPr>
          <p:nvPr/>
        </p:nvSpPr>
        <p:spPr>
          <a:xfrm>
            <a:off x="381000" y="381000"/>
            <a:ext cx="6172200" cy="2514600"/>
          </a:xfrm>
          <a:prstGeom prst="rect">
            <a:avLst/>
          </a:prstGeom>
        </p:spPr>
        <p:txBody>
          <a:bodyPr/>
          <a:lstStyle/>
          <a:p>
            <a:pPr marL="342900" indent="-342900" algn="r" rtl="1" eaLnBrk="0" hangingPunct="0">
              <a:spcBef>
                <a:spcPct val="20000"/>
              </a:spcBef>
              <a:buFont typeface="Arial" charset="0"/>
              <a:buNone/>
              <a:defRPr/>
            </a:pPr>
            <a:r>
              <a:rPr lang="ar-SA" sz="1300" b="1" u="sng" dirty="0">
                <a:solidFill>
                  <a:srgbClr val="00B050"/>
                </a:solidFill>
                <a:latin typeface="+mn-lt"/>
              </a:rPr>
              <a:t>كتابة </a:t>
            </a:r>
            <a:r>
              <a:rPr lang="ar-SA" sz="1300" b="1" u="sng" dirty="0" err="1">
                <a:solidFill>
                  <a:srgbClr val="00B050"/>
                </a:solidFill>
                <a:latin typeface="+mn-lt"/>
              </a:rPr>
              <a:t>الخوارزم</a:t>
            </a:r>
            <a:r>
              <a:rPr lang="ar-SA" sz="1300" b="1" u="sng" dirty="0">
                <a:solidFill>
                  <a:srgbClr val="00B050"/>
                </a:solidFill>
                <a:latin typeface="+mn-lt"/>
              </a:rPr>
              <a:t>:</a:t>
            </a:r>
          </a:p>
          <a:p>
            <a:pPr marL="342900" indent="-342900" algn="r" rtl="1" eaLnBrk="0" hangingPunct="0">
              <a:spcBef>
                <a:spcPct val="20000"/>
              </a:spcBef>
              <a:buFont typeface="Arial" charset="0"/>
              <a:buNone/>
              <a:defRPr/>
            </a:pPr>
            <a:r>
              <a:rPr lang="ar-SA" sz="1300" dirty="0">
                <a:solidFill>
                  <a:srgbClr val="000000"/>
                </a:solidFill>
                <a:latin typeface="+mn-lt"/>
              </a:rPr>
              <a:t>يوجد العديد من الخيارات لوصف خطوات وتعليمات الخوارزمية:</a:t>
            </a:r>
          </a:p>
          <a:p>
            <a:pPr marL="514350" indent="-514350" algn="r" rtl="1" eaLnBrk="0" hangingPunct="0">
              <a:spcBef>
                <a:spcPct val="20000"/>
              </a:spcBef>
              <a:defRPr/>
            </a:pPr>
            <a:r>
              <a:rPr lang="ar-SA" sz="1300" dirty="0">
                <a:solidFill>
                  <a:srgbClr val="000000"/>
                </a:solidFill>
                <a:latin typeface="+mn-lt"/>
              </a:rPr>
              <a:t>1) اللغة الانجليزية البسيطة </a:t>
            </a:r>
            <a:r>
              <a:rPr lang="en-US" sz="1300" dirty="0">
                <a:solidFill>
                  <a:srgbClr val="000000"/>
                </a:solidFill>
                <a:latin typeface="+mn-lt"/>
              </a:rPr>
              <a:t>(Plain English)</a:t>
            </a:r>
            <a:r>
              <a:rPr lang="ar-SA" sz="1300" dirty="0">
                <a:solidFill>
                  <a:srgbClr val="000000"/>
                </a:solidFill>
                <a:latin typeface="+mn-lt"/>
              </a:rPr>
              <a:t> :تكون الخوارزمية </a:t>
            </a:r>
            <a:r>
              <a:rPr lang="ar-SA" sz="1300" dirty="0" err="1">
                <a:solidFill>
                  <a:srgbClr val="000000"/>
                </a:solidFill>
                <a:latin typeface="+mn-lt"/>
              </a:rPr>
              <a:t>مبهمه</a:t>
            </a:r>
            <a:endParaRPr lang="ar-SA" sz="1300" dirty="0">
              <a:solidFill>
                <a:srgbClr val="000000"/>
              </a:solidFill>
              <a:latin typeface="+mn-lt"/>
            </a:endParaRPr>
          </a:p>
          <a:p>
            <a:pPr marL="514350" indent="-514350" algn="r" rtl="1" eaLnBrk="0" hangingPunct="0">
              <a:spcBef>
                <a:spcPct val="20000"/>
              </a:spcBef>
              <a:defRPr/>
            </a:pPr>
            <a:r>
              <a:rPr lang="ar-SA" sz="1300" dirty="0">
                <a:solidFill>
                  <a:srgbClr val="000000"/>
                </a:solidFill>
                <a:latin typeface="+mn-lt"/>
              </a:rPr>
              <a:t>2) </a:t>
            </a:r>
            <a:r>
              <a:rPr lang="ar-SA" sz="1300" dirty="0" err="1">
                <a:solidFill>
                  <a:srgbClr val="000000"/>
                </a:solidFill>
                <a:latin typeface="+mn-lt"/>
              </a:rPr>
              <a:t>إستخدام</a:t>
            </a:r>
            <a:r>
              <a:rPr lang="ar-SA" sz="1300" dirty="0">
                <a:solidFill>
                  <a:srgbClr val="000000"/>
                </a:solidFill>
                <a:latin typeface="+mn-lt"/>
              </a:rPr>
              <a:t> لغات البرمجة :تكون الخوارزمية واضحة لكنها يعيبه ضرورة الالمام التام بمفردات اللغة البرمجية المكتوبه بها الخوارزمية.</a:t>
            </a:r>
          </a:p>
          <a:p>
            <a:pPr marL="514350" indent="-514350" algn="r" rtl="1" eaLnBrk="0" hangingPunct="0">
              <a:spcBef>
                <a:spcPct val="20000"/>
              </a:spcBef>
              <a:defRPr/>
            </a:pPr>
            <a:r>
              <a:rPr lang="ar-SA" sz="1300" dirty="0">
                <a:solidFill>
                  <a:srgbClr val="000000"/>
                </a:solidFill>
                <a:latin typeface="+mn-lt"/>
              </a:rPr>
              <a:t>3) </a:t>
            </a:r>
            <a:r>
              <a:rPr lang="ar-SA" sz="1300" dirty="0" err="1">
                <a:solidFill>
                  <a:srgbClr val="000000"/>
                </a:solidFill>
                <a:latin typeface="+mn-lt"/>
              </a:rPr>
              <a:t>إستخدام</a:t>
            </a:r>
            <a:r>
              <a:rPr lang="ar-SA" sz="1300" dirty="0">
                <a:solidFill>
                  <a:srgbClr val="000000"/>
                </a:solidFill>
                <a:latin typeface="+mn-lt"/>
              </a:rPr>
              <a:t> اللغة الهيكلية :يوفر استخدامها الوضوح التام والدقة الكاملة  .</a:t>
            </a:r>
          </a:p>
          <a:p>
            <a:pPr marL="514350" indent="-514350" algn="r" rtl="1" eaLnBrk="0" hangingPunct="0">
              <a:spcBef>
                <a:spcPct val="20000"/>
              </a:spcBef>
              <a:defRPr/>
            </a:pPr>
            <a:endParaRPr lang="ar-SA" sz="1300" dirty="0">
              <a:solidFill>
                <a:srgbClr val="000000"/>
              </a:solidFill>
              <a:latin typeface="+mn-lt"/>
            </a:endParaRPr>
          </a:p>
          <a:p>
            <a:pPr marL="514350" indent="-514350" algn="r" rtl="1" eaLnBrk="0" hangingPunct="0">
              <a:spcBef>
                <a:spcPct val="20000"/>
              </a:spcBef>
              <a:buFont typeface="Wingdings" pitchFamily="2" charset="2"/>
              <a:buChar char="Ø"/>
              <a:defRPr/>
            </a:pPr>
            <a:r>
              <a:rPr lang="ar-SA" sz="1300" dirty="0">
                <a:solidFill>
                  <a:srgbClr val="FF0000"/>
                </a:solidFill>
                <a:latin typeface="+mn-lt"/>
              </a:rPr>
              <a:t>بصفه عامه الوجه </a:t>
            </a:r>
            <a:r>
              <a:rPr lang="ar-SA" sz="1300" dirty="0" err="1">
                <a:solidFill>
                  <a:srgbClr val="FF0000"/>
                </a:solidFill>
                <a:latin typeface="+mn-lt"/>
              </a:rPr>
              <a:t>المنطقى</a:t>
            </a:r>
            <a:r>
              <a:rPr lang="ar-SA" sz="1300" dirty="0">
                <a:solidFill>
                  <a:srgbClr val="FF0000"/>
                </a:solidFill>
                <a:latin typeface="+mn-lt"/>
              </a:rPr>
              <a:t> </a:t>
            </a:r>
            <a:r>
              <a:rPr lang="ar-SA" sz="1300" dirty="0" err="1">
                <a:solidFill>
                  <a:srgbClr val="FF0000"/>
                </a:solidFill>
                <a:latin typeface="+mn-lt"/>
              </a:rPr>
              <a:t>لأى</a:t>
            </a:r>
            <a:r>
              <a:rPr lang="ar-SA" sz="1300" dirty="0">
                <a:solidFill>
                  <a:srgbClr val="FF0000"/>
                </a:solidFill>
                <a:latin typeface="+mn-lt"/>
              </a:rPr>
              <a:t> مشكلة يمكن وصفه جيدا </a:t>
            </a:r>
            <a:r>
              <a:rPr lang="ar-SA" sz="1300" dirty="0" err="1">
                <a:solidFill>
                  <a:srgbClr val="FF0000"/>
                </a:solidFill>
                <a:latin typeface="+mn-lt"/>
              </a:rPr>
              <a:t>بأستخدام</a:t>
            </a:r>
            <a:r>
              <a:rPr lang="ar-SA" sz="1300" dirty="0">
                <a:solidFill>
                  <a:srgbClr val="FF0000"/>
                </a:solidFill>
                <a:latin typeface="+mn-lt"/>
              </a:rPr>
              <a:t> </a:t>
            </a:r>
            <a:r>
              <a:rPr lang="ar-SA" sz="1300" dirty="0" err="1">
                <a:solidFill>
                  <a:srgbClr val="FF0000"/>
                </a:solidFill>
                <a:latin typeface="+mn-lt"/>
              </a:rPr>
              <a:t>أى</a:t>
            </a:r>
            <a:r>
              <a:rPr lang="ar-SA" sz="1300" dirty="0">
                <a:solidFill>
                  <a:srgbClr val="FF0000"/>
                </a:solidFill>
                <a:latin typeface="+mn-lt"/>
              </a:rPr>
              <a:t> نوع من </a:t>
            </a:r>
            <a:r>
              <a:rPr lang="ar-SA" sz="1300" dirty="0" err="1">
                <a:solidFill>
                  <a:srgbClr val="FF0000"/>
                </a:solidFill>
                <a:latin typeface="+mn-lt"/>
              </a:rPr>
              <a:t>انواع</a:t>
            </a:r>
            <a:r>
              <a:rPr lang="ar-SA" sz="1300" dirty="0">
                <a:solidFill>
                  <a:srgbClr val="FF0000"/>
                </a:solidFill>
                <a:latin typeface="+mn-lt"/>
              </a:rPr>
              <a:t> الهيكلة الثلاث وهى :</a:t>
            </a:r>
          </a:p>
          <a:p>
            <a:pPr marL="514350" indent="-514350" algn="r" rtl="1" eaLnBrk="0" hangingPunct="0">
              <a:spcBef>
                <a:spcPct val="20000"/>
              </a:spcBef>
              <a:defRPr/>
            </a:pPr>
            <a:r>
              <a:rPr lang="ar-SA" sz="1300" b="1" dirty="0">
                <a:solidFill>
                  <a:srgbClr val="000000"/>
                </a:solidFill>
                <a:latin typeface="+mn-lt"/>
              </a:rPr>
              <a:t>أولاً : الهيكلة بالعبارات المتتابعة </a:t>
            </a:r>
            <a:r>
              <a:rPr lang="en-US" sz="1300" b="1" dirty="0">
                <a:solidFill>
                  <a:srgbClr val="000000"/>
                </a:solidFill>
                <a:latin typeface="+mn-lt"/>
              </a:rPr>
              <a:t>(sequence)</a:t>
            </a:r>
            <a:r>
              <a:rPr lang="ar-SA" sz="1300" dirty="0">
                <a:solidFill>
                  <a:srgbClr val="000000"/>
                </a:solidFill>
                <a:latin typeface="+mn-lt"/>
              </a:rPr>
              <a:t> وهى تنفيذ الخطوات بشكل متتال الواحدة بعد </a:t>
            </a:r>
            <a:r>
              <a:rPr lang="ar-SA" sz="1300" dirty="0" err="1">
                <a:solidFill>
                  <a:srgbClr val="000000"/>
                </a:solidFill>
                <a:latin typeface="+mn-lt"/>
              </a:rPr>
              <a:t>الاخرى</a:t>
            </a:r>
            <a:r>
              <a:rPr lang="ar-SA" sz="1300" dirty="0">
                <a:solidFill>
                  <a:srgbClr val="000000"/>
                </a:solidFill>
                <a:latin typeface="+mn-lt"/>
              </a:rPr>
              <a:t> .</a:t>
            </a:r>
          </a:p>
          <a:p>
            <a:pPr marL="342900" indent="-342900" algn="r" rtl="1" eaLnBrk="0" hangingPunct="0">
              <a:spcBef>
                <a:spcPct val="20000"/>
              </a:spcBef>
              <a:buFont typeface="Arial" charset="0"/>
              <a:buNone/>
              <a:defRPr/>
            </a:pPr>
            <a:endParaRPr lang="en-US" sz="1300" dirty="0">
              <a:latin typeface="+mn-lt"/>
            </a:endParaRPr>
          </a:p>
        </p:txBody>
      </p:sp>
      <p:sp>
        <p:nvSpPr>
          <p:cNvPr id="4" name="Content Placeholder 5"/>
          <p:cNvSpPr txBox="1">
            <a:spLocks/>
          </p:cNvSpPr>
          <p:nvPr/>
        </p:nvSpPr>
        <p:spPr>
          <a:xfrm>
            <a:off x="228600" y="2590800"/>
            <a:ext cx="6324600" cy="1624013"/>
          </a:xfrm>
          <a:prstGeom prst="rect">
            <a:avLst/>
          </a:prstGeom>
        </p:spPr>
        <p:txBody>
          <a:bodyPr/>
          <a:lstStyle/>
          <a:p>
            <a:pPr marL="514350" indent="-514350" algn="r" rtl="1" eaLnBrk="0" hangingPunct="0">
              <a:spcBef>
                <a:spcPct val="20000"/>
              </a:spcBef>
              <a:defRPr/>
            </a:pPr>
            <a:r>
              <a:rPr lang="ar-SA" sz="1300" b="1" dirty="0">
                <a:solidFill>
                  <a:srgbClr val="000000"/>
                </a:solidFill>
                <a:latin typeface="+mn-lt"/>
              </a:rPr>
              <a:t>ثانياً : الهيكلة </a:t>
            </a:r>
            <a:r>
              <a:rPr lang="ar-SA" sz="1300" b="1" dirty="0" err="1">
                <a:solidFill>
                  <a:srgbClr val="000000"/>
                </a:solidFill>
                <a:latin typeface="+mn-lt"/>
              </a:rPr>
              <a:t>بأستخدام</a:t>
            </a:r>
            <a:r>
              <a:rPr lang="ar-SA" sz="1300" b="1" dirty="0">
                <a:solidFill>
                  <a:srgbClr val="000000"/>
                </a:solidFill>
                <a:latin typeface="+mn-lt"/>
              </a:rPr>
              <a:t> القرارات (</a:t>
            </a:r>
            <a:r>
              <a:rPr lang="en-US" sz="1300" b="1" dirty="0">
                <a:solidFill>
                  <a:srgbClr val="000000"/>
                </a:solidFill>
                <a:latin typeface="+mn-lt"/>
              </a:rPr>
              <a:t>Decision</a:t>
            </a:r>
            <a:r>
              <a:rPr lang="ar-SA" sz="1300" dirty="0">
                <a:solidFill>
                  <a:srgbClr val="000000"/>
                </a:solidFill>
                <a:latin typeface="+mn-lt"/>
              </a:rPr>
              <a:t>): تتضمن شروطا معينة لسير تنفيذ </a:t>
            </a:r>
            <a:r>
              <a:rPr lang="ar-SA" sz="1300" dirty="0" err="1">
                <a:solidFill>
                  <a:srgbClr val="000000"/>
                </a:solidFill>
                <a:latin typeface="+mn-lt"/>
              </a:rPr>
              <a:t>الاجراءات</a:t>
            </a:r>
            <a:r>
              <a:rPr lang="ar-SA" sz="1300" dirty="0">
                <a:solidFill>
                  <a:srgbClr val="000000"/>
                </a:solidFill>
                <a:latin typeface="+mn-lt"/>
              </a:rPr>
              <a:t> الخاصة بالمشكلة سواء كانت قرارات ذات اتجاهين أو متعددة الاتجاهات مثل الصيغة </a:t>
            </a:r>
            <a:r>
              <a:rPr lang="en-US" sz="1300" dirty="0">
                <a:solidFill>
                  <a:srgbClr val="000000"/>
                </a:solidFill>
                <a:latin typeface="+mn-lt"/>
              </a:rPr>
              <a:t>if…..then……..else</a:t>
            </a:r>
            <a:r>
              <a:rPr lang="ar-SA" sz="1300" dirty="0">
                <a:solidFill>
                  <a:srgbClr val="000000"/>
                </a:solidFill>
                <a:latin typeface="+mn-lt"/>
              </a:rPr>
              <a:t>.</a:t>
            </a:r>
          </a:p>
          <a:p>
            <a:pPr marL="514350" indent="-514350" algn="r" rtl="1" eaLnBrk="0" hangingPunct="0">
              <a:spcBef>
                <a:spcPct val="20000"/>
              </a:spcBef>
              <a:defRPr/>
            </a:pPr>
            <a:r>
              <a:rPr lang="ar-SA" sz="1300" b="1" dirty="0">
                <a:solidFill>
                  <a:srgbClr val="000000"/>
                </a:solidFill>
                <a:latin typeface="+mn-lt"/>
              </a:rPr>
              <a:t>ثالثاً : الهيكلة بأستخدام التكرار(</a:t>
            </a:r>
            <a:r>
              <a:rPr lang="en-US" sz="1300" b="1" dirty="0">
                <a:solidFill>
                  <a:srgbClr val="000000"/>
                </a:solidFill>
                <a:latin typeface="+mn-lt"/>
              </a:rPr>
              <a:t>Repetition</a:t>
            </a:r>
            <a:r>
              <a:rPr lang="ar-SA" sz="1300" dirty="0">
                <a:solidFill>
                  <a:srgbClr val="000000"/>
                </a:solidFill>
                <a:latin typeface="+mn-lt"/>
              </a:rPr>
              <a:t>): تتضمن تكرار تنفيذ مجموعة من الخطوات عددا من المرات تحت شروط معينة،مثل جملة:</a:t>
            </a:r>
          </a:p>
          <a:p>
            <a:pPr marL="514350" indent="-514350" algn="r" rtl="1" eaLnBrk="0" hangingPunct="0">
              <a:spcBef>
                <a:spcPct val="20000"/>
              </a:spcBef>
              <a:buFont typeface="Arial" charset="0"/>
              <a:buNone/>
              <a:defRPr/>
            </a:pPr>
            <a:r>
              <a:rPr lang="en-US" sz="1300" dirty="0">
                <a:solidFill>
                  <a:srgbClr val="000000"/>
                </a:solidFill>
                <a:latin typeface="+mn-lt"/>
              </a:rPr>
              <a:t>While …….do</a:t>
            </a:r>
            <a:r>
              <a:rPr lang="ar-SA" sz="1300" dirty="0">
                <a:solidFill>
                  <a:srgbClr val="000000"/>
                </a:solidFill>
                <a:latin typeface="+mn-lt"/>
              </a:rPr>
              <a:t> أو جملة </a:t>
            </a:r>
            <a:r>
              <a:rPr lang="en-US" sz="1300" dirty="0">
                <a:solidFill>
                  <a:srgbClr val="000000"/>
                </a:solidFill>
                <a:latin typeface="+mn-lt"/>
              </a:rPr>
              <a:t>For ……Do</a:t>
            </a:r>
          </a:p>
        </p:txBody>
      </p:sp>
      <p:sp>
        <p:nvSpPr>
          <p:cNvPr id="5" name="Title 8"/>
          <p:cNvSpPr txBox="1">
            <a:spLocks/>
          </p:cNvSpPr>
          <p:nvPr/>
        </p:nvSpPr>
        <p:spPr>
          <a:xfrm>
            <a:off x="3219450" y="3746500"/>
            <a:ext cx="3333750" cy="368300"/>
          </a:xfrm>
          <a:prstGeom prst="rect">
            <a:avLst/>
          </a:prstGeom>
        </p:spPr>
        <p:txBody>
          <a:bodyPr/>
          <a:lstStyle/>
          <a:p>
            <a:pPr algn="r" eaLnBrk="0" hangingPunct="0">
              <a:defRPr/>
            </a:pPr>
            <a:r>
              <a:rPr lang="ar-SA" sz="1300" b="1" dirty="0">
                <a:solidFill>
                  <a:srgbClr val="C00000"/>
                </a:solidFill>
                <a:effectLst>
                  <a:outerShdw blurRad="38100" dist="38100" dir="2700000" algn="tl">
                    <a:srgbClr val="000000">
                      <a:alpha val="43137"/>
                    </a:srgbClr>
                  </a:outerShdw>
                </a:effectLst>
                <a:latin typeface="+mj-lt"/>
                <a:ea typeface="+mj-ea"/>
              </a:rPr>
              <a:t>أنواع الهيكلة الثلاث المستخدمة في صياغة الخوارزميات</a:t>
            </a:r>
            <a:endParaRPr lang="en-US" sz="1300" b="1" dirty="0">
              <a:solidFill>
                <a:srgbClr val="C00000"/>
              </a:solidFill>
              <a:effectLst>
                <a:outerShdw blurRad="38100" dist="38100" dir="2700000" algn="tl">
                  <a:srgbClr val="000000">
                    <a:alpha val="43137"/>
                  </a:srgbClr>
                </a:outerShdw>
              </a:effectLst>
              <a:latin typeface="+mj-lt"/>
              <a:ea typeface="+mj-ea"/>
            </a:endParaRPr>
          </a:p>
        </p:txBody>
      </p:sp>
      <p:sp>
        <p:nvSpPr>
          <p:cNvPr id="6" name="Content Placeholder 9"/>
          <p:cNvSpPr txBox="1">
            <a:spLocks/>
          </p:cNvSpPr>
          <p:nvPr/>
        </p:nvSpPr>
        <p:spPr>
          <a:xfrm>
            <a:off x="5257800" y="6172200"/>
            <a:ext cx="1143000" cy="2362200"/>
          </a:xfrm>
          <a:prstGeom prst="rect">
            <a:avLst/>
          </a:prstGeom>
        </p:spPr>
        <p:txBody>
          <a:bodyPr/>
          <a:lstStyle/>
          <a:p>
            <a:pPr marL="342900" indent="-342900" eaLnBrk="0" hangingPunct="0">
              <a:spcBef>
                <a:spcPct val="20000"/>
              </a:spcBef>
              <a:buFont typeface="Arial" charset="0"/>
              <a:buNone/>
              <a:defRPr/>
            </a:pPr>
            <a:endParaRPr lang="ar-SA" sz="1300" dirty="0">
              <a:latin typeface="+mn-lt"/>
            </a:endParaRPr>
          </a:p>
          <a:p>
            <a:pPr marL="342900" indent="-342900" eaLnBrk="0" hangingPunct="0">
              <a:spcBef>
                <a:spcPct val="20000"/>
              </a:spcBef>
              <a:buFont typeface="Arial" charset="0"/>
              <a:buNone/>
              <a:defRPr/>
            </a:pPr>
            <a:endParaRPr lang="ar-SA" sz="1300" dirty="0">
              <a:latin typeface="+mn-lt"/>
            </a:endParaRPr>
          </a:p>
          <a:p>
            <a:pPr marL="342900" indent="-342900" eaLnBrk="0" hangingPunct="0">
              <a:spcBef>
                <a:spcPct val="20000"/>
              </a:spcBef>
              <a:buFont typeface="Arial" charset="0"/>
              <a:buNone/>
              <a:defRPr/>
            </a:pPr>
            <a:endParaRPr lang="ar-SA" sz="1300" dirty="0">
              <a:latin typeface="+mn-lt"/>
            </a:endParaRPr>
          </a:p>
          <a:p>
            <a:pPr marL="342900" indent="-342900" eaLnBrk="0" hangingPunct="0">
              <a:spcBef>
                <a:spcPct val="20000"/>
              </a:spcBef>
              <a:buFont typeface="Arial" charset="0"/>
              <a:buNone/>
              <a:defRPr/>
            </a:pPr>
            <a:endParaRPr lang="ar-SA" sz="1300" dirty="0">
              <a:latin typeface="+mn-lt"/>
            </a:endParaRPr>
          </a:p>
          <a:p>
            <a:pPr marL="342900" indent="-342900" eaLnBrk="0" hangingPunct="0">
              <a:spcBef>
                <a:spcPct val="20000"/>
              </a:spcBef>
              <a:buFont typeface="Arial" charset="0"/>
              <a:buNone/>
              <a:defRPr/>
            </a:pPr>
            <a:endParaRPr lang="ar-SA" sz="1300" dirty="0">
              <a:latin typeface="+mn-lt"/>
            </a:endParaRPr>
          </a:p>
          <a:p>
            <a:pPr marL="342900" indent="-342900" eaLnBrk="0" hangingPunct="0">
              <a:spcBef>
                <a:spcPct val="20000"/>
              </a:spcBef>
              <a:buFont typeface="Arial" charset="0"/>
              <a:buNone/>
              <a:defRPr/>
            </a:pPr>
            <a:endParaRPr lang="ar-SA" sz="1300" dirty="0">
              <a:latin typeface="+mn-lt"/>
            </a:endParaRPr>
          </a:p>
          <a:p>
            <a:pPr marL="342900" indent="-342900" eaLnBrk="0" hangingPunct="0">
              <a:spcBef>
                <a:spcPct val="20000"/>
              </a:spcBef>
              <a:buFont typeface="Arial" charset="0"/>
              <a:buNone/>
              <a:defRPr/>
            </a:pPr>
            <a:endParaRPr lang="ar-SA" sz="1300" dirty="0">
              <a:latin typeface="+mn-lt"/>
            </a:endParaRPr>
          </a:p>
          <a:p>
            <a:pPr marL="342900" indent="-342900" eaLnBrk="0" hangingPunct="0">
              <a:spcBef>
                <a:spcPct val="20000"/>
              </a:spcBef>
              <a:buFont typeface="Arial" charset="0"/>
              <a:buNone/>
              <a:defRPr/>
            </a:pPr>
            <a:r>
              <a:rPr lang="ar-SA" sz="1300" dirty="0">
                <a:latin typeface="+mn-lt"/>
              </a:rPr>
              <a:t>             </a:t>
            </a:r>
          </a:p>
          <a:p>
            <a:pPr marL="342900" indent="-342900" eaLnBrk="0" hangingPunct="0">
              <a:spcBef>
                <a:spcPct val="20000"/>
              </a:spcBef>
              <a:buFont typeface="Arial" charset="0"/>
              <a:buNone/>
              <a:defRPr/>
            </a:pPr>
            <a:r>
              <a:rPr lang="ar-SA" sz="1500" b="1" dirty="0">
                <a:solidFill>
                  <a:srgbClr val="C00000"/>
                </a:solidFill>
                <a:latin typeface="+mn-lt"/>
              </a:rPr>
              <a:t>      التكرار</a:t>
            </a:r>
          </a:p>
        </p:txBody>
      </p:sp>
      <p:sp>
        <p:nvSpPr>
          <p:cNvPr id="7" name="Rectangle 6"/>
          <p:cNvSpPr/>
          <p:nvPr/>
        </p:nvSpPr>
        <p:spPr>
          <a:xfrm>
            <a:off x="2400300" y="4772025"/>
            <a:ext cx="1928813" cy="10715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00"/>
          </a:p>
        </p:txBody>
      </p:sp>
      <p:sp>
        <p:nvSpPr>
          <p:cNvPr id="8" name="Rectangle 17"/>
          <p:cNvSpPr/>
          <p:nvPr/>
        </p:nvSpPr>
        <p:spPr>
          <a:xfrm>
            <a:off x="4953000" y="4652963"/>
            <a:ext cx="1319213" cy="528637"/>
          </a:xfrm>
          <a:prstGeom prst="rect">
            <a:avLst/>
          </a:prstGeom>
          <a:ln>
            <a:solidFill>
              <a:srgbClr val="000000"/>
            </a:solidFill>
          </a:ln>
        </p:spPr>
        <p:style>
          <a:lnRef idx="2">
            <a:schemeClr val="dk1"/>
          </a:lnRef>
          <a:fillRef idx="1">
            <a:schemeClr val="lt1"/>
          </a:fillRef>
          <a:effectRef idx="0">
            <a:schemeClr val="dk1"/>
          </a:effectRef>
          <a:fontRef idx="minor">
            <a:schemeClr val="dk1"/>
          </a:fontRef>
        </p:style>
        <p:txBody>
          <a:bodyPr anchor="ctr"/>
          <a:lstStyle/>
          <a:p>
            <a:pPr algn="ctr">
              <a:defRPr/>
            </a:pPr>
            <a:r>
              <a:rPr lang="ar-SA" sz="1300" dirty="0">
                <a:solidFill>
                  <a:srgbClr val="000000"/>
                </a:solidFill>
              </a:rPr>
              <a:t>خذ خطوة</a:t>
            </a:r>
            <a:endParaRPr lang="en-US" sz="1300" dirty="0">
              <a:solidFill>
                <a:srgbClr val="000000"/>
              </a:solidFill>
            </a:endParaRPr>
          </a:p>
        </p:txBody>
      </p:sp>
      <p:cxnSp>
        <p:nvCxnSpPr>
          <p:cNvPr id="9" name="Straight Arrow Connector 28"/>
          <p:cNvCxnSpPr>
            <a:endCxn id="10" idx="0"/>
          </p:cNvCxnSpPr>
          <p:nvPr/>
        </p:nvCxnSpPr>
        <p:spPr>
          <a:xfrm rot="5400000">
            <a:off x="5184776" y="5559425"/>
            <a:ext cx="755650" cy="3175"/>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sp>
        <p:nvSpPr>
          <p:cNvPr id="10" name="Flowchart: Decision 33"/>
          <p:cNvSpPr/>
          <p:nvPr/>
        </p:nvSpPr>
        <p:spPr>
          <a:xfrm>
            <a:off x="4800600" y="5938838"/>
            <a:ext cx="1524000" cy="1071562"/>
          </a:xfrm>
          <a:prstGeom prst="flowChartDecision">
            <a:avLst/>
          </a:prstGeom>
          <a:no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ar-SA" sz="1300" dirty="0">
                <a:solidFill>
                  <a:srgbClr val="000000"/>
                </a:solidFill>
              </a:rPr>
              <a:t>هل وصلت إلى هدفك </a:t>
            </a:r>
            <a:endParaRPr lang="en-US" sz="1300" dirty="0">
              <a:solidFill>
                <a:srgbClr val="000000"/>
              </a:solidFill>
            </a:endParaRPr>
          </a:p>
        </p:txBody>
      </p:sp>
      <p:sp>
        <p:nvSpPr>
          <p:cNvPr id="11" name="Rectangle 34"/>
          <p:cNvSpPr/>
          <p:nvPr/>
        </p:nvSpPr>
        <p:spPr>
          <a:xfrm>
            <a:off x="5029200" y="7543800"/>
            <a:ext cx="1143000" cy="381000"/>
          </a:xfrm>
          <a:prstGeom prst="rect">
            <a:avLst/>
          </a:prstGeom>
          <a:ln>
            <a:solidFill>
              <a:srgbClr val="000000"/>
            </a:solidFill>
          </a:ln>
        </p:spPr>
        <p:style>
          <a:lnRef idx="2">
            <a:schemeClr val="dk1"/>
          </a:lnRef>
          <a:fillRef idx="1">
            <a:schemeClr val="lt1"/>
          </a:fillRef>
          <a:effectRef idx="0">
            <a:schemeClr val="dk1"/>
          </a:effectRef>
          <a:fontRef idx="minor">
            <a:schemeClr val="dk1"/>
          </a:fontRef>
        </p:style>
        <p:txBody>
          <a:bodyPr anchor="ctr"/>
          <a:lstStyle/>
          <a:p>
            <a:pPr algn="ctr">
              <a:defRPr/>
            </a:pPr>
            <a:r>
              <a:rPr lang="ar-SA" sz="1300" dirty="0">
                <a:solidFill>
                  <a:srgbClr val="000000"/>
                </a:solidFill>
              </a:rPr>
              <a:t>قف</a:t>
            </a:r>
            <a:endParaRPr lang="en-US" sz="1300" dirty="0">
              <a:solidFill>
                <a:srgbClr val="000000"/>
              </a:solidFill>
            </a:endParaRPr>
          </a:p>
        </p:txBody>
      </p:sp>
      <p:cxnSp>
        <p:nvCxnSpPr>
          <p:cNvPr id="12" name="Straight Arrow Connector 38"/>
          <p:cNvCxnSpPr/>
          <p:nvPr/>
        </p:nvCxnSpPr>
        <p:spPr>
          <a:xfrm rot="5400000">
            <a:off x="5296694" y="7276306"/>
            <a:ext cx="533400" cy="1588"/>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sp>
        <p:nvSpPr>
          <p:cNvPr id="13" name="Rectangle 48"/>
          <p:cNvSpPr/>
          <p:nvPr/>
        </p:nvSpPr>
        <p:spPr>
          <a:xfrm>
            <a:off x="1042988" y="4514850"/>
            <a:ext cx="1243012" cy="438150"/>
          </a:xfrm>
          <a:prstGeom prst="rect">
            <a:avLst/>
          </a:prstGeom>
          <a:ln>
            <a:solidFill>
              <a:srgbClr val="000000"/>
            </a:solidFill>
          </a:ln>
        </p:spPr>
        <p:style>
          <a:lnRef idx="2">
            <a:schemeClr val="dk1"/>
          </a:lnRef>
          <a:fillRef idx="1">
            <a:schemeClr val="lt1"/>
          </a:fillRef>
          <a:effectRef idx="0">
            <a:schemeClr val="dk1"/>
          </a:effectRef>
          <a:fontRef idx="minor">
            <a:schemeClr val="dk1"/>
          </a:fontRef>
        </p:style>
        <p:txBody>
          <a:bodyPr anchor="ctr"/>
          <a:lstStyle/>
          <a:p>
            <a:pPr algn="ctr">
              <a:defRPr/>
            </a:pPr>
            <a:r>
              <a:rPr lang="ar-SA" sz="1300" dirty="0">
                <a:solidFill>
                  <a:srgbClr val="000000"/>
                </a:solidFill>
              </a:rPr>
              <a:t>ابد السير</a:t>
            </a:r>
            <a:endParaRPr lang="en-US" sz="1300" dirty="0">
              <a:solidFill>
                <a:srgbClr val="000000"/>
              </a:solidFill>
            </a:endParaRPr>
          </a:p>
        </p:txBody>
      </p:sp>
      <p:sp>
        <p:nvSpPr>
          <p:cNvPr id="14" name="Rectangle 49"/>
          <p:cNvSpPr/>
          <p:nvPr/>
        </p:nvSpPr>
        <p:spPr>
          <a:xfrm>
            <a:off x="1066800" y="5572125"/>
            <a:ext cx="1143000" cy="447675"/>
          </a:xfrm>
          <a:prstGeom prst="rect">
            <a:avLst/>
          </a:prstGeom>
          <a:ln>
            <a:solidFill>
              <a:srgbClr val="000000"/>
            </a:solidFill>
          </a:ln>
        </p:spPr>
        <p:style>
          <a:lnRef idx="2">
            <a:schemeClr val="dk1"/>
          </a:lnRef>
          <a:fillRef idx="1">
            <a:schemeClr val="lt1"/>
          </a:fillRef>
          <a:effectRef idx="0">
            <a:schemeClr val="dk1"/>
          </a:effectRef>
          <a:fontRef idx="minor">
            <a:schemeClr val="dk1"/>
          </a:fontRef>
        </p:style>
        <p:txBody>
          <a:bodyPr anchor="ctr"/>
          <a:lstStyle/>
          <a:p>
            <a:pPr algn="ctr">
              <a:defRPr/>
            </a:pPr>
            <a:r>
              <a:rPr lang="ar-SA" sz="1300" dirty="0">
                <a:solidFill>
                  <a:srgbClr val="000000"/>
                </a:solidFill>
              </a:rPr>
              <a:t>لف يمين</a:t>
            </a:r>
            <a:endParaRPr lang="en-US" sz="1300" dirty="0">
              <a:solidFill>
                <a:srgbClr val="000000"/>
              </a:solidFill>
            </a:endParaRPr>
          </a:p>
        </p:txBody>
      </p:sp>
      <p:sp>
        <p:nvSpPr>
          <p:cNvPr id="15" name="Rectangle 50"/>
          <p:cNvSpPr/>
          <p:nvPr/>
        </p:nvSpPr>
        <p:spPr>
          <a:xfrm>
            <a:off x="976313" y="6605588"/>
            <a:ext cx="1309687" cy="404812"/>
          </a:xfrm>
          <a:prstGeom prst="rect">
            <a:avLst/>
          </a:prstGeom>
          <a:ln>
            <a:solidFill>
              <a:srgbClr val="000000"/>
            </a:solidFill>
          </a:ln>
        </p:spPr>
        <p:style>
          <a:lnRef idx="2">
            <a:schemeClr val="dk1"/>
          </a:lnRef>
          <a:fillRef idx="1">
            <a:schemeClr val="lt1"/>
          </a:fillRef>
          <a:effectRef idx="0">
            <a:schemeClr val="dk1"/>
          </a:effectRef>
          <a:fontRef idx="minor">
            <a:schemeClr val="dk1"/>
          </a:fontRef>
        </p:style>
        <p:txBody>
          <a:bodyPr anchor="ctr"/>
          <a:lstStyle/>
          <a:p>
            <a:pPr algn="ctr">
              <a:defRPr/>
            </a:pPr>
            <a:r>
              <a:rPr lang="ar-SA" sz="1300" dirty="0">
                <a:solidFill>
                  <a:srgbClr val="000000"/>
                </a:solidFill>
              </a:rPr>
              <a:t>أذهب نحو الشباك</a:t>
            </a:r>
            <a:endParaRPr lang="en-US" sz="1300" dirty="0">
              <a:solidFill>
                <a:srgbClr val="000000"/>
              </a:solidFill>
            </a:endParaRPr>
          </a:p>
        </p:txBody>
      </p:sp>
      <p:cxnSp>
        <p:nvCxnSpPr>
          <p:cNvPr id="16" name="Straight Arrow Connector 52"/>
          <p:cNvCxnSpPr/>
          <p:nvPr/>
        </p:nvCxnSpPr>
        <p:spPr>
          <a:xfrm rot="16200000" flipH="1">
            <a:off x="1314450" y="5238750"/>
            <a:ext cx="571500" cy="0"/>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53"/>
          <p:cNvCxnSpPr/>
          <p:nvPr/>
        </p:nvCxnSpPr>
        <p:spPr>
          <a:xfrm rot="16200000" flipH="1">
            <a:off x="1314450" y="6305550"/>
            <a:ext cx="571500" cy="0"/>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sp>
        <p:nvSpPr>
          <p:cNvPr id="48146" name="TextBox 1"/>
          <p:cNvSpPr txBox="1">
            <a:spLocks noChangeArrowheads="1"/>
          </p:cNvSpPr>
          <p:nvPr/>
        </p:nvSpPr>
        <p:spPr bwMode="auto">
          <a:xfrm>
            <a:off x="4375150" y="6184900"/>
            <a:ext cx="730250" cy="292100"/>
          </a:xfrm>
          <a:prstGeom prst="rect">
            <a:avLst/>
          </a:prstGeom>
          <a:noFill/>
          <a:ln w="9525">
            <a:noFill/>
            <a:miter lim="800000"/>
            <a:headEnd/>
            <a:tailEnd/>
          </a:ln>
        </p:spPr>
        <p:txBody>
          <a:bodyPr>
            <a:spAutoFit/>
          </a:bodyPr>
          <a:lstStyle/>
          <a:p>
            <a:r>
              <a:rPr lang="en-US" sz="1300"/>
              <a:t>No</a:t>
            </a:r>
            <a:endParaRPr lang="ar-SA" sz="1300"/>
          </a:p>
        </p:txBody>
      </p:sp>
      <p:cxnSp>
        <p:nvCxnSpPr>
          <p:cNvPr id="19" name="Straight Connector 5"/>
          <p:cNvCxnSpPr>
            <a:stCxn id="10" idx="1"/>
          </p:cNvCxnSpPr>
          <p:nvPr/>
        </p:nvCxnSpPr>
        <p:spPr>
          <a:xfrm rot="10800000" flipV="1">
            <a:off x="4343400" y="6473825"/>
            <a:ext cx="457200" cy="3175"/>
          </a:xfrm>
          <a:prstGeom prst="line">
            <a:avLst/>
          </a:prstGeom>
        </p:spPr>
        <p:style>
          <a:lnRef idx="1">
            <a:schemeClr val="dk1"/>
          </a:lnRef>
          <a:fillRef idx="0">
            <a:schemeClr val="dk1"/>
          </a:fillRef>
          <a:effectRef idx="0">
            <a:schemeClr val="dk1"/>
          </a:effectRef>
          <a:fontRef idx="minor">
            <a:schemeClr val="tx1"/>
          </a:fontRef>
        </p:style>
      </p:cxnSp>
      <p:cxnSp>
        <p:nvCxnSpPr>
          <p:cNvPr id="20" name="Straight Connector 10"/>
          <p:cNvCxnSpPr/>
          <p:nvPr/>
        </p:nvCxnSpPr>
        <p:spPr>
          <a:xfrm rot="5400000" flipH="1" flipV="1">
            <a:off x="3220244" y="5331619"/>
            <a:ext cx="2268537" cy="22225"/>
          </a:xfrm>
          <a:prstGeom prst="line">
            <a:avLst/>
          </a:prstGeom>
        </p:spPr>
        <p:style>
          <a:lnRef idx="1">
            <a:schemeClr val="dk1"/>
          </a:lnRef>
          <a:fillRef idx="0">
            <a:schemeClr val="dk1"/>
          </a:fillRef>
          <a:effectRef idx="0">
            <a:schemeClr val="dk1"/>
          </a:effectRef>
          <a:fontRef idx="minor">
            <a:schemeClr val="tx1"/>
          </a:fontRef>
        </p:style>
      </p:cxnSp>
      <p:cxnSp>
        <p:nvCxnSpPr>
          <p:cNvPr id="21" name="Straight Connector 12"/>
          <p:cNvCxnSpPr/>
          <p:nvPr/>
        </p:nvCxnSpPr>
        <p:spPr>
          <a:xfrm>
            <a:off x="4365625" y="4208463"/>
            <a:ext cx="1204913" cy="0"/>
          </a:xfrm>
          <a:prstGeom prst="line">
            <a:avLst/>
          </a:prstGeom>
        </p:spPr>
        <p:style>
          <a:lnRef idx="1">
            <a:schemeClr val="dk1"/>
          </a:lnRef>
          <a:fillRef idx="0">
            <a:schemeClr val="dk1"/>
          </a:fillRef>
          <a:effectRef idx="0">
            <a:schemeClr val="dk1"/>
          </a:effectRef>
          <a:fontRef idx="minor">
            <a:schemeClr val="tx1"/>
          </a:fontRef>
        </p:style>
      </p:cxnSp>
      <p:cxnSp>
        <p:nvCxnSpPr>
          <p:cNvPr id="22" name="Straight Arrow Connector 14"/>
          <p:cNvCxnSpPr/>
          <p:nvPr/>
        </p:nvCxnSpPr>
        <p:spPr>
          <a:xfrm>
            <a:off x="5570538" y="4208463"/>
            <a:ext cx="0" cy="44450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48151" name="TextBox 25"/>
          <p:cNvSpPr txBox="1">
            <a:spLocks noChangeArrowheads="1"/>
          </p:cNvSpPr>
          <p:nvPr/>
        </p:nvSpPr>
        <p:spPr bwMode="auto">
          <a:xfrm>
            <a:off x="5105400" y="7239000"/>
            <a:ext cx="730250" cy="292100"/>
          </a:xfrm>
          <a:prstGeom prst="rect">
            <a:avLst/>
          </a:prstGeom>
          <a:noFill/>
          <a:ln w="9525">
            <a:noFill/>
            <a:miter lim="800000"/>
            <a:headEnd/>
            <a:tailEnd/>
          </a:ln>
        </p:spPr>
        <p:txBody>
          <a:bodyPr>
            <a:spAutoFit/>
          </a:bodyPr>
          <a:lstStyle/>
          <a:p>
            <a:r>
              <a:rPr lang="en-US" sz="1300"/>
              <a:t>Yes</a:t>
            </a:r>
            <a:endParaRPr lang="ar-SA" sz="1300"/>
          </a:p>
        </p:txBody>
      </p:sp>
      <p:sp>
        <p:nvSpPr>
          <p:cNvPr id="48152" name="مستطيل 48"/>
          <p:cNvSpPr>
            <a:spLocks noChangeArrowheads="1"/>
          </p:cNvSpPr>
          <p:nvPr/>
        </p:nvSpPr>
        <p:spPr bwMode="auto">
          <a:xfrm>
            <a:off x="1219200" y="7315200"/>
            <a:ext cx="792163" cy="369888"/>
          </a:xfrm>
          <a:prstGeom prst="rect">
            <a:avLst/>
          </a:prstGeom>
          <a:noFill/>
          <a:ln w="9525">
            <a:noFill/>
            <a:miter lim="800000"/>
            <a:headEnd/>
            <a:tailEnd/>
          </a:ln>
        </p:spPr>
        <p:txBody>
          <a:bodyPr wrap="none">
            <a:spAutoFit/>
          </a:bodyPr>
          <a:lstStyle/>
          <a:p>
            <a:r>
              <a:rPr lang="ar-SA" b="1">
                <a:solidFill>
                  <a:srgbClr val="C00000"/>
                </a:solidFill>
              </a:rPr>
              <a:t>التسلسل</a:t>
            </a:r>
            <a:endParaRPr lang="en-US"/>
          </a:p>
        </p:txBody>
      </p:sp>
      <p:sp>
        <p:nvSpPr>
          <p:cNvPr id="26" name="عنصر نائب للتذييل 25"/>
          <p:cNvSpPr>
            <a:spLocks noGrp="1"/>
          </p:cNvSpPr>
          <p:nvPr>
            <p:ph type="ftr" sz="quarter" idx="11"/>
          </p:nvPr>
        </p:nvSpPr>
        <p:spPr/>
        <p:txBody>
          <a:bodyPr/>
          <a:lstStyle/>
          <a:p>
            <a:r>
              <a:rPr lang="en-US" smtClean="0"/>
              <a:t>46</a:t>
            </a:r>
            <a:endParaRPr lang="en-US"/>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12"/>
          <p:cNvSpPr/>
          <p:nvPr/>
        </p:nvSpPr>
        <p:spPr>
          <a:xfrm>
            <a:off x="2895600" y="892175"/>
            <a:ext cx="1281113" cy="457200"/>
          </a:xfrm>
          <a:prstGeom prst="rect">
            <a:avLst/>
          </a:prstGeom>
          <a:ln>
            <a:solidFill>
              <a:srgbClr val="000000"/>
            </a:solidFill>
          </a:ln>
        </p:spPr>
        <p:style>
          <a:lnRef idx="2">
            <a:schemeClr val="dk1"/>
          </a:lnRef>
          <a:fillRef idx="1">
            <a:schemeClr val="lt1"/>
          </a:fillRef>
          <a:effectRef idx="0">
            <a:schemeClr val="dk1"/>
          </a:effectRef>
          <a:fontRef idx="minor">
            <a:schemeClr val="dk1"/>
          </a:fontRef>
        </p:style>
        <p:txBody>
          <a:bodyPr anchor="ctr"/>
          <a:lstStyle/>
          <a:p>
            <a:pPr algn="ctr">
              <a:defRPr/>
            </a:pPr>
            <a:r>
              <a:rPr lang="ar-SA" sz="1300" dirty="0">
                <a:solidFill>
                  <a:schemeClr val="tx1"/>
                </a:solidFill>
              </a:rPr>
              <a:t>ابد السير</a:t>
            </a:r>
            <a:endParaRPr lang="en-US" sz="1300" dirty="0">
              <a:solidFill>
                <a:schemeClr val="tx1"/>
              </a:solidFill>
            </a:endParaRPr>
          </a:p>
        </p:txBody>
      </p:sp>
      <p:cxnSp>
        <p:nvCxnSpPr>
          <p:cNvPr id="30" name="Straight Arrow Connector 13"/>
          <p:cNvCxnSpPr/>
          <p:nvPr/>
        </p:nvCxnSpPr>
        <p:spPr>
          <a:xfrm>
            <a:off x="4191000" y="2339975"/>
            <a:ext cx="609600" cy="1588"/>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14"/>
          <p:cNvCxnSpPr>
            <a:endCxn id="34" idx="0"/>
          </p:cNvCxnSpPr>
          <p:nvPr/>
        </p:nvCxnSpPr>
        <p:spPr>
          <a:xfrm rot="16200000" flipH="1">
            <a:off x="3206750" y="3095625"/>
            <a:ext cx="628650" cy="31750"/>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15"/>
          <p:cNvCxnSpPr/>
          <p:nvPr/>
        </p:nvCxnSpPr>
        <p:spPr>
          <a:xfrm rot="5400000">
            <a:off x="3254375" y="1598613"/>
            <a:ext cx="500063" cy="1587"/>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sp>
        <p:nvSpPr>
          <p:cNvPr id="33" name="Flowchart: Decision 16"/>
          <p:cNvSpPr/>
          <p:nvPr/>
        </p:nvSpPr>
        <p:spPr>
          <a:xfrm>
            <a:off x="2743200" y="1882775"/>
            <a:ext cx="1447800" cy="914400"/>
          </a:xfrm>
          <a:prstGeom prst="flowChartDecision">
            <a:avLst/>
          </a:prstGeom>
          <a:no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ar-SA" sz="1300" dirty="0">
                <a:solidFill>
                  <a:srgbClr val="000000"/>
                </a:solidFill>
              </a:rPr>
              <a:t>هل هناك مطر؟</a:t>
            </a:r>
            <a:endParaRPr lang="en-US" sz="1300" dirty="0">
              <a:solidFill>
                <a:srgbClr val="000000"/>
              </a:solidFill>
            </a:endParaRPr>
          </a:p>
        </p:txBody>
      </p:sp>
      <p:sp>
        <p:nvSpPr>
          <p:cNvPr id="34" name="Rectangle 20"/>
          <p:cNvSpPr/>
          <p:nvPr/>
        </p:nvSpPr>
        <p:spPr>
          <a:xfrm>
            <a:off x="2895600" y="3425825"/>
            <a:ext cx="1281113" cy="438150"/>
          </a:xfrm>
          <a:prstGeom prst="rect">
            <a:avLst/>
          </a:prstGeom>
          <a:ln>
            <a:solidFill>
              <a:srgbClr val="000000"/>
            </a:solidFill>
          </a:ln>
        </p:spPr>
        <p:style>
          <a:lnRef idx="2">
            <a:schemeClr val="dk1"/>
          </a:lnRef>
          <a:fillRef idx="1">
            <a:schemeClr val="lt1"/>
          </a:fillRef>
          <a:effectRef idx="0">
            <a:schemeClr val="dk1"/>
          </a:effectRef>
          <a:fontRef idx="minor">
            <a:schemeClr val="dk1"/>
          </a:fontRef>
        </p:style>
        <p:txBody>
          <a:bodyPr anchor="ctr"/>
          <a:lstStyle/>
          <a:p>
            <a:pPr algn="ctr">
              <a:defRPr/>
            </a:pPr>
            <a:r>
              <a:rPr lang="ar-SA" sz="1300" dirty="0">
                <a:solidFill>
                  <a:srgbClr val="000000"/>
                </a:solidFill>
              </a:rPr>
              <a:t>خذ الشمسية</a:t>
            </a:r>
            <a:endParaRPr lang="en-US" sz="1300" dirty="0">
              <a:solidFill>
                <a:srgbClr val="000000"/>
              </a:solidFill>
            </a:endParaRPr>
          </a:p>
        </p:txBody>
      </p:sp>
      <p:sp>
        <p:nvSpPr>
          <p:cNvPr id="35" name="Rectangle 21"/>
          <p:cNvSpPr/>
          <p:nvPr/>
        </p:nvSpPr>
        <p:spPr>
          <a:xfrm>
            <a:off x="4833938" y="2111375"/>
            <a:ext cx="1185862" cy="409575"/>
          </a:xfrm>
          <a:prstGeom prst="rect">
            <a:avLst/>
          </a:prstGeom>
          <a:ln>
            <a:solidFill>
              <a:srgbClr val="000000"/>
            </a:solidFill>
          </a:ln>
        </p:spPr>
        <p:style>
          <a:lnRef idx="2">
            <a:schemeClr val="dk1"/>
          </a:lnRef>
          <a:fillRef idx="1">
            <a:schemeClr val="lt1"/>
          </a:fillRef>
          <a:effectRef idx="0">
            <a:schemeClr val="dk1"/>
          </a:effectRef>
          <a:fontRef idx="minor">
            <a:schemeClr val="dk1"/>
          </a:fontRef>
        </p:style>
        <p:txBody>
          <a:bodyPr anchor="ctr"/>
          <a:lstStyle/>
          <a:p>
            <a:pPr algn="ctr">
              <a:defRPr/>
            </a:pPr>
            <a:r>
              <a:rPr lang="ar-SA" sz="1300" dirty="0">
                <a:solidFill>
                  <a:srgbClr val="000000"/>
                </a:solidFill>
              </a:rPr>
              <a:t>لاتاخذ الشمسية</a:t>
            </a:r>
            <a:endParaRPr lang="en-US" sz="1300" dirty="0">
              <a:solidFill>
                <a:srgbClr val="000000"/>
              </a:solidFill>
            </a:endParaRPr>
          </a:p>
        </p:txBody>
      </p:sp>
      <p:sp>
        <p:nvSpPr>
          <p:cNvPr id="49162" name="TextBox 18"/>
          <p:cNvSpPr txBox="1">
            <a:spLocks noChangeArrowheads="1"/>
          </p:cNvSpPr>
          <p:nvPr/>
        </p:nvSpPr>
        <p:spPr bwMode="auto">
          <a:xfrm>
            <a:off x="3079750" y="3114675"/>
            <a:ext cx="730250" cy="292100"/>
          </a:xfrm>
          <a:prstGeom prst="rect">
            <a:avLst/>
          </a:prstGeom>
          <a:noFill/>
          <a:ln w="9525">
            <a:noFill/>
            <a:miter lim="800000"/>
            <a:headEnd/>
            <a:tailEnd/>
          </a:ln>
        </p:spPr>
        <p:txBody>
          <a:bodyPr>
            <a:spAutoFit/>
          </a:bodyPr>
          <a:lstStyle/>
          <a:p>
            <a:r>
              <a:rPr lang="en-US" sz="1300"/>
              <a:t>yes</a:t>
            </a:r>
            <a:endParaRPr lang="ar-SA" sz="1300"/>
          </a:p>
        </p:txBody>
      </p:sp>
      <p:sp>
        <p:nvSpPr>
          <p:cNvPr id="49163" name="TextBox 19"/>
          <p:cNvSpPr txBox="1">
            <a:spLocks noChangeArrowheads="1"/>
          </p:cNvSpPr>
          <p:nvPr/>
        </p:nvSpPr>
        <p:spPr bwMode="auto">
          <a:xfrm>
            <a:off x="4298950" y="2124075"/>
            <a:ext cx="730250" cy="292100"/>
          </a:xfrm>
          <a:prstGeom prst="rect">
            <a:avLst/>
          </a:prstGeom>
          <a:noFill/>
          <a:ln w="9525">
            <a:noFill/>
            <a:miter lim="800000"/>
            <a:headEnd/>
            <a:tailEnd/>
          </a:ln>
        </p:spPr>
        <p:txBody>
          <a:bodyPr>
            <a:spAutoFit/>
          </a:bodyPr>
          <a:lstStyle/>
          <a:p>
            <a:r>
              <a:rPr lang="en-US" sz="1300"/>
              <a:t>No</a:t>
            </a:r>
            <a:endParaRPr lang="ar-SA" sz="1300"/>
          </a:p>
        </p:txBody>
      </p:sp>
      <p:sp>
        <p:nvSpPr>
          <p:cNvPr id="42" name="مستطيل 41"/>
          <p:cNvSpPr/>
          <p:nvPr/>
        </p:nvSpPr>
        <p:spPr>
          <a:xfrm>
            <a:off x="3200400" y="3962400"/>
            <a:ext cx="677863" cy="369888"/>
          </a:xfrm>
          <a:prstGeom prst="rect">
            <a:avLst/>
          </a:prstGeom>
        </p:spPr>
        <p:txBody>
          <a:bodyPr wrap="none">
            <a:spAutoFit/>
          </a:bodyPr>
          <a:lstStyle/>
          <a:p>
            <a:pPr>
              <a:defRPr/>
            </a:pPr>
            <a:r>
              <a:rPr lang="ar-SA" b="1" dirty="0">
                <a:solidFill>
                  <a:srgbClr val="C00000"/>
                </a:solidFill>
                <a:effectLst>
                  <a:outerShdw blurRad="38100" dist="38100" dir="2700000" algn="tl">
                    <a:srgbClr val="000000">
                      <a:alpha val="43137"/>
                    </a:srgbClr>
                  </a:outerShdw>
                </a:effectLst>
              </a:rPr>
              <a:t> القرار</a:t>
            </a:r>
            <a:endParaRPr lang="en-US" b="1" dirty="0">
              <a:solidFill>
                <a:srgbClr val="C00000"/>
              </a:solidFill>
              <a:effectLst>
                <a:outerShdw blurRad="38100" dist="38100" dir="2700000" algn="tl">
                  <a:srgbClr val="000000">
                    <a:alpha val="43137"/>
                  </a:srgbClr>
                </a:outerShdw>
              </a:effectLst>
            </a:endParaRPr>
          </a:p>
        </p:txBody>
      </p:sp>
      <p:sp>
        <p:nvSpPr>
          <p:cNvPr id="43" name="Title 8"/>
          <p:cNvSpPr txBox="1">
            <a:spLocks/>
          </p:cNvSpPr>
          <p:nvPr/>
        </p:nvSpPr>
        <p:spPr>
          <a:xfrm>
            <a:off x="2895600" y="393700"/>
            <a:ext cx="3657600" cy="368300"/>
          </a:xfrm>
          <a:prstGeom prst="rect">
            <a:avLst/>
          </a:prstGeom>
        </p:spPr>
        <p:txBody>
          <a:bodyPr/>
          <a:lstStyle/>
          <a:p>
            <a:pPr algn="r" eaLnBrk="0" hangingPunct="0">
              <a:defRPr/>
            </a:pPr>
            <a:r>
              <a:rPr lang="ar-SA" sz="1300" b="1" dirty="0">
                <a:solidFill>
                  <a:srgbClr val="C00000"/>
                </a:solidFill>
                <a:effectLst>
                  <a:outerShdw blurRad="38100" dist="38100" dir="2700000" algn="tl">
                    <a:srgbClr val="000000">
                      <a:alpha val="43137"/>
                    </a:srgbClr>
                  </a:outerShdw>
                </a:effectLst>
                <a:latin typeface="+mj-lt"/>
                <a:ea typeface="+mj-ea"/>
              </a:rPr>
              <a:t>تابع أنواع الهيكلة الثلاث المستخدمة في صياغة الخوارزميات</a:t>
            </a:r>
            <a:endParaRPr lang="en-US" sz="1300" b="1" dirty="0">
              <a:solidFill>
                <a:srgbClr val="C00000"/>
              </a:solidFill>
              <a:effectLst>
                <a:outerShdw blurRad="38100" dist="38100" dir="2700000" algn="tl">
                  <a:srgbClr val="000000">
                    <a:alpha val="43137"/>
                  </a:srgbClr>
                </a:outerShdw>
              </a:effectLst>
              <a:latin typeface="+mj-lt"/>
              <a:ea typeface="+mj-ea"/>
            </a:endParaRPr>
          </a:p>
        </p:txBody>
      </p:sp>
      <p:sp>
        <p:nvSpPr>
          <p:cNvPr id="49166" name="Content Placeholder 2"/>
          <p:cNvSpPr txBox="1">
            <a:spLocks/>
          </p:cNvSpPr>
          <p:nvPr/>
        </p:nvSpPr>
        <p:spPr bwMode="auto">
          <a:xfrm>
            <a:off x="419100" y="4191000"/>
            <a:ext cx="6210300" cy="2133600"/>
          </a:xfrm>
          <a:prstGeom prst="rect">
            <a:avLst/>
          </a:prstGeom>
          <a:noFill/>
          <a:ln w="9525">
            <a:noFill/>
            <a:miter lim="800000"/>
            <a:headEnd/>
            <a:tailEnd/>
          </a:ln>
        </p:spPr>
        <p:txBody>
          <a:bodyPr/>
          <a:lstStyle/>
          <a:p>
            <a:pPr marL="536575" indent="-427038" algn="just" rtl="1">
              <a:spcBef>
                <a:spcPts val="400"/>
              </a:spcBef>
              <a:buClr>
                <a:srgbClr val="000000"/>
              </a:buClr>
              <a:buSzPct val="68000"/>
            </a:pPr>
            <a:r>
              <a:rPr lang="ar-SA" sz="1400">
                <a:latin typeface="Georgia" pitchFamily="18" charset="0"/>
              </a:rPr>
              <a:t>----------------------------------------------------------------------------------------------------</a:t>
            </a:r>
          </a:p>
          <a:p>
            <a:pPr marL="536575" indent="-427038" algn="just" rtl="1">
              <a:lnSpc>
                <a:spcPct val="150000"/>
              </a:lnSpc>
              <a:spcBef>
                <a:spcPts val="400"/>
              </a:spcBef>
              <a:buClr>
                <a:srgbClr val="000000"/>
              </a:buClr>
              <a:buSzPct val="68000"/>
            </a:pPr>
            <a:r>
              <a:rPr lang="ar-SA" sz="1300" b="1" u="sng">
                <a:solidFill>
                  <a:srgbClr val="00B050"/>
                </a:solidFill>
                <a:latin typeface="Georgia" pitchFamily="18" charset="0"/>
              </a:rPr>
              <a:t>قياس كفاءة الخوارزميات :</a:t>
            </a:r>
            <a:r>
              <a:rPr lang="ar-SA" sz="1300" b="1">
                <a:solidFill>
                  <a:srgbClr val="00B050"/>
                </a:solidFill>
                <a:latin typeface="Georgia" pitchFamily="18" charset="0"/>
              </a:rPr>
              <a:t>  </a:t>
            </a:r>
            <a:r>
              <a:rPr lang="ar-SA" sz="1300">
                <a:solidFill>
                  <a:srgbClr val="000000"/>
                </a:solidFill>
                <a:latin typeface="Georgia" pitchFamily="18" charset="0"/>
              </a:rPr>
              <a:t>تقاس بعدة طرق منها:</a:t>
            </a:r>
          </a:p>
          <a:p>
            <a:pPr marL="536575" indent="-427038" algn="just" rtl="1">
              <a:spcBef>
                <a:spcPts val="400"/>
              </a:spcBef>
              <a:buClr>
                <a:srgbClr val="000000"/>
              </a:buClr>
              <a:buSzPct val="68000"/>
              <a:buFont typeface="Arial" charset="0"/>
              <a:buChar char="•"/>
            </a:pPr>
            <a:r>
              <a:rPr lang="ar-SA" sz="1300">
                <a:solidFill>
                  <a:srgbClr val="000000"/>
                </a:solidFill>
                <a:latin typeface="Georgia" pitchFamily="18" charset="0"/>
              </a:rPr>
              <a:t>بمدى حيز الذاكرة (المدى الذى سوف تستهلكه من ذاكرة الحاسب الرئيسية عند تنفيذها وتسمى الكفاءة المساحية.</a:t>
            </a:r>
          </a:p>
          <a:p>
            <a:pPr marL="536575" indent="-427038" algn="just" rtl="1">
              <a:spcBef>
                <a:spcPts val="400"/>
              </a:spcBef>
              <a:buClr>
                <a:srgbClr val="000000"/>
              </a:buClr>
              <a:buSzPct val="68000"/>
              <a:buFont typeface="Arial" charset="0"/>
              <a:buChar char="•"/>
            </a:pPr>
            <a:r>
              <a:rPr lang="ar-SA" sz="1300">
                <a:solidFill>
                  <a:srgbClr val="000000"/>
                </a:solidFill>
                <a:latin typeface="Georgia" pitchFamily="18" charset="0"/>
              </a:rPr>
              <a:t>بمقدار الوقت  الازم لانجازها والحصول على النتائج ويطلق عليها (الكفاءة الوقتية) وكلما قل وقت التنفيذ زادت كفاءة الخوارزمية</a:t>
            </a:r>
          </a:p>
          <a:p>
            <a:pPr marL="536575" indent="-427038" algn="just" rtl="1">
              <a:spcBef>
                <a:spcPts val="400"/>
              </a:spcBef>
              <a:buClr>
                <a:srgbClr val="000000"/>
              </a:buClr>
              <a:buSzPct val="68000"/>
              <a:buFont typeface="Arial" charset="0"/>
              <a:buChar char="•"/>
            </a:pPr>
            <a:endParaRPr lang="ar-SA" sz="1300">
              <a:solidFill>
                <a:srgbClr val="000000"/>
              </a:solidFill>
              <a:latin typeface="Georgia" pitchFamily="18" charset="0"/>
            </a:endParaRPr>
          </a:p>
          <a:p>
            <a:pPr marL="536575" indent="-427038" algn="just" rtl="1">
              <a:spcBef>
                <a:spcPts val="400"/>
              </a:spcBef>
              <a:buClr>
                <a:srgbClr val="000000"/>
              </a:buClr>
              <a:buSzPct val="68000"/>
              <a:buFont typeface="Wingdings" pitchFamily="2" charset="2"/>
              <a:buChar char="q"/>
            </a:pPr>
            <a:endParaRPr lang="ar-SA" sz="1300">
              <a:solidFill>
                <a:srgbClr val="000000"/>
              </a:solidFill>
              <a:latin typeface="Georgia" pitchFamily="18" charset="0"/>
            </a:endParaRPr>
          </a:p>
        </p:txBody>
      </p:sp>
      <p:sp>
        <p:nvSpPr>
          <p:cNvPr id="15" name="Content Placeholder 2"/>
          <p:cNvSpPr txBox="1">
            <a:spLocks/>
          </p:cNvSpPr>
          <p:nvPr/>
        </p:nvSpPr>
        <p:spPr bwMode="auto">
          <a:xfrm>
            <a:off x="457200" y="6162675"/>
            <a:ext cx="6019800" cy="2286000"/>
          </a:xfrm>
          <a:prstGeom prst="rect">
            <a:avLst/>
          </a:prstGeom>
          <a:noFill/>
          <a:ln w="9525">
            <a:noFill/>
            <a:miter lim="800000"/>
            <a:headEnd/>
            <a:tailEnd/>
          </a:ln>
        </p:spPr>
        <p:txBody>
          <a:bodyPr/>
          <a:lstStyle/>
          <a:p>
            <a:pPr marL="87313" indent="-87313" algn="just" rtl="1">
              <a:lnSpc>
                <a:spcPct val="150000"/>
              </a:lnSpc>
              <a:spcBef>
                <a:spcPct val="20000"/>
              </a:spcBef>
              <a:buFont typeface="Arial" charset="0"/>
              <a:buNone/>
              <a:defRPr/>
            </a:pPr>
            <a:r>
              <a:rPr lang="ar-SA" sz="1300" b="1" dirty="0">
                <a:solidFill>
                  <a:srgbClr val="000000"/>
                </a:solidFill>
                <a:latin typeface="+mn-lt"/>
                <a:cs typeface="Simplified Arabic" pitchFamily="2" charset="-78"/>
              </a:rPr>
              <a:t>- خرائط التدفق: </a:t>
            </a:r>
            <a:r>
              <a:rPr lang="ar-SA" sz="1300" dirty="0">
                <a:solidFill>
                  <a:srgbClr val="000000"/>
                </a:solidFill>
                <a:latin typeface="+mn-lt"/>
                <a:cs typeface="Simplified Arabic" pitchFamily="2" charset="-78"/>
              </a:rPr>
              <a:t>عبارة عن مجموعة من الرموز المترابطة مع بعضها البعض </a:t>
            </a:r>
            <a:r>
              <a:rPr lang="ar-SA" sz="1300" dirty="0" err="1">
                <a:solidFill>
                  <a:srgbClr val="000000"/>
                </a:solidFill>
                <a:latin typeface="+mn-lt"/>
                <a:cs typeface="Simplified Arabic" pitchFamily="2" charset="-78"/>
              </a:rPr>
              <a:t>والتى</a:t>
            </a:r>
            <a:r>
              <a:rPr lang="ar-SA" sz="1300" dirty="0">
                <a:solidFill>
                  <a:srgbClr val="000000"/>
                </a:solidFill>
                <a:latin typeface="+mn-lt"/>
                <a:cs typeface="Simplified Arabic" pitchFamily="2" charset="-78"/>
              </a:rPr>
              <a:t> توضح الخطوات </a:t>
            </a:r>
            <a:r>
              <a:rPr lang="ar-SA" sz="1300" dirty="0" err="1">
                <a:solidFill>
                  <a:srgbClr val="000000"/>
                </a:solidFill>
                <a:latin typeface="+mn-lt"/>
                <a:cs typeface="Simplified Arabic" pitchFamily="2" charset="-78"/>
              </a:rPr>
              <a:t>الاساسية</a:t>
            </a:r>
            <a:r>
              <a:rPr lang="ar-SA" sz="1300" dirty="0">
                <a:solidFill>
                  <a:srgbClr val="000000"/>
                </a:solidFill>
                <a:latin typeface="+mn-lt"/>
                <a:cs typeface="Simplified Arabic" pitchFamily="2" charset="-78"/>
              </a:rPr>
              <a:t> والمنطقية لحل مشكلة ما باستخدام الحاسب </a:t>
            </a:r>
            <a:r>
              <a:rPr lang="ar-SA" sz="1300" dirty="0" err="1">
                <a:solidFill>
                  <a:srgbClr val="000000"/>
                </a:solidFill>
                <a:latin typeface="+mn-lt"/>
                <a:cs typeface="Simplified Arabic" pitchFamily="2" charset="-78"/>
              </a:rPr>
              <a:t>الالى</a:t>
            </a:r>
            <a:r>
              <a:rPr lang="ar-SA" sz="1300" dirty="0">
                <a:solidFill>
                  <a:srgbClr val="000000"/>
                </a:solidFill>
                <a:latin typeface="+mn-lt"/>
                <a:cs typeface="Simplified Arabic" pitchFamily="2" charset="-78"/>
              </a:rPr>
              <a:t>.</a:t>
            </a:r>
          </a:p>
          <a:p>
            <a:pPr marL="87313" indent="-87313" algn="just" rtl="1">
              <a:lnSpc>
                <a:spcPct val="150000"/>
              </a:lnSpc>
              <a:spcBef>
                <a:spcPct val="20000"/>
              </a:spcBef>
              <a:buFont typeface="Arial" charset="0"/>
              <a:buNone/>
              <a:defRPr/>
            </a:pPr>
            <a:r>
              <a:rPr lang="ar-SA" sz="1300" dirty="0">
                <a:solidFill>
                  <a:srgbClr val="000000"/>
                </a:solidFill>
                <a:latin typeface="+mn-lt"/>
                <a:cs typeface="Simplified Arabic" pitchFamily="2" charset="-78"/>
              </a:rPr>
              <a:t> - تعد من أفضل الطرق </a:t>
            </a:r>
            <a:r>
              <a:rPr lang="ar-SA" sz="1300" dirty="0" err="1">
                <a:solidFill>
                  <a:srgbClr val="000000"/>
                </a:solidFill>
                <a:latin typeface="+mn-lt"/>
                <a:cs typeface="Simplified Arabic" pitchFamily="2" charset="-78"/>
              </a:rPr>
              <a:t>فى</a:t>
            </a:r>
            <a:r>
              <a:rPr lang="ar-SA" sz="1300" dirty="0">
                <a:solidFill>
                  <a:srgbClr val="000000"/>
                </a:solidFill>
                <a:latin typeface="+mn-lt"/>
                <a:cs typeface="Simplified Arabic" pitchFamily="2" charset="-78"/>
              </a:rPr>
              <a:t> هذا المجال وخصوصاً </a:t>
            </a:r>
            <a:r>
              <a:rPr lang="ar-SA" sz="1300" dirty="0" err="1">
                <a:solidFill>
                  <a:srgbClr val="000000"/>
                </a:solidFill>
                <a:latin typeface="+mn-lt"/>
                <a:cs typeface="Simplified Arabic" pitchFamily="2" charset="-78"/>
              </a:rPr>
              <a:t>فى</a:t>
            </a:r>
            <a:r>
              <a:rPr lang="ar-SA" sz="1300" dirty="0">
                <a:solidFill>
                  <a:srgbClr val="000000"/>
                </a:solidFill>
                <a:latin typeface="+mn-lt"/>
                <a:cs typeface="Simplified Arabic" pitchFamily="2" charset="-78"/>
              </a:rPr>
              <a:t> تحليل وتصميم المشكلات الخوارزمية </a:t>
            </a:r>
            <a:r>
              <a:rPr lang="ar-SA" sz="1300" dirty="0" err="1">
                <a:solidFill>
                  <a:srgbClr val="000000"/>
                </a:solidFill>
                <a:latin typeface="+mn-lt"/>
                <a:cs typeface="Simplified Arabic" pitchFamily="2" charset="-78"/>
              </a:rPr>
              <a:t>بأستخدام</a:t>
            </a:r>
            <a:r>
              <a:rPr lang="ar-SA" sz="1300" dirty="0">
                <a:solidFill>
                  <a:srgbClr val="000000"/>
                </a:solidFill>
                <a:latin typeface="+mn-lt"/>
                <a:cs typeface="Simplified Arabic" pitchFamily="2" charset="-78"/>
              </a:rPr>
              <a:t> لغات البرمجة الهيكلية مثل </a:t>
            </a:r>
            <a:r>
              <a:rPr lang="ar-SA" sz="1300" dirty="0" err="1">
                <a:solidFill>
                  <a:srgbClr val="000000"/>
                </a:solidFill>
                <a:latin typeface="+mn-lt"/>
                <a:cs typeface="Simplified Arabic" pitchFamily="2" charset="-78"/>
              </a:rPr>
              <a:t>الفورتوران</a:t>
            </a:r>
            <a:r>
              <a:rPr lang="ar-SA" sz="1300" dirty="0">
                <a:solidFill>
                  <a:srgbClr val="000000"/>
                </a:solidFill>
                <a:latin typeface="+mn-lt"/>
                <a:cs typeface="Simplified Arabic" pitchFamily="2" charset="-78"/>
              </a:rPr>
              <a:t> </a:t>
            </a:r>
            <a:r>
              <a:rPr lang="ar-SA" sz="1300" dirty="0" err="1">
                <a:solidFill>
                  <a:srgbClr val="000000"/>
                </a:solidFill>
                <a:latin typeface="+mn-lt"/>
                <a:cs typeface="Simplified Arabic" pitchFamily="2" charset="-78"/>
              </a:rPr>
              <a:t>والسى</a:t>
            </a:r>
            <a:r>
              <a:rPr lang="ar-SA" sz="1300" dirty="0">
                <a:solidFill>
                  <a:srgbClr val="000000"/>
                </a:solidFill>
                <a:latin typeface="+mn-lt"/>
                <a:cs typeface="Simplified Arabic" pitchFamily="2" charset="-78"/>
              </a:rPr>
              <a:t> ++ </a:t>
            </a:r>
            <a:r>
              <a:rPr lang="ar-SA" sz="1300" dirty="0" err="1">
                <a:solidFill>
                  <a:srgbClr val="000000"/>
                </a:solidFill>
                <a:latin typeface="+mn-lt"/>
                <a:cs typeface="Simplified Arabic" pitchFamily="2" charset="-78"/>
              </a:rPr>
              <a:t>والباسكال</a:t>
            </a:r>
            <a:r>
              <a:rPr lang="ar-SA" sz="1300" dirty="0">
                <a:solidFill>
                  <a:srgbClr val="000000"/>
                </a:solidFill>
                <a:latin typeface="+mn-lt"/>
                <a:cs typeface="Simplified Arabic" pitchFamily="2" charset="-78"/>
              </a:rPr>
              <a:t> وخلافه</a:t>
            </a:r>
          </a:p>
          <a:p>
            <a:pPr marL="87313" indent="-87313" algn="just" rtl="1">
              <a:lnSpc>
                <a:spcPct val="150000"/>
              </a:lnSpc>
              <a:spcBef>
                <a:spcPct val="20000"/>
              </a:spcBef>
              <a:buFont typeface="Wingdings" pitchFamily="2" charset="2"/>
              <a:buChar char="Ø"/>
              <a:defRPr/>
            </a:pPr>
            <a:r>
              <a:rPr lang="ar-SA" sz="1300" dirty="0">
                <a:solidFill>
                  <a:srgbClr val="000000"/>
                </a:solidFill>
                <a:latin typeface="+mn-lt"/>
                <a:cs typeface="Simplified Arabic" pitchFamily="2" charset="-78"/>
              </a:rPr>
              <a:t> وتوصف المشكلة بالخوارزمية إذا كان حلها مجموعة من الخطوات المتسلسلة قابلة للتنفيذ من قبل </a:t>
            </a:r>
            <a:r>
              <a:rPr lang="ar-SA" sz="1300" dirty="0" err="1">
                <a:solidFill>
                  <a:srgbClr val="000000"/>
                </a:solidFill>
                <a:latin typeface="+mn-lt"/>
                <a:cs typeface="Simplified Arabic" pitchFamily="2" charset="-78"/>
              </a:rPr>
              <a:t>الانسان</a:t>
            </a:r>
            <a:r>
              <a:rPr lang="ar-SA" sz="1300" dirty="0">
                <a:solidFill>
                  <a:srgbClr val="000000"/>
                </a:solidFill>
                <a:latin typeface="+mn-lt"/>
                <a:cs typeface="Simplified Arabic" pitchFamily="2" charset="-78"/>
              </a:rPr>
              <a:t> أو الحاسب </a:t>
            </a:r>
            <a:r>
              <a:rPr lang="ar-SA" sz="1300" dirty="0" err="1">
                <a:solidFill>
                  <a:srgbClr val="000000"/>
                </a:solidFill>
                <a:latin typeface="+mn-lt"/>
                <a:cs typeface="Simplified Arabic" pitchFamily="2" charset="-78"/>
              </a:rPr>
              <a:t>الآلى</a:t>
            </a:r>
            <a:r>
              <a:rPr lang="ar-SA" sz="1300" dirty="0">
                <a:solidFill>
                  <a:srgbClr val="000000"/>
                </a:solidFill>
                <a:latin typeface="+mn-lt"/>
                <a:cs typeface="Simplified Arabic" pitchFamily="2" charset="-78"/>
              </a:rPr>
              <a:t> وتؤدى </a:t>
            </a:r>
            <a:r>
              <a:rPr lang="ar-SA" sz="1300" dirty="0" err="1">
                <a:solidFill>
                  <a:srgbClr val="000000"/>
                </a:solidFill>
                <a:latin typeface="+mn-lt"/>
                <a:cs typeface="Simplified Arabic" pitchFamily="2" charset="-78"/>
              </a:rPr>
              <a:t>الى</a:t>
            </a:r>
            <a:r>
              <a:rPr lang="ar-SA" sz="1300" dirty="0">
                <a:solidFill>
                  <a:srgbClr val="000000"/>
                </a:solidFill>
                <a:latin typeface="+mn-lt"/>
                <a:cs typeface="Simplified Arabic" pitchFamily="2" charset="-78"/>
              </a:rPr>
              <a:t> الحل المطلوب </a:t>
            </a:r>
            <a:r>
              <a:rPr lang="ar-SA" sz="1300" dirty="0" err="1">
                <a:solidFill>
                  <a:srgbClr val="000000"/>
                </a:solidFill>
                <a:latin typeface="+mn-lt"/>
                <a:cs typeface="Simplified Arabic" pitchFamily="2" charset="-78"/>
              </a:rPr>
              <a:t>فى</a:t>
            </a:r>
            <a:r>
              <a:rPr lang="ar-SA" sz="1300" dirty="0">
                <a:solidFill>
                  <a:srgbClr val="000000"/>
                </a:solidFill>
                <a:latin typeface="+mn-lt"/>
                <a:cs typeface="Simplified Arabic" pitchFamily="2" charset="-78"/>
              </a:rPr>
              <a:t> وقت محدد.</a:t>
            </a:r>
          </a:p>
          <a:p>
            <a:pPr marL="87313" indent="-87313" algn="just" rtl="1">
              <a:lnSpc>
                <a:spcPct val="150000"/>
              </a:lnSpc>
              <a:spcBef>
                <a:spcPct val="20000"/>
              </a:spcBef>
              <a:buFont typeface="Wingdings" pitchFamily="2" charset="2"/>
              <a:buChar char="Ø"/>
              <a:defRPr/>
            </a:pPr>
            <a:r>
              <a:rPr lang="ar-SA" sz="1300" dirty="0">
                <a:solidFill>
                  <a:srgbClr val="000000"/>
                </a:solidFill>
                <a:latin typeface="+mn-lt"/>
                <a:cs typeface="Simplified Arabic" pitchFamily="2" charset="-78"/>
              </a:rPr>
              <a:t> وتعد خريطة التدفق وسيلة بديلة أو مكملة لعمل الخوارزمية</a:t>
            </a:r>
          </a:p>
          <a:p>
            <a:pPr marL="87313" indent="-87313" algn="just" rtl="1">
              <a:lnSpc>
                <a:spcPct val="150000"/>
              </a:lnSpc>
              <a:spcBef>
                <a:spcPct val="20000"/>
              </a:spcBef>
              <a:buFont typeface="Arial" charset="0"/>
              <a:buNone/>
              <a:defRPr/>
            </a:pPr>
            <a:endParaRPr lang="ar-SA" sz="1300" dirty="0">
              <a:solidFill>
                <a:srgbClr val="000000"/>
              </a:solidFill>
              <a:latin typeface="+mn-lt"/>
              <a:cs typeface="Simplified Arabic" pitchFamily="2" charset="-78"/>
            </a:endParaRPr>
          </a:p>
          <a:p>
            <a:pPr marL="87313" indent="-87313" algn="just" rtl="1">
              <a:lnSpc>
                <a:spcPct val="150000"/>
              </a:lnSpc>
              <a:spcBef>
                <a:spcPct val="20000"/>
              </a:spcBef>
              <a:buFont typeface="Arial" charset="0"/>
              <a:buNone/>
              <a:defRPr/>
            </a:pPr>
            <a:endParaRPr lang="ar-SA" sz="1300" dirty="0">
              <a:solidFill>
                <a:srgbClr val="000000"/>
              </a:solidFill>
              <a:latin typeface="+mn-lt"/>
              <a:cs typeface="Simplified Arabic" pitchFamily="2" charset="-78"/>
            </a:endParaRPr>
          </a:p>
          <a:p>
            <a:pPr marL="87313" indent="-87313" algn="just" rtl="1">
              <a:lnSpc>
                <a:spcPct val="150000"/>
              </a:lnSpc>
              <a:spcBef>
                <a:spcPct val="20000"/>
              </a:spcBef>
              <a:buFont typeface="Arial" charset="0"/>
              <a:buNone/>
              <a:defRPr/>
            </a:pPr>
            <a:r>
              <a:rPr lang="ar-SA" sz="1300" dirty="0">
                <a:solidFill>
                  <a:srgbClr val="000000"/>
                </a:solidFill>
                <a:latin typeface="+mn-lt"/>
                <a:cs typeface="Simplified Arabic" pitchFamily="2" charset="-78"/>
              </a:rPr>
              <a:t> </a:t>
            </a:r>
          </a:p>
          <a:p>
            <a:pPr marL="87313" indent="-87313" algn="just" rtl="1">
              <a:lnSpc>
                <a:spcPct val="150000"/>
              </a:lnSpc>
              <a:spcBef>
                <a:spcPct val="20000"/>
              </a:spcBef>
              <a:buFont typeface="Arial" charset="0"/>
              <a:buChar char="•"/>
              <a:defRPr/>
            </a:pPr>
            <a:endParaRPr lang="ar-SA" sz="1300" dirty="0">
              <a:solidFill>
                <a:srgbClr val="000000"/>
              </a:solidFill>
              <a:latin typeface="+mn-lt"/>
              <a:cs typeface="Simplified Arabic" pitchFamily="2" charset="-78"/>
            </a:endParaRPr>
          </a:p>
          <a:p>
            <a:pPr marL="87313" indent="-87313" algn="just" rtl="1">
              <a:spcBef>
                <a:spcPct val="20000"/>
              </a:spcBef>
              <a:buFont typeface="Wingdings" pitchFamily="2" charset="2"/>
              <a:buChar char="q"/>
              <a:defRPr/>
            </a:pPr>
            <a:endParaRPr lang="ar-SA" sz="1300" dirty="0">
              <a:latin typeface="+mn-lt"/>
            </a:endParaRPr>
          </a:p>
          <a:p>
            <a:pPr marL="87313" indent="-87313" algn="just" rtl="1">
              <a:spcBef>
                <a:spcPct val="20000"/>
              </a:spcBef>
              <a:buFont typeface="Wingdings" pitchFamily="2" charset="2"/>
              <a:buChar char="q"/>
              <a:defRPr/>
            </a:pPr>
            <a:endParaRPr lang="ar-EG" sz="1300" dirty="0">
              <a:latin typeface="+mn-lt"/>
            </a:endParaRPr>
          </a:p>
        </p:txBody>
      </p:sp>
      <p:sp>
        <p:nvSpPr>
          <p:cNvPr id="16" name="Text Box 7"/>
          <p:cNvSpPr txBox="1">
            <a:spLocks noChangeArrowheads="1"/>
          </p:cNvSpPr>
          <p:nvPr/>
        </p:nvSpPr>
        <p:spPr bwMode="auto">
          <a:xfrm>
            <a:off x="4038600" y="5880100"/>
            <a:ext cx="2436813" cy="292100"/>
          </a:xfrm>
          <a:prstGeom prst="rect">
            <a:avLst/>
          </a:prstGeom>
          <a:noFill/>
          <a:ln w="9525">
            <a:noFill/>
            <a:miter lim="800000"/>
            <a:headEnd/>
            <a:tailEnd/>
          </a:ln>
        </p:spPr>
        <p:txBody>
          <a:bodyPr>
            <a:spAutoFit/>
          </a:bodyPr>
          <a:lstStyle/>
          <a:p>
            <a:pPr algn="r" rtl="1">
              <a:spcBef>
                <a:spcPct val="50000"/>
              </a:spcBef>
              <a:defRPr/>
            </a:pPr>
            <a:r>
              <a:rPr lang="ar-SA" sz="1300" b="1" u="sng" dirty="0">
                <a:solidFill>
                  <a:srgbClr val="C00000"/>
                </a:solidFill>
                <a:effectLst>
                  <a:outerShdw blurRad="38100" dist="38100" dir="2700000" algn="tl">
                    <a:srgbClr val="000000">
                      <a:alpha val="43137"/>
                    </a:srgbClr>
                  </a:outerShdw>
                </a:effectLst>
                <a:cs typeface="Simplified Arabic" pitchFamily="2" charset="-78"/>
              </a:rPr>
              <a:t>مخططات التدفق (</a:t>
            </a:r>
            <a:r>
              <a:rPr lang="en-US" sz="1300" b="1" u="sng" dirty="0">
                <a:solidFill>
                  <a:srgbClr val="C00000"/>
                </a:solidFill>
                <a:effectLst>
                  <a:outerShdw blurRad="38100" dist="38100" dir="2700000" algn="tl">
                    <a:srgbClr val="000000">
                      <a:alpha val="43137"/>
                    </a:srgbClr>
                  </a:outerShdw>
                </a:effectLst>
                <a:cs typeface="Simplified Arabic" pitchFamily="2" charset="-78"/>
              </a:rPr>
              <a:t>Flowcharts</a:t>
            </a:r>
            <a:r>
              <a:rPr lang="ar-SA" sz="1300" b="1" u="sng" dirty="0">
                <a:solidFill>
                  <a:srgbClr val="C00000"/>
                </a:solidFill>
                <a:effectLst>
                  <a:outerShdw blurRad="38100" dist="38100" dir="2700000" algn="tl">
                    <a:srgbClr val="000000">
                      <a:alpha val="43137"/>
                    </a:srgbClr>
                  </a:outerShdw>
                </a:effectLst>
                <a:cs typeface="Simplified Arabic" pitchFamily="2" charset="-78"/>
              </a:rPr>
              <a:t>):</a:t>
            </a:r>
            <a:endParaRPr lang="en-US" sz="1300" b="1" u="sng" dirty="0">
              <a:solidFill>
                <a:srgbClr val="C00000"/>
              </a:solidFill>
              <a:effectLst>
                <a:outerShdw blurRad="38100" dist="38100" dir="2700000" algn="tl">
                  <a:srgbClr val="000000">
                    <a:alpha val="43137"/>
                  </a:srgbClr>
                </a:outerShdw>
              </a:effectLst>
              <a:cs typeface="Simplified Arabic" pitchFamily="2" charset="-78"/>
            </a:endParaRPr>
          </a:p>
        </p:txBody>
      </p:sp>
      <p:sp>
        <p:nvSpPr>
          <p:cNvPr id="18" name="عنصر نائب للتذييل 17"/>
          <p:cNvSpPr>
            <a:spLocks noGrp="1"/>
          </p:cNvSpPr>
          <p:nvPr>
            <p:ph type="ftr" sz="quarter" idx="11"/>
          </p:nvPr>
        </p:nvSpPr>
        <p:spPr/>
        <p:txBody>
          <a:bodyPr/>
          <a:lstStyle/>
          <a:p>
            <a:r>
              <a:rPr lang="en-US" smtClean="0"/>
              <a:t>47</a:t>
            </a:r>
            <a:endParaRPr lang="en-US"/>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5"/>
          <p:cNvSpPr txBox="1">
            <a:spLocks/>
          </p:cNvSpPr>
          <p:nvPr/>
        </p:nvSpPr>
        <p:spPr>
          <a:xfrm>
            <a:off x="304800" y="838200"/>
            <a:ext cx="5943600" cy="2209800"/>
          </a:xfrm>
          <a:prstGeom prst="rect">
            <a:avLst/>
          </a:prstGeom>
        </p:spPr>
        <p:txBody>
          <a:bodyPr/>
          <a:lstStyle/>
          <a:p>
            <a:pPr marL="342900" indent="-342900" algn="r" rtl="1" eaLnBrk="0" hangingPunct="0">
              <a:spcBef>
                <a:spcPct val="20000"/>
              </a:spcBef>
              <a:buFont typeface="Wingdings" pitchFamily="2" charset="2"/>
              <a:buChar char="§"/>
              <a:defRPr/>
            </a:pPr>
            <a:r>
              <a:rPr lang="ar-SA" sz="1300" dirty="0">
                <a:solidFill>
                  <a:srgbClr val="000000"/>
                </a:solidFill>
                <a:latin typeface="+mn-lt"/>
              </a:rPr>
              <a:t>تعطى رؤية شاملة للمشكلة والعلاقات بين عناصرها </a:t>
            </a:r>
            <a:r>
              <a:rPr lang="ar-SA" sz="1300" dirty="0" err="1">
                <a:solidFill>
                  <a:srgbClr val="000000"/>
                </a:solidFill>
                <a:latin typeface="+mn-lt"/>
              </a:rPr>
              <a:t>المختلفه</a:t>
            </a:r>
            <a:r>
              <a:rPr lang="ar-SA" sz="1300" dirty="0">
                <a:solidFill>
                  <a:srgbClr val="000000"/>
                </a:solidFill>
                <a:latin typeface="+mn-lt"/>
              </a:rPr>
              <a:t> </a:t>
            </a:r>
            <a:r>
              <a:rPr lang="ar-SA" sz="1300" dirty="0" err="1">
                <a:solidFill>
                  <a:srgbClr val="000000"/>
                </a:solidFill>
                <a:latin typeface="+mn-lt"/>
              </a:rPr>
              <a:t>وبالتالى</a:t>
            </a:r>
            <a:r>
              <a:rPr lang="ar-SA" sz="1300" dirty="0">
                <a:solidFill>
                  <a:srgbClr val="000000"/>
                </a:solidFill>
                <a:latin typeface="+mn-lt"/>
              </a:rPr>
              <a:t> يمكن أن تعطى أكثر من طريقة أو خوارزمية للحل.</a:t>
            </a:r>
          </a:p>
          <a:p>
            <a:pPr marL="342900" indent="-342900" algn="r" rtl="1" eaLnBrk="0" hangingPunct="0">
              <a:spcBef>
                <a:spcPct val="20000"/>
              </a:spcBef>
              <a:buFont typeface="Wingdings" pitchFamily="2" charset="2"/>
              <a:buChar char="§"/>
              <a:defRPr/>
            </a:pPr>
            <a:r>
              <a:rPr lang="ar-SA" sz="1300" dirty="0">
                <a:solidFill>
                  <a:srgbClr val="000000"/>
                </a:solidFill>
                <a:latin typeface="+mn-lt"/>
              </a:rPr>
              <a:t>يمكن من خلالها التحقق بسرعة وبدقة من منطقية البرنامج </a:t>
            </a:r>
            <a:r>
              <a:rPr lang="en-US" sz="1300" dirty="0">
                <a:solidFill>
                  <a:srgbClr val="000000"/>
                </a:solidFill>
                <a:latin typeface="+mn-lt"/>
              </a:rPr>
              <a:t>(program logic)</a:t>
            </a:r>
            <a:r>
              <a:rPr lang="ar-SA" sz="1300" dirty="0">
                <a:solidFill>
                  <a:srgbClr val="000000"/>
                </a:solidFill>
                <a:latin typeface="+mn-lt"/>
              </a:rPr>
              <a:t> لان كل </a:t>
            </a:r>
            <a:r>
              <a:rPr lang="ar-SA" sz="1300" dirty="0" err="1">
                <a:solidFill>
                  <a:srgbClr val="000000"/>
                </a:solidFill>
                <a:latin typeface="+mn-lt"/>
              </a:rPr>
              <a:t>الاجزاء</a:t>
            </a:r>
            <a:r>
              <a:rPr lang="ar-SA" sz="1300" dirty="0">
                <a:solidFill>
                  <a:srgbClr val="000000"/>
                </a:solidFill>
                <a:latin typeface="+mn-lt"/>
              </a:rPr>
              <a:t> المكونة للمشكلة واضحة.</a:t>
            </a:r>
          </a:p>
          <a:p>
            <a:pPr marL="342900" indent="-342900" algn="r" rtl="1" eaLnBrk="0" hangingPunct="0">
              <a:spcBef>
                <a:spcPct val="20000"/>
              </a:spcBef>
              <a:buFont typeface="Wingdings" pitchFamily="2" charset="2"/>
              <a:buChar char="§"/>
              <a:defRPr/>
            </a:pPr>
            <a:r>
              <a:rPr lang="ar-SA" sz="1300" dirty="0">
                <a:solidFill>
                  <a:srgbClr val="000000"/>
                </a:solidFill>
                <a:latin typeface="+mn-lt"/>
              </a:rPr>
              <a:t>تسهل عملية البرمجة (التكويد أو الترميز) .</a:t>
            </a:r>
          </a:p>
          <a:p>
            <a:pPr marL="342900" indent="-342900" algn="r" rtl="1" eaLnBrk="0" hangingPunct="0">
              <a:spcBef>
                <a:spcPct val="20000"/>
              </a:spcBef>
              <a:buFont typeface="Wingdings" pitchFamily="2" charset="2"/>
              <a:buChar char="§"/>
              <a:defRPr/>
            </a:pPr>
            <a:r>
              <a:rPr lang="ar-SA" sz="1300" dirty="0">
                <a:solidFill>
                  <a:srgbClr val="000000"/>
                </a:solidFill>
                <a:latin typeface="+mn-lt"/>
              </a:rPr>
              <a:t>تتيح للمبرمج مراجعة البرنامج بسرعة مع إمكانية التعديل </a:t>
            </a:r>
            <a:r>
              <a:rPr lang="ar-SA" sz="1300" dirty="0" err="1">
                <a:solidFill>
                  <a:srgbClr val="000000"/>
                </a:solidFill>
                <a:latin typeface="+mn-lt"/>
              </a:rPr>
              <a:t>والاضافة</a:t>
            </a:r>
            <a:r>
              <a:rPr lang="ar-SA" sz="1300" dirty="0">
                <a:solidFill>
                  <a:srgbClr val="000000"/>
                </a:solidFill>
                <a:latin typeface="+mn-lt"/>
              </a:rPr>
              <a:t> بسهولة.</a:t>
            </a:r>
          </a:p>
          <a:p>
            <a:pPr marL="342900" indent="-342900" algn="r" rtl="1" eaLnBrk="0" hangingPunct="0">
              <a:spcBef>
                <a:spcPct val="20000"/>
              </a:spcBef>
              <a:buFont typeface="Wingdings" pitchFamily="2" charset="2"/>
              <a:buChar char="§"/>
              <a:defRPr/>
            </a:pPr>
            <a:r>
              <a:rPr lang="ar-SA" sz="1300" dirty="0">
                <a:solidFill>
                  <a:srgbClr val="000000"/>
                </a:solidFill>
                <a:latin typeface="+mn-lt"/>
              </a:rPr>
              <a:t>تعد جزء أساسي أو مستديم من وثائق البرنامج لأنها في الواقع توثيق للمشكلة وخوارزمية الحل والخطوات </a:t>
            </a:r>
            <a:r>
              <a:rPr lang="ar-SA" sz="1300" dirty="0" err="1">
                <a:solidFill>
                  <a:srgbClr val="000000"/>
                </a:solidFill>
                <a:latin typeface="+mn-lt"/>
              </a:rPr>
              <a:t>التى</a:t>
            </a:r>
            <a:r>
              <a:rPr lang="ar-SA" sz="1300" dirty="0">
                <a:solidFill>
                  <a:srgbClr val="000000"/>
                </a:solidFill>
                <a:latin typeface="+mn-lt"/>
              </a:rPr>
              <a:t> يشملها البرنامج .</a:t>
            </a:r>
          </a:p>
          <a:p>
            <a:pPr marL="342900" indent="-342900" algn="r" rtl="1" eaLnBrk="0" hangingPunct="0">
              <a:spcBef>
                <a:spcPct val="20000"/>
              </a:spcBef>
              <a:buFont typeface="Arial" charset="0"/>
              <a:buChar char="•"/>
              <a:defRPr/>
            </a:pPr>
            <a:endParaRPr lang="ar-SA" sz="1300" dirty="0">
              <a:solidFill>
                <a:srgbClr val="000000"/>
              </a:solidFill>
              <a:latin typeface="+mn-lt"/>
            </a:endParaRPr>
          </a:p>
          <a:p>
            <a:pPr marL="342900" indent="-342900" algn="r" rtl="1" eaLnBrk="0" hangingPunct="0">
              <a:spcBef>
                <a:spcPct val="20000"/>
              </a:spcBef>
              <a:buFont typeface="Arial" charset="0"/>
              <a:buNone/>
              <a:defRPr/>
            </a:pPr>
            <a:endParaRPr lang="ar-SA" sz="1300" dirty="0">
              <a:solidFill>
                <a:srgbClr val="000000"/>
              </a:solidFill>
              <a:latin typeface="+mn-lt"/>
            </a:endParaRPr>
          </a:p>
          <a:p>
            <a:pPr marL="342900" indent="-342900" algn="r" rtl="1" eaLnBrk="0" hangingPunct="0">
              <a:spcBef>
                <a:spcPct val="20000"/>
              </a:spcBef>
              <a:buFont typeface="Arial" charset="0"/>
              <a:buNone/>
              <a:defRPr/>
            </a:pPr>
            <a:endParaRPr lang="ar-SA" sz="1300" dirty="0">
              <a:solidFill>
                <a:srgbClr val="000000"/>
              </a:solidFill>
              <a:latin typeface="+mn-lt"/>
            </a:endParaRPr>
          </a:p>
          <a:p>
            <a:pPr marL="342900" indent="-342900" algn="r" rtl="1" eaLnBrk="0" hangingPunct="0">
              <a:spcBef>
                <a:spcPct val="20000"/>
              </a:spcBef>
              <a:buFont typeface="Arial" charset="0"/>
              <a:buNone/>
              <a:defRPr/>
            </a:pPr>
            <a:endParaRPr lang="en-US" sz="1300" dirty="0">
              <a:solidFill>
                <a:srgbClr val="000000"/>
              </a:solidFill>
              <a:latin typeface="+mn-lt"/>
            </a:endParaRPr>
          </a:p>
        </p:txBody>
      </p:sp>
      <p:sp>
        <p:nvSpPr>
          <p:cNvPr id="4" name="Rectangle 5"/>
          <p:cNvSpPr>
            <a:spLocks noChangeArrowheads="1"/>
          </p:cNvSpPr>
          <p:nvPr/>
        </p:nvSpPr>
        <p:spPr bwMode="auto">
          <a:xfrm>
            <a:off x="4724400" y="469900"/>
            <a:ext cx="1676400" cy="292100"/>
          </a:xfrm>
          <a:prstGeom prst="rect">
            <a:avLst/>
          </a:prstGeom>
          <a:noFill/>
          <a:ln w="9525">
            <a:noFill/>
            <a:miter lim="800000"/>
            <a:headEnd/>
            <a:tailEnd/>
          </a:ln>
        </p:spPr>
        <p:txBody>
          <a:bodyPr>
            <a:spAutoFit/>
          </a:bodyPr>
          <a:lstStyle/>
          <a:p>
            <a:pPr algn="r" rtl="1">
              <a:spcBef>
                <a:spcPct val="50000"/>
              </a:spcBef>
              <a:defRPr/>
            </a:pPr>
            <a:r>
              <a:rPr lang="ar-SA" sz="1300" b="1" u="sng" dirty="0">
                <a:solidFill>
                  <a:srgbClr val="C00000"/>
                </a:solidFill>
                <a:effectLst>
                  <a:outerShdw blurRad="38100" dist="38100" dir="2700000" algn="tl">
                    <a:srgbClr val="000000">
                      <a:alpha val="43137"/>
                    </a:srgbClr>
                  </a:outerShdw>
                </a:effectLst>
                <a:cs typeface="Simplified Arabic" pitchFamily="2" charset="-78"/>
              </a:rPr>
              <a:t>مزايا أستخدام خرائط التدفق</a:t>
            </a:r>
            <a:endParaRPr lang="en-US" sz="1300" b="1" u="sng" dirty="0">
              <a:solidFill>
                <a:srgbClr val="C00000"/>
              </a:solidFill>
              <a:effectLst>
                <a:outerShdw blurRad="38100" dist="38100" dir="2700000" algn="tl">
                  <a:srgbClr val="000000">
                    <a:alpha val="43137"/>
                  </a:srgbClr>
                </a:outerShdw>
              </a:effectLst>
              <a:cs typeface="Simplified Arabic" pitchFamily="2" charset="-78"/>
            </a:endParaRPr>
          </a:p>
        </p:txBody>
      </p:sp>
      <p:sp>
        <p:nvSpPr>
          <p:cNvPr id="5" name="Content Placeholder 9"/>
          <p:cNvSpPr txBox="1">
            <a:spLocks/>
          </p:cNvSpPr>
          <p:nvPr/>
        </p:nvSpPr>
        <p:spPr>
          <a:xfrm>
            <a:off x="381000" y="2971800"/>
            <a:ext cx="6019800" cy="4241800"/>
          </a:xfrm>
          <a:prstGeom prst="rect">
            <a:avLst/>
          </a:prstGeom>
        </p:spPr>
        <p:txBody>
          <a:bodyPr/>
          <a:lstStyle/>
          <a:p>
            <a:pPr marL="342900" indent="-342900" algn="r" rtl="1" eaLnBrk="0" hangingPunct="0">
              <a:spcBef>
                <a:spcPct val="20000"/>
              </a:spcBef>
              <a:buFont typeface="Wingdings" pitchFamily="2" charset="2"/>
              <a:buChar char="q"/>
              <a:defRPr/>
            </a:pPr>
            <a:r>
              <a:rPr lang="ar-SA" sz="1300" dirty="0">
                <a:latin typeface="+mn-lt"/>
              </a:rPr>
              <a:t>تعد خرائط التدفق اللغة المشتركة بين محلل ومصمم النظم والمبرمج قبل البدء الفعلي في عملية ترجمة الخرائط إلى برنامج بلغة برمجة معينة ، لذا فالرموز المستخدمة واكثرها شيوعاً هى:</a:t>
            </a:r>
          </a:p>
          <a:p>
            <a:pPr marL="342900" indent="-342900" algn="r" rtl="1" eaLnBrk="0" hangingPunct="0">
              <a:spcBef>
                <a:spcPct val="20000"/>
              </a:spcBef>
              <a:buFont typeface="Arial" charset="0"/>
              <a:buNone/>
              <a:defRPr/>
            </a:pPr>
            <a:endParaRPr lang="en-US" sz="1300" dirty="0">
              <a:latin typeface="+mn-lt"/>
            </a:endParaRPr>
          </a:p>
          <a:p>
            <a:pPr marL="342900" indent="-342900" algn="r" rtl="1" eaLnBrk="0" hangingPunct="0">
              <a:spcBef>
                <a:spcPct val="20000"/>
              </a:spcBef>
              <a:buFont typeface="Arial" charset="0"/>
              <a:buNone/>
              <a:defRPr/>
            </a:pPr>
            <a:endParaRPr lang="en-US" sz="1300" dirty="0">
              <a:latin typeface="+mn-lt"/>
            </a:endParaRPr>
          </a:p>
          <a:p>
            <a:pPr marL="342900" indent="-342900" algn="r" rtl="1" eaLnBrk="0" hangingPunct="0">
              <a:spcBef>
                <a:spcPct val="20000"/>
              </a:spcBef>
              <a:buFont typeface="Arial" charset="0"/>
              <a:buNone/>
              <a:defRPr/>
            </a:pPr>
            <a:endParaRPr lang="en-US" sz="1300" dirty="0">
              <a:latin typeface="+mn-lt"/>
            </a:endParaRPr>
          </a:p>
          <a:p>
            <a:pPr marL="342900" indent="-342900" algn="r" rtl="1" eaLnBrk="0" hangingPunct="0">
              <a:spcBef>
                <a:spcPct val="20000"/>
              </a:spcBef>
              <a:buFont typeface="Arial" charset="0"/>
              <a:buNone/>
              <a:defRPr/>
            </a:pPr>
            <a:endParaRPr lang="en-US" sz="1300" dirty="0">
              <a:latin typeface="+mn-lt"/>
            </a:endParaRPr>
          </a:p>
        </p:txBody>
      </p:sp>
      <p:sp>
        <p:nvSpPr>
          <p:cNvPr id="6" name="Text Box 8"/>
          <p:cNvSpPr txBox="1">
            <a:spLocks noChangeArrowheads="1"/>
          </p:cNvSpPr>
          <p:nvPr/>
        </p:nvSpPr>
        <p:spPr bwMode="auto">
          <a:xfrm>
            <a:off x="4800600" y="2743200"/>
            <a:ext cx="1981200" cy="292100"/>
          </a:xfrm>
          <a:prstGeom prst="rect">
            <a:avLst/>
          </a:prstGeom>
          <a:noFill/>
          <a:ln w="9525">
            <a:noFill/>
            <a:miter lim="800000"/>
            <a:headEnd/>
            <a:tailEnd/>
          </a:ln>
        </p:spPr>
        <p:txBody>
          <a:bodyPr>
            <a:spAutoFit/>
          </a:bodyPr>
          <a:lstStyle/>
          <a:p>
            <a:pPr algn="r" rtl="1">
              <a:spcBef>
                <a:spcPct val="50000"/>
              </a:spcBef>
              <a:defRPr/>
            </a:pPr>
            <a:r>
              <a:rPr lang="en-US" sz="1300" b="1" dirty="0">
                <a:solidFill>
                  <a:srgbClr val="CC0066"/>
                </a:solidFill>
                <a:effectLst>
                  <a:outerShdw blurRad="38100" dist="38100" dir="2700000" algn="tl">
                    <a:srgbClr val="000000">
                      <a:alpha val="43137"/>
                    </a:srgbClr>
                  </a:outerShdw>
                </a:effectLst>
              </a:rPr>
              <a:t>      </a:t>
            </a:r>
            <a:r>
              <a:rPr lang="ar-SA" sz="1300" b="1" dirty="0">
                <a:solidFill>
                  <a:srgbClr val="CC0066"/>
                </a:solidFill>
                <a:effectLst>
                  <a:outerShdw blurRad="38100" dist="38100" dir="2700000" algn="tl">
                    <a:srgbClr val="000000">
                      <a:alpha val="43137"/>
                    </a:srgbClr>
                  </a:outerShdw>
                </a:effectLst>
              </a:rPr>
              <a:t>رموز خرائط التدفق</a:t>
            </a:r>
            <a:endParaRPr lang="en-US" sz="1300" b="1" dirty="0">
              <a:solidFill>
                <a:srgbClr val="CC0066"/>
              </a:solidFill>
              <a:effectLst>
                <a:outerShdw blurRad="38100" dist="38100" dir="2700000" algn="tl">
                  <a:srgbClr val="000000">
                    <a:alpha val="43137"/>
                  </a:srgbClr>
                </a:outerShdw>
              </a:effectLst>
            </a:endParaRPr>
          </a:p>
        </p:txBody>
      </p:sp>
      <p:sp>
        <p:nvSpPr>
          <p:cNvPr id="7" name="Flowchart: Data 14"/>
          <p:cNvSpPr/>
          <p:nvPr/>
        </p:nvSpPr>
        <p:spPr>
          <a:xfrm>
            <a:off x="1295400" y="3833813"/>
            <a:ext cx="1728788" cy="357187"/>
          </a:xfrm>
          <a:prstGeom prst="flowChartInputOutpu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1">
              <a:defRPr/>
            </a:pPr>
            <a:r>
              <a:rPr lang="en-US" sz="1300" dirty="0">
                <a:solidFill>
                  <a:srgbClr val="000000"/>
                </a:solidFill>
              </a:rPr>
              <a:t>Read &amp;write</a:t>
            </a:r>
            <a:endParaRPr lang="ar-SA" sz="1300" dirty="0">
              <a:solidFill>
                <a:srgbClr val="000000"/>
              </a:solidFill>
            </a:endParaRPr>
          </a:p>
          <a:p>
            <a:pPr algn="ctr" rtl="1">
              <a:defRPr/>
            </a:pPr>
            <a:r>
              <a:rPr lang="ar-SA" sz="1300" dirty="0">
                <a:solidFill>
                  <a:srgbClr val="000000"/>
                </a:solidFill>
              </a:rPr>
              <a:t>قراءة وكتابة</a:t>
            </a:r>
            <a:endParaRPr lang="en-US" sz="1300" dirty="0">
              <a:solidFill>
                <a:srgbClr val="000000"/>
              </a:solidFill>
            </a:endParaRPr>
          </a:p>
        </p:txBody>
      </p:sp>
      <p:sp>
        <p:nvSpPr>
          <p:cNvPr id="8" name="Rectangle 15"/>
          <p:cNvSpPr/>
          <p:nvPr/>
        </p:nvSpPr>
        <p:spPr>
          <a:xfrm>
            <a:off x="4476750" y="4343400"/>
            <a:ext cx="1366838" cy="37623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1">
              <a:defRPr/>
            </a:pPr>
            <a:r>
              <a:rPr lang="en-US" sz="1300" dirty="0">
                <a:solidFill>
                  <a:srgbClr val="000000"/>
                </a:solidFill>
              </a:rPr>
              <a:t>Data Processing</a:t>
            </a:r>
          </a:p>
          <a:p>
            <a:pPr algn="ctr" rtl="1">
              <a:defRPr/>
            </a:pPr>
            <a:r>
              <a:rPr lang="ar-SA" sz="1300" dirty="0">
                <a:solidFill>
                  <a:srgbClr val="000000"/>
                </a:solidFill>
              </a:rPr>
              <a:t>معالجة البيانات</a:t>
            </a:r>
            <a:r>
              <a:rPr lang="en-US" sz="1300" dirty="0"/>
              <a:t> </a:t>
            </a:r>
          </a:p>
        </p:txBody>
      </p:sp>
      <p:sp>
        <p:nvSpPr>
          <p:cNvPr id="9" name="Flowchart: Decision 16"/>
          <p:cNvSpPr/>
          <p:nvPr/>
        </p:nvSpPr>
        <p:spPr>
          <a:xfrm>
            <a:off x="1295400" y="4267200"/>
            <a:ext cx="1576388" cy="576263"/>
          </a:xfrm>
          <a:prstGeom prst="flowChartDecision">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1">
              <a:defRPr/>
            </a:pPr>
            <a:r>
              <a:rPr lang="en-US" sz="1300" dirty="0">
                <a:solidFill>
                  <a:srgbClr val="000000"/>
                </a:solidFill>
              </a:rPr>
              <a:t>Decision</a:t>
            </a:r>
          </a:p>
          <a:p>
            <a:pPr algn="ctr" rtl="1">
              <a:defRPr/>
            </a:pPr>
            <a:r>
              <a:rPr lang="ar-SA" sz="1300" dirty="0">
                <a:solidFill>
                  <a:srgbClr val="000000"/>
                </a:solidFill>
              </a:rPr>
              <a:t>قرار</a:t>
            </a:r>
            <a:endParaRPr lang="en-US" sz="1300" dirty="0">
              <a:solidFill>
                <a:srgbClr val="000000"/>
              </a:solidFill>
            </a:endParaRPr>
          </a:p>
        </p:txBody>
      </p:sp>
      <p:sp>
        <p:nvSpPr>
          <p:cNvPr id="10" name="Flowchart: Connector 17"/>
          <p:cNvSpPr/>
          <p:nvPr/>
        </p:nvSpPr>
        <p:spPr>
          <a:xfrm>
            <a:off x="1447800" y="4953000"/>
            <a:ext cx="1295400" cy="533400"/>
          </a:xfrm>
          <a:prstGeom prst="flowChartConnector">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1">
              <a:defRPr/>
            </a:pPr>
            <a:r>
              <a:rPr lang="en-US" sz="1300" dirty="0">
                <a:solidFill>
                  <a:srgbClr val="000000"/>
                </a:solidFill>
              </a:rPr>
              <a:t>Connector</a:t>
            </a:r>
            <a:endParaRPr lang="ar-SA" sz="1300" dirty="0">
              <a:solidFill>
                <a:srgbClr val="000000"/>
              </a:solidFill>
            </a:endParaRPr>
          </a:p>
          <a:p>
            <a:pPr algn="ctr" rtl="1">
              <a:defRPr/>
            </a:pPr>
            <a:r>
              <a:rPr lang="ar-SA" sz="1300" dirty="0">
                <a:solidFill>
                  <a:srgbClr val="000000"/>
                </a:solidFill>
              </a:rPr>
              <a:t>نقطة اتصال</a:t>
            </a:r>
            <a:endParaRPr lang="en-US" sz="1300" dirty="0">
              <a:solidFill>
                <a:srgbClr val="000000"/>
              </a:solidFill>
            </a:endParaRPr>
          </a:p>
        </p:txBody>
      </p:sp>
      <p:sp>
        <p:nvSpPr>
          <p:cNvPr id="11" name="Flowchart: Terminator 18"/>
          <p:cNvSpPr/>
          <p:nvPr/>
        </p:nvSpPr>
        <p:spPr>
          <a:xfrm>
            <a:off x="4343400" y="3814763"/>
            <a:ext cx="1576388" cy="376237"/>
          </a:xfrm>
          <a:prstGeom prst="flowChartTerminator">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1">
              <a:defRPr/>
            </a:pPr>
            <a:endParaRPr lang="ar-SA" sz="1300" dirty="0">
              <a:solidFill>
                <a:srgbClr val="000000"/>
              </a:solidFill>
            </a:endParaRPr>
          </a:p>
          <a:p>
            <a:pPr algn="ctr" rtl="1">
              <a:defRPr/>
            </a:pPr>
            <a:r>
              <a:rPr lang="en-US" sz="1300" dirty="0">
                <a:solidFill>
                  <a:srgbClr val="000000"/>
                </a:solidFill>
              </a:rPr>
              <a:t>Start &amp; stop</a:t>
            </a:r>
          </a:p>
          <a:p>
            <a:pPr algn="ctr" rtl="1">
              <a:defRPr/>
            </a:pPr>
            <a:r>
              <a:rPr lang="ar-SA" sz="1300" dirty="0">
                <a:solidFill>
                  <a:srgbClr val="000000"/>
                </a:solidFill>
              </a:rPr>
              <a:t>بداية ونهاية</a:t>
            </a:r>
            <a:endParaRPr lang="en-US" sz="1300" dirty="0">
              <a:solidFill>
                <a:srgbClr val="000000"/>
              </a:solidFill>
            </a:endParaRPr>
          </a:p>
          <a:p>
            <a:pPr algn="ctr" rtl="1">
              <a:defRPr/>
            </a:pPr>
            <a:endParaRPr lang="en-US" sz="1300" dirty="0">
              <a:solidFill>
                <a:srgbClr val="000000"/>
              </a:solidFill>
            </a:endParaRPr>
          </a:p>
        </p:txBody>
      </p:sp>
      <p:cxnSp>
        <p:nvCxnSpPr>
          <p:cNvPr id="12" name="Straight Arrow Connector 24"/>
          <p:cNvCxnSpPr/>
          <p:nvPr/>
        </p:nvCxnSpPr>
        <p:spPr>
          <a:xfrm flipV="1">
            <a:off x="3338513" y="5410200"/>
            <a:ext cx="1309687" cy="0"/>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25"/>
          <p:cNvCxnSpPr/>
          <p:nvPr/>
        </p:nvCxnSpPr>
        <p:spPr>
          <a:xfrm rot="5400000" flipH="1" flipV="1">
            <a:off x="3011487" y="5675313"/>
            <a:ext cx="531813" cy="1588"/>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26"/>
          <p:cNvCxnSpPr/>
          <p:nvPr/>
        </p:nvCxnSpPr>
        <p:spPr>
          <a:xfrm rot="16200000" flipH="1">
            <a:off x="4419600" y="5715000"/>
            <a:ext cx="609600" cy="0"/>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sp>
        <p:nvSpPr>
          <p:cNvPr id="50191" name="Rectangle 1"/>
          <p:cNvSpPr>
            <a:spLocks noChangeArrowheads="1"/>
          </p:cNvSpPr>
          <p:nvPr/>
        </p:nvSpPr>
        <p:spPr bwMode="auto">
          <a:xfrm>
            <a:off x="3352800" y="5575300"/>
            <a:ext cx="1217613" cy="292100"/>
          </a:xfrm>
          <a:prstGeom prst="rect">
            <a:avLst/>
          </a:prstGeom>
          <a:noFill/>
          <a:ln w="9525">
            <a:noFill/>
            <a:miter lim="800000"/>
            <a:headEnd/>
            <a:tailEnd/>
          </a:ln>
        </p:spPr>
        <p:txBody>
          <a:bodyPr>
            <a:spAutoFit/>
          </a:bodyPr>
          <a:lstStyle/>
          <a:p>
            <a:pPr algn="ctr" rtl="1"/>
            <a:r>
              <a:rPr lang="ar-SA" sz="1300">
                <a:solidFill>
                  <a:srgbClr val="000000"/>
                </a:solidFill>
              </a:rPr>
              <a:t>مسار العمليات</a:t>
            </a:r>
          </a:p>
        </p:txBody>
      </p:sp>
      <p:pic>
        <p:nvPicPr>
          <p:cNvPr id="50192" name="Picture 3"/>
          <p:cNvPicPr>
            <a:picLocks noChangeAspect="1" noChangeArrowheads="1"/>
          </p:cNvPicPr>
          <p:nvPr/>
        </p:nvPicPr>
        <p:blipFill>
          <a:blip r:embed="rId2" cstate="print"/>
          <a:srcRect/>
          <a:stretch>
            <a:fillRect/>
          </a:stretch>
        </p:blipFill>
        <p:spPr bwMode="auto">
          <a:xfrm>
            <a:off x="4267200" y="4852988"/>
            <a:ext cx="1828800" cy="481012"/>
          </a:xfrm>
          <a:prstGeom prst="rect">
            <a:avLst/>
          </a:prstGeom>
          <a:noFill/>
          <a:ln w="9525">
            <a:noFill/>
            <a:miter lim="800000"/>
            <a:headEnd/>
            <a:tailEnd/>
          </a:ln>
        </p:spPr>
      </p:pic>
      <p:sp>
        <p:nvSpPr>
          <p:cNvPr id="18" name="TextBox 2"/>
          <p:cNvSpPr txBox="1"/>
          <p:nvPr/>
        </p:nvSpPr>
        <p:spPr>
          <a:xfrm>
            <a:off x="4419600" y="4953000"/>
            <a:ext cx="1752600" cy="292100"/>
          </a:xfrm>
          <a:prstGeom prst="rect">
            <a:avLst/>
          </a:prstGeom>
          <a:noFill/>
        </p:spPr>
        <p:txBody>
          <a:bodyPr rtlCol="1">
            <a:spAutoFit/>
          </a:bodyPr>
          <a:lstStyle/>
          <a:p>
            <a:pPr algn="r" rtl="1">
              <a:defRPr/>
            </a:pPr>
            <a:r>
              <a:rPr lang="ar-SA" sz="1300" dirty="0">
                <a:solidFill>
                  <a:schemeClr val="bg2">
                    <a:lumMod val="10000"/>
                  </a:schemeClr>
                </a:solidFill>
              </a:rPr>
              <a:t>        </a:t>
            </a:r>
            <a:r>
              <a:rPr lang="en-US" sz="1300" dirty="0">
                <a:solidFill>
                  <a:schemeClr val="bg2">
                    <a:lumMod val="10000"/>
                  </a:schemeClr>
                </a:solidFill>
              </a:rPr>
              <a:t>loop</a:t>
            </a:r>
            <a:r>
              <a:rPr lang="ar-SA" sz="1300" dirty="0">
                <a:solidFill>
                  <a:schemeClr val="bg2">
                    <a:lumMod val="10000"/>
                  </a:schemeClr>
                </a:solidFill>
              </a:rPr>
              <a:t>        التكرار</a:t>
            </a:r>
            <a:endParaRPr lang="en-US" sz="1300" dirty="0">
              <a:solidFill>
                <a:schemeClr val="bg2">
                  <a:lumMod val="10000"/>
                </a:schemeClr>
              </a:solidFill>
            </a:endParaRPr>
          </a:p>
        </p:txBody>
      </p:sp>
      <p:cxnSp>
        <p:nvCxnSpPr>
          <p:cNvPr id="36" name="Straight Arrow Connector 27"/>
          <p:cNvCxnSpPr/>
          <p:nvPr/>
        </p:nvCxnSpPr>
        <p:spPr>
          <a:xfrm rot="10800000" flipV="1">
            <a:off x="3276600" y="6019800"/>
            <a:ext cx="1371600" cy="1588"/>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sp>
        <p:nvSpPr>
          <p:cNvPr id="43" name="Content Placeholder 6"/>
          <p:cNvSpPr txBox="1">
            <a:spLocks/>
          </p:cNvSpPr>
          <p:nvPr/>
        </p:nvSpPr>
        <p:spPr>
          <a:xfrm>
            <a:off x="304800" y="6781800"/>
            <a:ext cx="5791200" cy="1479550"/>
          </a:xfrm>
          <a:prstGeom prst="rect">
            <a:avLst/>
          </a:prstGeom>
        </p:spPr>
        <p:txBody>
          <a:bodyPr/>
          <a:lstStyle/>
          <a:p>
            <a:pPr marL="342900" indent="-342900" algn="r" rtl="1" eaLnBrk="0" hangingPunct="0">
              <a:lnSpc>
                <a:spcPct val="150000"/>
              </a:lnSpc>
              <a:spcBef>
                <a:spcPct val="20000"/>
              </a:spcBef>
              <a:defRPr/>
            </a:pPr>
            <a:r>
              <a:rPr lang="ar-SA" sz="1300" b="1" dirty="0">
                <a:solidFill>
                  <a:srgbClr val="000000"/>
                </a:solidFill>
                <a:latin typeface="+mn-lt"/>
              </a:rPr>
              <a:t>تصنف خرائط التدفق إلى ثلاثة أنواع رئيسية </a:t>
            </a:r>
            <a:r>
              <a:rPr lang="ar-SA" sz="1300" b="1" dirty="0" err="1">
                <a:solidFill>
                  <a:srgbClr val="000000"/>
                </a:solidFill>
                <a:latin typeface="+mn-lt"/>
              </a:rPr>
              <a:t>هى</a:t>
            </a:r>
            <a:r>
              <a:rPr lang="ar-SA" sz="1300" b="1" dirty="0">
                <a:solidFill>
                  <a:srgbClr val="000000"/>
                </a:solidFill>
                <a:latin typeface="+mn-lt"/>
              </a:rPr>
              <a:t> :</a:t>
            </a:r>
          </a:p>
          <a:p>
            <a:pPr marL="342900" indent="-342900" algn="r" rtl="1" eaLnBrk="0" hangingPunct="0">
              <a:lnSpc>
                <a:spcPct val="150000"/>
              </a:lnSpc>
              <a:spcBef>
                <a:spcPct val="20000"/>
              </a:spcBef>
              <a:defRPr/>
            </a:pPr>
            <a:r>
              <a:rPr lang="ar-SA" sz="1300" dirty="0">
                <a:solidFill>
                  <a:srgbClr val="000000"/>
                </a:solidFill>
                <a:latin typeface="+mn-lt"/>
              </a:rPr>
              <a:t>1. خرائط التتابع البسيط </a:t>
            </a:r>
            <a:r>
              <a:rPr lang="en-US" sz="1300" dirty="0">
                <a:solidFill>
                  <a:srgbClr val="000000"/>
                </a:solidFill>
                <a:latin typeface="+mn-lt"/>
              </a:rPr>
              <a:t>(Simple Sequential Flowchart)</a:t>
            </a:r>
          </a:p>
          <a:p>
            <a:pPr marL="342900" indent="-342900" algn="r" rtl="1" eaLnBrk="0" hangingPunct="0">
              <a:lnSpc>
                <a:spcPct val="150000"/>
              </a:lnSpc>
              <a:spcBef>
                <a:spcPct val="20000"/>
              </a:spcBef>
              <a:defRPr/>
            </a:pPr>
            <a:r>
              <a:rPr lang="ar-SA" sz="1300" dirty="0">
                <a:solidFill>
                  <a:srgbClr val="000000"/>
                </a:solidFill>
                <a:latin typeface="+mn-lt"/>
              </a:rPr>
              <a:t>2. خرائط التفرع </a:t>
            </a:r>
            <a:r>
              <a:rPr lang="en-US" sz="1300" dirty="0">
                <a:solidFill>
                  <a:srgbClr val="000000"/>
                </a:solidFill>
                <a:latin typeface="+mn-lt"/>
              </a:rPr>
              <a:t>(Branching Flowchart )</a:t>
            </a:r>
            <a:r>
              <a:rPr lang="ar-SA" sz="1300" dirty="0">
                <a:solidFill>
                  <a:srgbClr val="000000"/>
                </a:solidFill>
                <a:latin typeface="+mn-lt"/>
              </a:rPr>
              <a:t>  </a:t>
            </a:r>
            <a:endParaRPr lang="en-US" sz="1300" dirty="0">
              <a:solidFill>
                <a:srgbClr val="000000"/>
              </a:solidFill>
              <a:latin typeface="+mn-lt"/>
            </a:endParaRPr>
          </a:p>
          <a:p>
            <a:pPr marL="342900" indent="-342900" algn="r" rtl="1" eaLnBrk="0" hangingPunct="0">
              <a:lnSpc>
                <a:spcPct val="150000"/>
              </a:lnSpc>
              <a:spcBef>
                <a:spcPct val="20000"/>
              </a:spcBef>
              <a:defRPr/>
            </a:pPr>
            <a:r>
              <a:rPr lang="ar-SA" sz="1300" dirty="0">
                <a:solidFill>
                  <a:srgbClr val="000000"/>
                </a:solidFill>
                <a:latin typeface="+mn-lt"/>
              </a:rPr>
              <a:t>3. خرائط التكرار </a:t>
            </a:r>
            <a:r>
              <a:rPr lang="en-US" sz="1300" dirty="0">
                <a:solidFill>
                  <a:srgbClr val="000000"/>
                </a:solidFill>
                <a:latin typeface="+mn-lt"/>
              </a:rPr>
              <a:t>(looping Flowcharts)</a:t>
            </a:r>
            <a:r>
              <a:rPr lang="ar-SA" sz="1300" dirty="0">
                <a:solidFill>
                  <a:srgbClr val="000000"/>
                </a:solidFill>
                <a:latin typeface="+mn-lt"/>
              </a:rPr>
              <a:t> </a:t>
            </a:r>
            <a:endParaRPr lang="en-US" sz="1300" dirty="0">
              <a:solidFill>
                <a:srgbClr val="000000"/>
              </a:solidFill>
              <a:latin typeface="+mn-lt"/>
            </a:endParaRPr>
          </a:p>
          <a:p>
            <a:pPr marL="342900" indent="-342900" algn="r" rtl="1" eaLnBrk="0" hangingPunct="0">
              <a:lnSpc>
                <a:spcPct val="150000"/>
              </a:lnSpc>
              <a:spcBef>
                <a:spcPct val="20000"/>
              </a:spcBef>
              <a:buFont typeface="Arial" charset="0"/>
              <a:buNone/>
              <a:defRPr/>
            </a:pPr>
            <a:endParaRPr lang="en-US" sz="1300" dirty="0">
              <a:latin typeface="+mn-lt"/>
            </a:endParaRPr>
          </a:p>
        </p:txBody>
      </p:sp>
      <p:sp>
        <p:nvSpPr>
          <p:cNvPr id="44" name="Content Placeholder 2"/>
          <p:cNvSpPr txBox="1">
            <a:spLocks/>
          </p:cNvSpPr>
          <p:nvPr/>
        </p:nvSpPr>
        <p:spPr>
          <a:xfrm>
            <a:off x="179388" y="3857625"/>
            <a:ext cx="8713787" cy="5286375"/>
          </a:xfrm>
          <a:prstGeom prst="rect">
            <a:avLst/>
          </a:prstGeom>
        </p:spPr>
        <p:txBody>
          <a:bodyPr/>
          <a:lstStyle/>
          <a:p>
            <a:pPr marL="536575" indent="-427038" algn="just" rtl="1">
              <a:lnSpc>
                <a:spcPct val="150000"/>
              </a:lnSpc>
              <a:spcBef>
                <a:spcPts val="400"/>
              </a:spcBef>
              <a:buClr>
                <a:schemeClr val="accent1"/>
              </a:buClr>
              <a:buSzPct val="68000"/>
              <a:buFont typeface="Wingdings" pitchFamily="2" charset="2"/>
              <a:buNone/>
              <a:defRPr/>
            </a:pPr>
            <a:endParaRPr lang="ar-SA" sz="1300" b="1" dirty="0">
              <a:solidFill>
                <a:srgbClr val="000000"/>
              </a:solidFill>
              <a:effectLst>
                <a:outerShdw blurRad="38100" dist="38100" dir="2700000" algn="tl">
                  <a:srgbClr val="C0C0C0"/>
                </a:outerShdw>
              </a:effectLst>
              <a:latin typeface="Georgia" pitchFamily="18" charset="0"/>
            </a:endParaRPr>
          </a:p>
          <a:p>
            <a:pPr marL="536575" indent="-427038" algn="r" rtl="1">
              <a:spcBef>
                <a:spcPts val="400"/>
              </a:spcBef>
              <a:buClr>
                <a:schemeClr val="accent1"/>
              </a:buClr>
              <a:buSzPct val="68000"/>
              <a:buFont typeface="Wingdings" pitchFamily="2" charset="2"/>
              <a:buChar char="q"/>
              <a:defRPr/>
            </a:pPr>
            <a:endParaRPr lang="ar-SA" sz="1300" b="1" dirty="0">
              <a:solidFill>
                <a:srgbClr val="000000"/>
              </a:solidFill>
              <a:effectLst>
                <a:outerShdw blurRad="38100" dist="38100" dir="2700000" algn="tl">
                  <a:srgbClr val="C0C0C0"/>
                </a:outerShdw>
              </a:effectLst>
              <a:latin typeface="Georgia" pitchFamily="18" charset="0"/>
            </a:endParaRPr>
          </a:p>
          <a:p>
            <a:pPr marL="536575" indent="-427038" algn="r" rtl="1">
              <a:spcBef>
                <a:spcPts val="400"/>
              </a:spcBef>
              <a:buClr>
                <a:schemeClr val="accent1"/>
              </a:buClr>
              <a:buSzPct val="68000"/>
              <a:buFont typeface="Wingdings" pitchFamily="2" charset="2"/>
              <a:buChar char="q"/>
              <a:defRPr/>
            </a:pPr>
            <a:endParaRPr lang="ar-SA" sz="1300" b="1" dirty="0">
              <a:solidFill>
                <a:srgbClr val="000000"/>
              </a:solidFill>
              <a:effectLst>
                <a:outerShdw blurRad="38100" dist="38100" dir="2700000" algn="tl">
                  <a:srgbClr val="C0C0C0"/>
                </a:outerShdw>
              </a:effectLst>
              <a:latin typeface="Georgia" pitchFamily="18" charset="0"/>
            </a:endParaRPr>
          </a:p>
          <a:p>
            <a:pPr marL="536575" indent="-427038" algn="just" rtl="1">
              <a:spcBef>
                <a:spcPts val="400"/>
              </a:spcBef>
              <a:buClr>
                <a:schemeClr val="accent1"/>
              </a:buClr>
              <a:buSzPct val="68000"/>
              <a:buFont typeface="Wingdings" pitchFamily="2" charset="2"/>
              <a:buChar char="q"/>
              <a:defRPr/>
            </a:pPr>
            <a:endParaRPr lang="ar-SA" sz="1300" b="1" dirty="0">
              <a:solidFill>
                <a:srgbClr val="000000"/>
              </a:solidFill>
              <a:effectLst>
                <a:outerShdw blurRad="38100" dist="38100" dir="2700000" algn="tl">
                  <a:srgbClr val="C0C0C0"/>
                </a:outerShdw>
              </a:effectLst>
              <a:latin typeface="Georgia" pitchFamily="18" charset="0"/>
            </a:endParaRPr>
          </a:p>
        </p:txBody>
      </p:sp>
      <p:sp>
        <p:nvSpPr>
          <p:cNvPr id="45" name="Text Box 6"/>
          <p:cNvSpPr txBox="1">
            <a:spLocks noChangeArrowheads="1"/>
          </p:cNvSpPr>
          <p:nvPr/>
        </p:nvSpPr>
        <p:spPr bwMode="auto">
          <a:xfrm>
            <a:off x="4419600" y="6489700"/>
            <a:ext cx="2438400" cy="292100"/>
          </a:xfrm>
          <a:prstGeom prst="rect">
            <a:avLst/>
          </a:prstGeom>
          <a:noFill/>
          <a:ln w="9525">
            <a:noFill/>
            <a:miter lim="800000"/>
            <a:headEnd/>
            <a:tailEnd/>
          </a:ln>
        </p:spPr>
        <p:txBody>
          <a:bodyPr>
            <a:spAutoFit/>
          </a:bodyPr>
          <a:lstStyle/>
          <a:p>
            <a:pPr algn="ctr" rtl="1">
              <a:spcBef>
                <a:spcPct val="50000"/>
              </a:spcBef>
              <a:defRPr/>
            </a:pPr>
            <a:r>
              <a:rPr lang="ar-SA" sz="1300" b="1" dirty="0">
                <a:solidFill>
                  <a:srgbClr val="CC0066"/>
                </a:solidFill>
                <a:effectLst>
                  <a:outerShdw blurRad="38100" dist="38100" dir="2700000" algn="tl">
                    <a:srgbClr val="000000">
                      <a:alpha val="43137"/>
                    </a:srgbClr>
                  </a:outerShdw>
                </a:effectLst>
              </a:rPr>
              <a:t>تصنيف خرائط التدفق</a:t>
            </a:r>
            <a:endParaRPr lang="en-US" sz="1300" b="1" dirty="0">
              <a:solidFill>
                <a:srgbClr val="CC0066"/>
              </a:solidFill>
              <a:effectLst>
                <a:outerShdw blurRad="38100" dist="38100" dir="2700000" algn="tl">
                  <a:srgbClr val="000000">
                    <a:alpha val="43137"/>
                  </a:srgbClr>
                </a:outerShdw>
              </a:effectLst>
            </a:endParaRPr>
          </a:p>
        </p:txBody>
      </p:sp>
      <p:sp>
        <p:nvSpPr>
          <p:cNvPr id="23" name="عنصر نائب للتذييل 22"/>
          <p:cNvSpPr>
            <a:spLocks noGrp="1"/>
          </p:cNvSpPr>
          <p:nvPr>
            <p:ph type="ftr" sz="quarter" idx="11"/>
          </p:nvPr>
        </p:nvSpPr>
        <p:spPr/>
        <p:txBody>
          <a:bodyPr/>
          <a:lstStyle/>
          <a:p>
            <a:r>
              <a:rPr lang="en-US" smtClean="0"/>
              <a:t>48</a:t>
            </a:r>
            <a:endParaRPr lang="en-US"/>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1"/>
          <p:cNvSpPr txBox="1">
            <a:spLocks/>
          </p:cNvSpPr>
          <p:nvPr/>
        </p:nvSpPr>
        <p:spPr bwMode="auto">
          <a:xfrm>
            <a:off x="2501900" y="223838"/>
            <a:ext cx="3898900" cy="461962"/>
          </a:xfrm>
          <a:prstGeom prst="rect">
            <a:avLst/>
          </a:prstGeom>
          <a:noFill/>
          <a:ln w="9525">
            <a:noFill/>
            <a:miter lim="800000"/>
            <a:headEnd/>
            <a:tailEnd/>
          </a:ln>
        </p:spPr>
        <p:txBody>
          <a:bodyPr anchor="ctr"/>
          <a:lstStyle/>
          <a:p>
            <a:pPr algn="r" rtl="1">
              <a:defRPr/>
            </a:pPr>
            <a:r>
              <a:rPr lang="ar-SA" sz="1300" b="1" u="sng" dirty="0">
                <a:solidFill>
                  <a:srgbClr val="0070C0"/>
                </a:solidFill>
                <a:latin typeface="+mj-lt"/>
                <a:ea typeface="+mj-ea"/>
              </a:rPr>
              <a:t>1. خرائط التتابع البسيط </a:t>
            </a:r>
            <a:r>
              <a:rPr lang="en-US" sz="1300" b="1" u="sng" dirty="0">
                <a:solidFill>
                  <a:srgbClr val="0070C0"/>
                </a:solidFill>
                <a:latin typeface="+mj-lt"/>
                <a:ea typeface="+mj-ea"/>
              </a:rPr>
              <a:t>(Simple Sequential Flowchart)</a:t>
            </a:r>
            <a:r>
              <a:rPr lang="ar-SA" sz="1300" b="1" u="sng" dirty="0">
                <a:solidFill>
                  <a:srgbClr val="0070C0"/>
                </a:solidFill>
                <a:latin typeface="+mj-lt"/>
                <a:ea typeface="+mj-ea"/>
              </a:rPr>
              <a:t>:</a:t>
            </a:r>
          </a:p>
        </p:txBody>
      </p:sp>
      <p:sp>
        <p:nvSpPr>
          <p:cNvPr id="4" name="عنصر نائب للمحتوى 2"/>
          <p:cNvSpPr txBox="1">
            <a:spLocks/>
          </p:cNvSpPr>
          <p:nvPr/>
        </p:nvSpPr>
        <p:spPr bwMode="auto">
          <a:xfrm>
            <a:off x="762000" y="609600"/>
            <a:ext cx="5410200" cy="1219200"/>
          </a:xfrm>
          <a:prstGeom prst="rect">
            <a:avLst/>
          </a:prstGeom>
          <a:noFill/>
          <a:ln w="9525">
            <a:noFill/>
            <a:miter lim="800000"/>
            <a:headEnd/>
            <a:tailEnd/>
          </a:ln>
        </p:spPr>
        <p:txBody>
          <a:bodyPr/>
          <a:lstStyle/>
          <a:p>
            <a:pPr marL="342900" indent="-342900" algn="r" rtl="1">
              <a:spcBef>
                <a:spcPct val="20000"/>
              </a:spcBef>
              <a:buFont typeface="Arial" charset="0"/>
              <a:buNone/>
              <a:defRPr/>
            </a:pPr>
            <a:r>
              <a:rPr lang="ar-SA" sz="1300" b="1" dirty="0" err="1">
                <a:solidFill>
                  <a:srgbClr val="000000"/>
                </a:solidFill>
                <a:latin typeface="+mn-lt"/>
              </a:rPr>
              <a:t>فى</a:t>
            </a:r>
            <a:r>
              <a:rPr lang="ar-SA" sz="1300" b="1" dirty="0">
                <a:solidFill>
                  <a:srgbClr val="000000"/>
                </a:solidFill>
                <a:latin typeface="+mn-lt"/>
              </a:rPr>
              <a:t> هذا النوع تتابع فيه العمليات بدون وجود </a:t>
            </a:r>
            <a:r>
              <a:rPr lang="ar-SA" sz="1300" b="1" dirty="0" err="1">
                <a:solidFill>
                  <a:srgbClr val="000000"/>
                </a:solidFill>
                <a:latin typeface="+mn-lt"/>
              </a:rPr>
              <a:t>أى</a:t>
            </a:r>
            <a:r>
              <a:rPr lang="ar-SA" sz="1300" b="1" dirty="0">
                <a:solidFill>
                  <a:srgbClr val="000000"/>
                </a:solidFill>
                <a:latin typeface="+mn-lt"/>
              </a:rPr>
              <a:t> تفريعات أو تكرار .</a:t>
            </a:r>
          </a:p>
          <a:p>
            <a:pPr marL="342900" indent="-342900" algn="r" rtl="1">
              <a:spcBef>
                <a:spcPct val="20000"/>
              </a:spcBef>
              <a:buFont typeface="Arial" charset="0"/>
              <a:buNone/>
              <a:defRPr/>
            </a:pPr>
            <a:r>
              <a:rPr lang="ar-SA" sz="1300" b="1" dirty="0">
                <a:solidFill>
                  <a:srgbClr val="000000"/>
                </a:solidFill>
                <a:latin typeface="+mn-lt"/>
              </a:rPr>
              <a:t>مثال:</a:t>
            </a:r>
          </a:p>
          <a:p>
            <a:pPr marL="342900" indent="-342900" algn="r" rtl="1">
              <a:spcBef>
                <a:spcPct val="20000"/>
              </a:spcBef>
              <a:buFont typeface="Arial" charset="0"/>
              <a:buNone/>
              <a:defRPr/>
            </a:pPr>
            <a:r>
              <a:rPr lang="ar-SA" sz="1300" dirty="0">
                <a:solidFill>
                  <a:srgbClr val="000000"/>
                </a:solidFill>
                <a:latin typeface="+mn-lt"/>
              </a:rPr>
              <a:t>أرسم خريطة تدفق لحساب وطباعة المجموع </a:t>
            </a:r>
            <a:r>
              <a:rPr lang="en-US" sz="1300" dirty="0">
                <a:solidFill>
                  <a:srgbClr val="000000"/>
                </a:solidFill>
                <a:latin typeface="+mn-lt"/>
              </a:rPr>
              <a:t>(Sum)</a:t>
            </a:r>
            <a:r>
              <a:rPr lang="ar-SA" sz="1300" dirty="0">
                <a:solidFill>
                  <a:srgbClr val="000000"/>
                </a:solidFill>
                <a:latin typeface="+mn-lt"/>
              </a:rPr>
              <a:t> والمتوسط </a:t>
            </a:r>
            <a:r>
              <a:rPr lang="en-US" sz="1300" dirty="0">
                <a:solidFill>
                  <a:srgbClr val="000000"/>
                </a:solidFill>
                <a:latin typeface="+mn-lt"/>
              </a:rPr>
              <a:t>(</a:t>
            </a:r>
            <a:r>
              <a:rPr lang="en-US" sz="1300" dirty="0" err="1">
                <a:solidFill>
                  <a:srgbClr val="000000"/>
                </a:solidFill>
                <a:latin typeface="+mn-lt"/>
              </a:rPr>
              <a:t>Avr</a:t>
            </a:r>
            <a:r>
              <a:rPr lang="en-US" sz="1300" dirty="0">
                <a:solidFill>
                  <a:srgbClr val="000000"/>
                </a:solidFill>
                <a:latin typeface="+mn-lt"/>
              </a:rPr>
              <a:t>)</a:t>
            </a:r>
            <a:r>
              <a:rPr lang="ar-SA" sz="1300" dirty="0">
                <a:solidFill>
                  <a:srgbClr val="000000"/>
                </a:solidFill>
                <a:latin typeface="+mn-lt"/>
              </a:rPr>
              <a:t> لثلاثة أعداد </a:t>
            </a:r>
            <a:r>
              <a:rPr lang="en-US" sz="1300" dirty="0">
                <a:solidFill>
                  <a:srgbClr val="000000"/>
                </a:solidFill>
                <a:latin typeface="+mn-lt"/>
              </a:rPr>
              <a:t>A,B,C</a:t>
            </a:r>
            <a:r>
              <a:rPr lang="ar-SA" sz="1300" dirty="0">
                <a:solidFill>
                  <a:srgbClr val="000000"/>
                </a:solidFill>
                <a:latin typeface="+mn-lt"/>
              </a:rPr>
              <a:t> </a:t>
            </a:r>
          </a:p>
          <a:p>
            <a:pPr marL="342900" indent="-342900" algn="r" rtl="1">
              <a:spcBef>
                <a:spcPct val="20000"/>
              </a:spcBef>
              <a:buFont typeface="Arial" charset="0"/>
              <a:buNone/>
              <a:defRPr/>
            </a:pPr>
            <a:r>
              <a:rPr lang="ar-SA" sz="1300" dirty="0">
                <a:solidFill>
                  <a:srgbClr val="000000"/>
                </a:solidFill>
                <a:latin typeface="+mn-lt"/>
              </a:rPr>
              <a:t> </a:t>
            </a:r>
          </a:p>
        </p:txBody>
      </p:sp>
      <p:sp>
        <p:nvSpPr>
          <p:cNvPr id="5" name="عنوان 1"/>
          <p:cNvSpPr txBox="1">
            <a:spLocks/>
          </p:cNvSpPr>
          <p:nvPr/>
        </p:nvSpPr>
        <p:spPr bwMode="auto">
          <a:xfrm>
            <a:off x="5673725" y="1371600"/>
            <a:ext cx="574675" cy="381000"/>
          </a:xfrm>
          <a:prstGeom prst="rect">
            <a:avLst/>
          </a:prstGeom>
          <a:noFill/>
          <a:ln w="9525">
            <a:noFill/>
            <a:miter lim="800000"/>
            <a:headEnd/>
            <a:tailEnd/>
          </a:ln>
        </p:spPr>
        <p:txBody>
          <a:bodyPr anchor="ctr"/>
          <a:lstStyle/>
          <a:p>
            <a:pPr algn="r" rtl="1">
              <a:defRPr/>
            </a:pPr>
            <a:r>
              <a:rPr lang="ar-SA" sz="1300" b="1" u="sng" dirty="0">
                <a:solidFill>
                  <a:srgbClr val="000000"/>
                </a:solidFill>
                <a:latin typeface="+mj-lt"/>
                <a:ea typeface="+mj-ea"/>
              </a:rPr>
              <a:t>الحل:</a:t>
            </a:r>
            <a:br>
              <a:rPr lang="ar-SA" sz="1300" b="1" u="sng" dirty="0">
                <a:solidFill>
                  <a:srgbClr val="000000"/>
                </a:solidFill>
                <a:latin typeface="+mj-lt"/>
                <a:ea typeface="+mj-ea"/>
              </a:rPr>
            </a:br>
            <a:endParaRPr lang="ar-SA" sz="1300" b="1" u="sng" dirty="0">
              <a:latin typeface="+mj-lt"/>
              <a:ea typeface="+mj-ea"/>
            </a:endParaRPr>
          </a:p>
        </p:txBody>
      </p:sp>
      <p:sp>
        <p:nvSpPr>
          <p:cNvPr id="6" name="عنصر نائب للمحتوى 2"/>
          <p:cNvSpPr txBox="1">
            <a:spLocks/>
          </p:cNvSpPr>
          <p:nvPr/>
        </p:nvSpPr>
        <p:spPr bwMode="auto">
          <a:xfrm>
            <a:off x="685800" y="1752600"/>
            <a:ext cx="5773738" cy="3657600"/>
          </a:xfrm>
          <a:prstGeom prst="rect">
            <a:avLst/>
          </a:prstGeom>
          <a:noFill/>
          <a:ln w="9525">
            <a:noFill/>
            <a:miter lim="800000"/>
            <a:headEnd/>
            <a:tailEnd/>
          </a:ln>
        </p:spPr>
        <p:txBody>
          <a:bodyPr/>
          <a:lstStyle/>
          <a:p>
            <a:pPr marL="742950" indent="-742950" algn="r" rtl="1">
              <a:lnSpc>
                <a:spcPct val="150000"/>
              </a:lnSpc>
              <a:spcBef>
                <a:spcPct val="20000"/>
              </a:spcBef>
              <a:buFont typeface="Wingdings" pitchFamily="2" charset="2"/>
              <a:buChar char="§"/>
              <a:defRPr/>
            </a:pPr>
            <a:r>
              <a:rPr lang="ar-SA" sz="1300" dirty="0" err="1">
                <a:solidFill>
                  <a:srgbClr val="000000"/>
                </a:solidFill>
                <a:latin typeface="+mn-lt"/>
              </a:rPr>
              <a:t>المدخلات</a:t>
            </a:r>
            <a:r>
              <a:rPr lang="ar-SA" sz="1300" dirty="0">
                <a:solidFill>
                  <a:srgbClr val="000000"/>
                </a:solidFill>
                <a:latin typeface="+mn-lt"/>
              </a:rPr>
              <a:t> </a:t>
            </a:r>
            <a:r>
              <a:rPr lang="en-US" sz="1300" dirty="0">
                <a:solidFill>
                  <a:srgbClr val="000000"/>
                </a:solidFill>
                <a:latin typeface="+mn-lt"/>
              </a:rPr>
              <a:t>(inputs)</a:t>
            </a:r>
            <a:r>
              <a:rPr lang="ar-SA" sz="1300" dirty="0">
                <a:solidFill>
                  <a:srgbClr val="000000"/>
                </a:solidFill>
                <a:latin typeface="+mn-lt"/>
              </a:rPr>
              <a:t> </a:t>
            </a:r>
            <a:r>
              <a:rPr lang="en-US" sz="1300" dirty="0">
                <a:solidFill>
                  <a:srgbClr val="000000"/>
                </a:solidFill>
                <a:latin typeface="+mn-lt"/>
              </a:rPr>
              <a:t>A,B,C</a:t>
            </a:r>
          </a:p>
          <a:p>
            <a:pPr marL="742950" indent="-742950" algn="r" rtl="1">
              <a:lnSpc>
                <a:spcPct val="150000"/>
              </a:lnSpc>
              <a:spcBef>
                <a:spcPct val="20000"/>
              </a:spcBef>
              <a:buFont typeface="Wingdings" pitchFamily="2" charset="2"/>
              <a:buChar char="§"/>
              <a:defRPr/>
            </a:pPr>
            <a:r>
              <a:rPr lang="ar-SA" sz="1300" dirty="0">
                <a:solidFill>
                  <a:srgbClr val="000000"/>
                </a:solidFill>
                <a:latin typeface="+mn-lt"/>
              </a:rPr>
              <a:t>العمليات</a:t>
            </a:r>
            <a:r>
              <a:rPr lang="en-US" sz="1300" dirty="0">
                <a:solidFill>
                  <a:srgbClr val="000000"/>
                </a:solidFill>
                <a:latin typeface="+mn-lt"/>
              </a:rPr>
              <a:t>(Processes)</a:t>
            </a:r>
            <a:r>
              <a:rPr lang="ar-SA" sz="1300" dirty="0">
                <a:solidFill>
                  <a:srgbClr val="000000"/>
                </a:solidFill>
                <a:latin typeface="+mn-lt"/>
              </a:rPr>
              <a:t>: </a:t>
            </a:r>
            <a:r>
              <a:rPr lang="en-US" sz="1300" dirty="0">
                <a:solidFill>
                  <a:srgbClr val="000000"/>
                </a:solidFill>
                <a:latin typeface="+mn-lt"/>
              </a:rPr>
              <a:t> </a:t>
            </a:r>
          </a:p>
          <a:p>
            <a:pPr algn="r" rtl="1">
              <a:lnSpc>
                <a:spcPct val="150000"/>
              </a:lnSpc>
              <a:spcBef>
                <a:spcPct val="20000"/>
              </a:spcBef>
              <a:buFont typeface="Arial" charset="0"/>
              <a:buNone/>
              <a:defRPr/>
            </a:pPr>
            <a:r>
              <a:rPr lang="ar-SA" sz="1300" dirty="0">
                <a:solidFill>
                  <a:srgbClr val="000000"/>
                </a:solidFill>
                <a:latin typeface="+mn-lt"/>
              </a:rPr>
              <a:t>       المجموع</a:t>
            </a:r>
            <a:r>
              <a:rPr lang="en-US" sz="1300" dirty="0">
                <a:solidFill>
                  <a:srgbClr val="000000"/>
                </a:solidFill>
                <a:latin typeface="+mn-lt"/>
              </a:rPr>
              <a:t> </a:t>
            </a:r>
            <a:r>
              <a:rPr lang="ar-SA" sz="1300" dirty="0">
                <a:solidFill>
                  <a:srgbClr val="000000"/>
                </a:solidFill>
                <a:latin typeface="+mn-lt"/>
              </a:rPr>
              <a:t>: </a:t>
            </a:r>
            <a:r>
              <a:rPr lang="en-US" sz="1300" dirty="0">
                <a:solidFill>
                  <a:srgbClr val="000000"/>
                </a:solidFill>
                <a:latin typeface="+mn-lt"/>
              </a:rPr>
              <a:t>  Sum=A+B+C</a:t>
            </a:r>
            <a:r>
              <a:rPr lang="ar-SA" sz="1300" dirty="0">
                <a:solidFill>
                  <a:srgbClr val="000000"/>
                </a:solidFill>
                <a:latin typeface="+mn-lt"/>
              </a:rPr>
              <a:t> </a:t>
            </a:r>
            <a:endParaRPr lang="en-US" sz="1300" dirty="0">
              <a:solidFill>
                <a:srgbClr val="000000"/>
              </a:solidFill>
              <a:latin typeface="+mn-lt"/>
            </a:endParaRPr>
          </a:p>
          <a:p>
            <a:pPr marL="742950" indent="-742950" algn="r" rtl="1">
              <a:lnSpc>
                <a:spcPct val="150000"/>
              </a:lnSpc>
              <a:spcBef>
                <a:spcPct val="20000"/>
              </a:spcBef>
              <a:buFont typeface="Arial" charset="0"/>
              <a:buNone/>
              <a:defRPr/>
            </a:pPr>
            <a:r>
              <a:rPr lang="ar-SA" sz="1300" dirty="0">
                <a:solidFill>
                  <a:srgbClr val="000000"/>
                </a:solidFill>
                <a:latin typeface="+mn-lt"/>
              </a:rPr>
              <a:t>      المتوسط:</a:t>
            </a:r>
            <a:r>
              <a:rPr lang="en-US" sz="1300" dirty="0" err="1">
                <a:solidFill>
                  <a:srgbClr val="000000"/>
                </a:solidFill>
                <a:latin typeface="+mn-lt"/>
              </a:rPr>
              <a:t>Avr</a:t>
            </a:r>
            <a:r>
              <a:rPr lang="en-US" sz="1300" dirty="0">
                <a:solidFill>
                  <a:srgbClr val="000000"/>
                </a:solidFill>
                <a:latin typeface="+mn-lt"/>
              </a:rPr>
              <a:t>=sum/3</a:t>
            </a:r>
          </a:p>
          <a:p>
            <a:pPr marL="742950" indent="-742950" algn="r" rtl="1">
              <a:lnSpc>
                <a:spcPct val="150000"/>
              </a:lnSpc>
              <a:spcBef>
                <a:spcPct val="20000"/>
              </a:spcBef>
              <a:buFont typeface="Wingdings" pitchFamily="2" charset="2"/>
              <a:buChar char="§"/>
              <a:defRPr/>
            </a:pPr>
            <a:r>
              <a:rPr lang="ar-SA" sz="1300" dirty="0">
                <a:solidFill>
                  <a:srgbClr val="000000"/>
                </a:solidFill>
                <a:latin typeface="+mn-lt"/>
              </a:rPr>
              <a:t>المخرجات </a:t>
            </a:r>
            <a:r>
              <a:rPr lang="en-US" sz="1300" dirty="0">
                <a:solidFill>
                  <a:srgbClr val="000000"/>
                </a:solidFill>
                <a:latin typeface="+mn-lt"/>
              </a:rPr>
              <a:t>(Output)</a:t>
            </a:r>
            <a:r>
              <a:rPr lang="ar-SA" sz="1300" dirty="0">
                <a:solidFill>
                  <a:srgbClr val="000000"/>
                </a:solidFill>
                <a:latin typeface="+mn-lt"/>
              </a:rPr>
              <a:t> </a:t>
            </a:r>
            <a:r>
              <a:rPr lang="en-US" sz="1300" dirty="0">
                <a:solidFill>
                  <a:srgbClr val="000000"/>
                </a:solidFill>
                <a:latin typeface="+mn-lt"/>
              </a:rPr>
              <a:t>Sum &amp; </a:t>
            </a:r>
            <a:r>
              <a:rPr lang="en-US" sz="1300" dirty="0" err="1">
                <a:solidFill>
                  <a:srgbClr val="000000"/>
                </a:solidFill>
                <a:latin typeface="+mn-lt"/>
              </a:rPr>
              <a:t>Avr</a:t>
            </a:r>
            <a:endParaRPr lang="ar-SA" sz="1300" dirty="0">
              <a:solidFill>
                <a:srgbClr val="000000"/>
              </a:solidFill>
              <a:latin typeface="+mn-lt"/>
            </a:endParaRPr>
          </a:p>
          <a:p>
            <a:pPr marL="742950" indent="-742950" algn="r" rtl="1">
              <a:lnSpc>
                <a:spcPct val="150000"/>
              </a:lnSpc>
              <a:spcBef>
                <a:spcPct val="20000"/>
              </a:spcBef>
              <a:buFont typeface="Wingdings" pitchFamily="2" charset="2"/>
              <a:buChar char="§"/>
              <a:defRPr/>
            </a:pPr>
            <a:endParaRPr lang="ar-SA" sz="1300" dirty="0">
              <a:solidFill>
                <a:srgbClr val="000000"/>
              </a:solidFill>
              <a:latin typeface="+mn-lt"/>
            </a:endParaRPr>
          </a:p>
          <a:p>
            <a:pPr marL="742950" indent="-742950" algn="r" rtl="1">
              <a:lnSpc>
                <a:spcPct val="150000"/>
              </a:lnSpc>
              <a:spcBef>
                <a:spcPct val="20000"/>
              </a:spcBef>
              <a:buFont typeface="Wingdings" pitchFamily="2" charset="2"/>
              <a:buChar char="§"/>
              <a:defRPr/>
            </a:pPr>
            <a:endParaRPr lang="ar-SA" sz="1300" dirty="0">
              <a:solidFill>
                <a:srgbClr val="000000"/>
              </a:solidFill>
              <a:latin typeface="+mn-lt"/>
            </a:endParaRPr>
          </a:p>
          <a:p>
            <a:pPr marL="742950" indent="-742950" algn="r" rtl="1">
              <a:lnSpc>
                <a:spcPct val="150000"/>
              </a:lnSpc>
              <a:spcBef>
                <a:spcPct val="20000"/>
              </a:spcBef>
              <a:buFont typeface="Wingdings" pitchFamily="2" charset="2"/>
              <a:buChar char="§"/>
              <a:defRPr/>
            </a:pPr>
            <a:endParaRPr lang="ar-SA" sz="1300" dirty="0">
              <a:solidFill>
                <a:srgbClr val="000000"/>
              </a:solidFill>
              <a:latin typeface="+mn-lt"/>
            </a:endParaRPr>
          </a:p>
          <a:p>
            <a:pPr marL="742950" indent="-742950" algn="r" rtl="1">
              <a:lnSpc>
                <a:spcPct val="150000"/>
              </a:lnSpc>
              <a:spcBef>
                <a:spcPct val="20000"/>
              </a:spcBef>
              <a:buFont typeface="Wingdings" pitchFamily="2" charset="2"/>
              <a:buChar char="§"/>
              <a:defRPr/>
            </a:pPr>
            <a:endParaRPr lang="ar-SA" sz="1300" dirty="0">
              <a:solidFill>
                <a:srgbClr val="000000"/>
              </a:solidFill>
              <a:latin typeface="+mn-lt"/>
            </a:endParaRPr>
          </a:p>
          <a:p>
            <a:pPr marL="742950" indent="-742950" algn="r" rtl="1">
              <a:lnSpc>
                <a:spcPct val="150000"/>
              </a:lnSpc>
              <a:spcBef>
                <a:spcPct val="20000"/>
              </a:spcBef>
              <a:defRPr/>
            </a:pPr>
            <a:r>
              <a:rPr lang="ar-SA" sz="1300" b="1" dirty="0">
                <a:solidFill>
                  <a:srgbClr val="000000"/>
                </a:solidFill>
                <a:latin typeface="+mn-lt"/>
              </a:rPr>
              <a:t>----------------------------------------------------------------------------------------------------</a:t>
            </a:r>
            <a:endParaRPr lang="en-US" sz="1300" b="1" dirty="0">
              <a:solidFill>
                <a:srgbClr val="000000"/>
              </a:solidFill>
              <a:latin typeface="+mn-lt"/>
            </a:endParaRPr>
          </a:p>
          <a:p>
            <a:pPr marL="742950" indent="-742950" algn="r" rtl="1">
              <a:lnSpc>
                <a:spcPct val="150000"/>
              </a:lnSpc>
              <a:spcBef>
                <a:spcPct val="20000"/>
              </a:spcBef>
              <a:buFont typeface="Arial" charset="0"/>
              <a:buNone/>
              <a:defRPr/>
            </a:pPr>
            <a:r>
              <a:rPr lang="en-US" sz="1300" dirty="0">
                <a:solidFill>
                  <a:srgbClr val="000000"/>
                </a:solidFill>
                <a:latin typeface="+mn-lt"/>
              </a:rPr>
              <a:t> </a:t>
            </a:r>
            <a:endParaRPr lang="ar-SA" sz="1300" dirty="0">
              <a:solidFill>
                <a:srgbClr val="000000"/>
              </a:solidFill>
              <a:latin typeface="+mn-lt"/>
            </a:endParaRPr>
          </a:p>
        </p:txBody>
      </p:sp>
      <p:sp>
        <p:nvSpPr>
          <p:cNvPr id="8" name="Rectangle 7"/>
          <p:cNvSpPr/>
          <p:nvPr/>
        </p:nvSpPr>
        <p:spPr>
          <a:xfrm>
            <a:off x="1524000" y="3230563"/>
            <a:ext cx="1447800" cy="304800"/>
          </a:xfrm>
          <a:prstGeom prst="rect">
            <a:avLst/>
          </a:prstGeom>
          <a:no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1">
              <a:defRPr/>
            </a:pPr>
            <a:r>
              <a:rPr lang="en-US" sz="1300" dirty="0" err="1">
                <a:solidFill>
                  <a:srgbClr val="000000"/>
                </a:solidFill>
              </a:rPr>
              <a:t>Avr</a:t>
            </a:r>
            <a:r>
              <a:rPr lang="en-US" sz="1300" dirty="0">
                <a:solidFill>
                  <a:srgbClr val="000000"/>
                </a:solidFill>
              </a:rPr>
              <a:t>=Sum/3</a:t>
            </a:r>
          </a:p>
        </p:txBody>
      </p:sp>
      <p:sp>
        <p:nvSpPr>
          <p:cNvPr id="9" name="Flowchart: Terminator 8"/>
          <p:cNvSpPr/>
          <p:nvPr/>
        </p:nvSpPr>
        <p:spPr>
          <a:xfrm>
            <a:off x="1600200" y="1401763"/>
            <a:ext cx="1219200" cy="304800"/>
          </a:xfrm>
          <a:prstGeom prst="flowChartTerminator">
            <a:avLst/>
          </a:prstGeom>
          <a:ln>
            <a:solidFill>
              <a:srgbClr val="000000"/>
            </a:solidFill>
          </a:ln>
        </p:spPr>
        <p:style>
          <a:lnRef idx="2">
            <a:schemeClr val="accent6"/>
          </a:lnRef>
          <a:fillRef idx="1">
            <a:schemeClr val="lt1"/>
          </a:fillRef>
          <a:effectRef idx="0">
            <a:schemeClr val="accent6"/>
          </a:effectRef>
          <a:fontRef idx="minor">
            <a:schemeClr val="dk1"/>
          </a:fontRef>
        </p:style>
        <p:txBody>
          <a:bodyPr anchor="ctr"/>
          <a:lstStyle/>
          <a:p>
            <a:pPr algn="ctr" rtl="1">
              <a:defRPr/>
            </a:pPr>
            <a:r>
              <a:rPr lang="en-US" sz="1300" dirty="0">
                <a:solidFill>
                  <a:srgbClr val="FF0000"/>
                </a:solidFill>
              </a:rPr>
              <a:t>start</a:t>
            </a:r>
          </a:p>
        </p:txBody>
      </p:sp>
      <p:sp>
        <p:nvSpPr>
          <p:cNvPr id="12" name="Rectangle 11"/>
          <p:cNvSpPr/>
          <p:nvPr/>
        </p:nvSpPr>
        <p:spPr>
          <a:xfrm>
            <a:off x="1524000" y="2620963"/>
            <a:ext cx="1412875" cy="304800"/>
          </a:xfrm>
          <a:prstGeom prst="rect">
            <a:avLst/>
          </a:prstGeom>
          <a:ln>
            <a:solidFill>
              <a:srgbClr val="000000"/>
            </a:solidFill>
          </a:ln>
        </p:spPr>
        <p:style>
          <a:lnRef idx="2">
            <a:schemeClr val="accent6"/>
          </a:lnRef>
          <a:fillRef idx="1">
            <a:schemeClr val="lt1"/>
          </a:fillRef>
          <a:effectRef idx="0">
            <a:schemeClr val="accent6"/>
          </a:effectRef>
          <a:fontRef idx="minor">
            <a:schemeClr val="dk1"/>
          </a:fontRef>
        </p:style>
        <p:txBody>
          <a:bodyPr anchor="ctr"/>
          <a:lstStyle/>
          <a:p>
            <a:pPr algn="ctr" rtl="1">
              <a:defRPr/>
            </a:pPr>
            <a:r>
              <a:rPr lang="en-US" sz="1300" dirty="0">
                <a:solidFill>
                  <a:srgbClr val="000000"/>
                </a:solidFill>
              </a:rPr>
              <a:t>Sum=A+B+C</a:t>
            </a:r>
          </a:p>
        </p:txBody>
      </p:sp>
      <p:cxnSp>
        <p:nvCxnSpPr>
          <p:cNvPr id="13" name="Straight Arrow Connector 12"/>
          <p:cNvCxnSpPr/>
          <p:nvPr/>
        </p:nvCxnSpPr>
        <p:spPr>
          <a:xfrm rot="5400000">
            <a:off x="2076450" y="3059113"/>
            <a:ext cx="266700" cy="0"/>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rot="5400000">
            <a:off x="2098675" y="4256088"/>
            <a:ext cx="222250" cy="0"/>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rot="5400000">
            <a:off x="2076450" y="3668713"/>
            <a:ext cx="266700" cy="0"/>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rot="5400000">
            <a:off x="2076450" y="2449513"/>
            <a:ext cx="266700" cy="0"/>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sp>
        <p:nvSpPr>
          <p:cNvPr id="17" name="Flowchart: Data 16"/>
          <p:cNvSpPr/>
          <p:nvPr/>
        </p:nvSpPr>
        <p:spPr>
          <a:xfrm>
            <a:off x="1447800" y="2011363"/>
            <a:ext cx="1524000" cy="304800"/>
          </a:xfrm>
          <a:prstGeom prst="flowChartInputOutput">
            <a:avLst/>
          </a:prstGeom>
          <a:no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1">
              <a:defRPr/>
            </a:pPr>
            <a:r>
              <a:rPr lang="en-US" sz="1300" dirty="0">
                <a:solidFill>
                  <a:srgbClr val="000000"/>
                </a:solidFill>
              </a:rPr>
              <a:t>Read A,B,C</a:t>
            </a:r>
          </a:p>
        </p:txBody>
      </p:sp>
      <p:sp>
        <p:nvSpPr>
          <p:cNvPr id="18" name="Flowchart: Data 17"/>
          <p:cNvSpPr/>
          <p:nvPr/>
        </p:nvSpPr>
        <p:spPr>
          <a:xfrm>
            <a:off x="1219200" y="3840163"/>
            <a:ext cx="1981200" cy="304800"/>
          </a:xfrm>
          <a:prstGeom prst="flowChartInputOutput">
            <a:avLst/>
          </a:prstGeom>
          <a:no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1">
              <a:defRPr/>
            </a:pPr>
            <a:r>
              <a:rPr lang="en-US" sz="1300" dirty="0">
                <a:solidFill>
                  <a:srgbClr val="000000"/>
                </a:solidFill>
              </a:rPr>
              <a:t>Write </a:t>
            </a:r>
            <a:r>
              <a:rPr lang="en-US" sz="1300" dirty="0" err="1">
                <a:solidFill>
                  <a:srgbClr val="000000"/>
                </a:solidFill>
              </a:rPr>
              <a:t>Sum,Avr</a:t>
            </a:r>
            <a:endParaRPr lang="en-US" sz="1300" dirty="0">
              <a:solidFill>
                <a:srgbClr val="000000"/>
              </a:solidFill>
            </a:endParaRPr>
          </a:p>
        </p:txBody>
      </p:sp>
      <p:cxnSp>
        <p:nvCxnSpPr>
          <p:cNvPr id="30" name="Straight Arrow Connector 15"/>
          <p:cNvCxnSpPr/>
          <p:nvPr/>
        </p:nvCxnSpPr>
        <p:spPr>
          <a:xfrm rot="5400000">
            <a:off x="2076450" y="1878013"/>
            <a:ext cx="266700" cy="0"/>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sp>
        <p:nvSpPr>
          <p:cNvPr id="35" name="Flowchart: Terminator 8"/>
          <p:cNvSpPr/>
          <p:nvPr/>
        </p:nvSpPr>
        <p:spPr>
          <a:xfrm>
            <a:off x="1600200" y="4373563"/>
            <a:ext cx="1219200" cy="304800"/>
          </a:xfrm>
          <a:prstGeom prst="flowChartTerminator">
            <a:avLst/>
          </a:prstGeom>
          <a:ln>
            <a:solidFill>
              <a:srgbClr val="000000"/>
            </a:solidFill>
          </a:ln>
        </p:spPr>
        <p:style>
          <a:lnRef idx="2">
            <a:schemeClr val="accent6"/>
          </a:lnRef>
          <a:fillRef idx="1">
            <a:schemeClr val="lt1"/>
          </a:fillRef>
          <a:effectRef idx="0">
            <a:schemeClr val="accent6"/>
          </a:effectRef>
          <a:fontRef idx="minor">
            <a:schemeClr val="dk1"/>
          </a:fontRef>
        </p:style>
        <p:txBody>
          <a:bodyPr anchor="ctr"/>
          <a:lstStyle/>
          <a:p>
            <a:pPr algn="ctr" rtl="1">
              <a:defRPr/>
            </a:pPr>
            <a:r>
              <a:rPr lang="en-US" sz="1300" dirty="0">
                <a:solidFill>
                  <a:srgbClr val="FF0000"/>
                </a:solidFill>
              </a:rPr>
              <a:t>Stop</a:t>
            </a:r>
          </a:p>
        </p:txBody>
      </p:sp>
      <p:sp>
        <p:nvSpPr>
          <p:cNvPr id="36" name="عنوان 1"/>
          <p:cNvSpPr txBox="1">
            <a:spLocks/>
          </p:cNvSpPr>
          <p:nvPr/>
        </p:nvSpPr>
        <p:spPr bwMode="auto">
          <a:xfrm>
            <a:off x="3505200" y="5011738"/>
            <a:ext cx="2949575" cy="474662"/>
          </a:xfrm>
          <a:prstGeom prst="rect">
            <a:avLst/>
          </a:prstGeom>
          <a:noFill/>
          <a:ln w="9525">
            <a:noFill/>
            <a:miter lim="800000"/>
            <a:headEnd/>
            <a:tailEnd/>
          </a:ln>
        </p:spPr>
        <p:txBody>
          <a:bodyPr anchor="ctr"/>
          <a:lstStyle/>
          <a:p>
            <a:pPr algn="r" rtl="1">
              <a:defRPr/>
            </a:pPr>
            <a:r>
              <a:rPr lang="ar-SA" sz="1300" b="1" u="sng" dirty="0">
                <a:solidFill>
                  <a:srgbClr val="0070C0"/>
                </a:solidFill>
                <a:effectLst>
                  <a:outerShdw blurRad="38100" dist="38100" dir="2700000" algn="tl">
                    <a:srgbClr val="000000">
                      <a:alpha val="43137"/>
                    </a:srgbClr>
                  </a:outerShdw>
                </a:effectLst>
                <a:latin typeface="+mj-lt"/>
                <a:ea typeface="+mj-ea"/>
              </a:rPr>
              <a:t>2. خرائط التفرع </a:t>
            </a:r>
            <a:r>
              <a:rPr lang="en-US" sz="1300" b="1" u="sng" dirty="0">
                <a:solidFill>
                  <a:srgbClr val="0070C0"/>
                </a:solidFill>
                <a:effectLst>
                  <a:outerShdw blurRad="38100" dist="38100" dir="2700000" algn="tl">
                    <a:srgbClr val="000000">
                      <a:alpha val="43137"/>
                    </a:srgbClr>
                  </a:outerShdw>
                </a:effectLst>
                <a:latin typeface="+mj-lt"/>
                <a:ea typeface="+mj-ea"/>
              </a:rPr>
              <a:t>(Branching Flowchart ) </a:t>
            </a:r>
            <a:r>
              <a:rPr lang="ar-SA" sz="1300" b="1" u="sng" dirty="0">
                <a:solidFill>
                  <a:srgbClr val="0070C0"/>
                </a:solidFill>
                <a:effectLst>
                  <a:outerShdw blurRad="38100" dist="38100" dir="2700000" algn="tl">
                    <a:srgbClr val="000000">
                      <a:alpha val="43137"/>
                    </a:srgbClr>
                  </a:outerShdw>
                </a:effectLst>
                <a:latin typeface="+mj-lt"/>
                <a:ea typeface="+mj-ea"/>
              </a:rPr>
              <a:t>:</a:t>
            </a:r>
          </a:p>
        </p:txBody>
      </p:sp>
      <p:sp>
        <p:nvSpPr>
          <p:cNvPr id="37" name="عنصر نائب للمحتوى 2"/>
          <p:cNvSpPr txBox="1">
            <a:spLocks/>
          </p:cNvSpPr>
          <p:nvPr/>
        </p:nvSpPr>
        <p:spPr bwMode="auto">
          <a:xfrm>
            <a:off x="457200" y="5410200"/>
            <a:ext cx="5943600" cy="685800"/>
          </a:xfrm>
          <a:prstGeom prst="rect">
            <a:avLst/>
          </a:prstGeom>
          <a:noFill/>
          <a:ln w="9525">
            <a:noFill/>
            <a:miter lim="800000"/>
            <a:headEnd/>
            <a:tailEnd/>
          </a:ln>
        </p:spPr>
        <p:txBody>
          <a:bodyPr/>
          <a:lstStyle/>
          <a:p>
            <a:pPr marL="342900" indent="-342900" algn="r" rtl="1">
              <a:spcBef>
                <a:spcPct val="20000"/>
              </a:spcBef>
              <a:buFont typeface="Arial" charset="0"/>
              <a:buNone/>
              <a:defRPr/>
            </a:pPr>
            <a:r>
              <a:rPr lang="ar-SA" sz="1300" dirty="0">
                <a:solidFill>
                  <a:srgbClr val="000000"/>
                </a:solidFill>
                <a:latin typeface="+mn-lt"/>
              </a:rPr>
              <a:t>يحتوى هذا النوع من الخرائط على قرار </a:t>
            </a:r>
            <a:r>
              <a:rPr lang="en-US" sz="1300" dirty="0">
                <a:solidFill>
                  <a:srgbClr val="000000"/>
                </a:solidFill>
                <a:latin typeface="+mn-lt"/>
              </a:rPr>
              <a:t>(Decision)</a:t>
            </a:r>
            <a:r>
              <a:rPr lang="ar-SA" sz="1300" dirty="0">
                <a:solidFill>
                  <a:srgbClr val="000000"/>
                </a:solidFill>
                <a:latin typeface="+mn-lt"/>
              </a:rPr>
              <a:t> معين يتخذ بناء عليه شرط معين فإذا تحقق هذا الشرط فإن هناك عمليات معينة ستنفذ أما إذا لم يتحقق الشرط فإن هناك عمليات أخرى ستنفذ :</a:t>
            </a:r>
          </a:p>
        </p:txBody>
      </p:sp>
      <p:sp>
        <p:nvSpPr>
          <p:cNvPr id="39" name="Flowchart: Decision 6"/>
          <p:cNvSpPr/>
          <p:nvPr/>
        </p:nvSpPr>
        <p:spPr>
          <a:xfrm>
            <a:off x="2895600" y="6172200"/>
            <a:ext cx="1295400" cy="457200"/>
          </a:xfrm>
          <a:prstGeom prst="flowChartDecision">
            <a:avLst/>
          </a:prstGeom>
          <a:no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ar-SA" sz="1300" dirty="0">
                <a:solidFill>
                  <a:srgbClr val="000000"/>
                </a:solidFill>
              </a:rPr>
              <a:t>الشرط</a:t>
            </a:r>
            <a:endParaRPr lang="en-US" sz="1300" dirty="0">
              <a:solidFill>
                <a:srgbClr val="000000"/>
              </a:solidFill>
            </a:endParaRPr>
          </a:p>
        </p:txBody>
      </p:sp>
      <p:cxnSp>
        <p:nvCxnSpPr>
          <p:cNvPr id="40" name="Shape 23"/>
          <p:cNvCxnSpPr>
            <a:endCxn id="50" idx="6"/>
          </p:cNvCxnSpPr>
          <p:nvPr/>
        </p:nvCxnSpPr>
        <p:spPr>
          <a:xfrm rot="10800000" flipV="1">
            <a:off x="4038600" y="7421563"/>
            <a:ext cx="1673225" cy="465137"/>
          </a:xfrm>
          <a:prstGeom prst="bentConnector3">
            <a:avLst>
              <a:gd name="adj1" fmla="val -80"/>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grpSp>
        <p:nvGrpSpPr>
          <p:cNvPr id="7" name="Group 4"/>
          <p:cNvGrpSpPr>
            <a:grpSpLocks/>
          </p:cNvGrpSpPr>
          <p:nvPr/>
        </p:nvGrpSpPr>
        <p:grpSpPr bwMode="auto">
          <a:xfrm>
            <a:off x="762000" y="6096000"/>
            <a:ext cx="5524500" cy="2101850"/>
            <a:chOff x="1592545" y="2402076"/>
            <a:chExt cx="5694476" cy="2611533"/>
          </a:xfrm>
        </p:grpSpPr>
        <p:cxnSp>
          <p:nvCxnSpPr>
            <p:cNvPr id="44" name="Straight Connector 8"/>
            <p:cNvCxnSpPr/>
            <p:nvPr/>
          </p:nvCxnSpPr>
          <p:spPr>
            <a:xfrm>
              <a:off x="5048503" y="2780788"/>
              <a:ext cx="1649434"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45" name="Straight Arrow Connector 17"/>
            <p:cNvCxnSpPr/>
            <p:nvPr/>
          </p:nvCxnSpPr>
          <p:spPr>
            <a:xfrm rot="16200000" flipH="1">
              <a:off x="6368536" y="3110189"/>
              <a:ext cx="658801" cy="0"/>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46" name="Straight Arrow Connector 19"/>
            <p:cNvCxnSpPr/>
            <p:nvPr/>
          </p:nvCxnSpPr>
          <p:spPr>
            <a:xfrm rot="5400000">
              <a:off x="1835808" y="3085701"/>
              <a:ext cx="611462" cy="1636"/>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sp>
          <p:nvSpPr>
            <p:cNvPr id="47" name="Rectangle 20"/>
            <p:cNvSpPr/>
            <p:nvPr/>
          </p:nvSpPr>
          <p:spPr>
            <a:xfrm>
              <a:off x="6148126" y="3443533"/>
              <a:ext cx="1138895" cy="568068"/>
            </a:xfrm>
            <a:prstGeom prst="rect">
              <a:avLst/>
            </a:prstGeom>
            <a:no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ar-SA" sz="1300" dirty="0">
                  <a:solidFill>
                    <a:srgbClr val="000000"/>
                  </a:solidFill>
                </a:rPr>
                <a:t>نفذ اوامر المقطع </a:t>
              </a:r>
              <a:r>
                <a:rPr lang="en-US" sz="1300" dirty="0">
                  <a:solidFill>
                    <a:srgbClr val="000000"/>
                  </a:solidFill>
                </a:rPr>
                <a:t>A</a:t>
              </a:r>
            </a:p>
          </p:txBody>
        </p:sp>
        <p:sp>
          <p:nvSpPr>
            <p:cNvPr id="48" name="Rectangle 21"/>
            <p:cNvSpPr/>
            <p:nvPr/>
          </p:nvSpPr>
          <p:spPr>
            <a:xfrm>
              <a:off x="1592545" y="3451423"/>
              <a:ext cx="1114351" cy="595682"/>
            </a:xfrm>
            <a:prstGeom prst="rect">
              <a:avLst/>
            </a:prstGeom>
            <a:no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ar-SA" sz="1300" dirty="0">
                  <a:solidFill>
                    <a:srgbClr val="000000"/>
                  </a:solidFill>
                </a:rPr>
                <a:t>نفذ اوامر المقطع </a:t>
              </a:r>
              <a:r>
                <a:rPr lang="en-US" sz="1300" dirty="0">
                  <a:solidFill>
                    <a:srgbClr val="000000"/>
                  </a:solidFill>
                </a:rPr>
                <a:t>C</a:t>
              </a:r>
            </a:p>
          </p:txBody>
        </p:sp>
        <p:sp>
          <p:nvSpPr>
            <p:cNvPr id="50" name="Flowchart: Connector 34"/>
            <p:cNvSpPr/>
            <p:nvPr/>
          </p:nvSpPr>
          <p:spPr>
            <a:xfrm>
              <a:off x="4040515" y="4236461"/>
              <a:ext cx="929443" cy="777148"/>
            </a:xfrm>
            <a:prstGeom prst="flowChartConnector">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00"/>
            </a:p>
          </p:txBody>
        </p:sp>
        <p:sp>
          <p:nvSpPr>
            <p:cNvPr id="51234" name="TextBox 49"/>
            <p:cNvSpPr txBox="1">
              <a:spLocks noChangeArrowheads="1"/>
            </p:cNvSpPr>
            <p:nvPr/>
          </p:nvSpPr>
          <p:spPr bwMode="auto">
            <a:xfrm flipH="1">
              <a:off x="6069559" y="2417494"/>
              <a:ext cx="642942" cy="363201"/>
            </a:xfrm>
            <a:prstGeom prst="rect">
              <a:avLst/>
            </a:prstGeom>
            <a:noFill/>
            <a:ln w="9525">
              <a:noFill/>
              <a:miter lim="800000"/>
              <a:headEnd/>
              <a:tailEnd/>
            </a:ln>
          </p:spPr>
          <p:txBody>
            <a:bodyPr>
              <a:spAutoFit/>
            </a:bodyPr>
            <a:lstStyle/>
            <a:p>
              <a:pPr algn="ctr"/>
              <a:r>
                <a:rPr lang="ar-SA" sz="1300" b="1">
                  <a:solidFill>
                    <a:srgbClr val="FF0000"/>
                  </a:solidFill>
                </a:rPr>
                <a:t>نعم</a:t>
              </a:r>
              <a:endParaRPr lang="en-US" sz="1300" b="1">
                <a:solidFill>
                  <a:srgbClr val="FF0000"/>
                </a:solidFill>
              </a:endParaRPr>
            </a:p>
          </p:txBody>
        </p:sp>
        <p:sp>
          <p:nvSpPr>
            <p:cNvPr id="51235" name="TextBox 50"/>
            <p:cNvSpPr txBox="1">
              <a:spLocks noChangeArrowheads="1"/>
            </p:cNvSpPr>
            <p:nvPr/>
          </p:nvSpPr>
          <p:spPr bwMode="auto">
            <a:xfrm flipH="1">
              <a:off x="2049220" y="2402076"/>
              <a:ext cx="642942" cy="363201"/>
            </a:xfrm>
            <a:prstGeom prst="rect">
              <a:avLst/>
            </a:prstGeom>
            <a:noFill/>
            <a:ln w="9525">
              <a:noFill/>
              <a:miter lim="800000"/>
              <a:headEnd/>
              <a:tailEnd/>
            </a:ln>
          </p:spPr>
          <p:txBody>
            <a:bodyPr>
              <a:spAutoFit/>
            </a:bodyPr>
            <a:lstStyle/>
            <a:p>
              <a:pPr algn="ctr"/>
              <a:r>
                <a:rPr lang="ar-SA" sz="1300" b="1">
                  <a:solidFill>
                    <a:srgbClr val="FF0000"/>
                  </a:solidFill>
                </a:rPr>
                <a:t>لا</a:t>
              </a:r>
              <a:endParaRPr lang="en-US" sz="1300" b="1">
                <a:solidFill>
                  <a:srgbClr val="FF0000"/>
                </a:solidFill>
              </a:endParaRPr>
            </a:p>
          </p:txBody>
        </p:sp>
      </p:grpSp>
      <p:sp>
        <p:nvSpPr>
          <p:cNvPr id="51223" name="TextBox 1"/>
          <p:cNvSpPr txBox="1">
            <a:spLocks noChangeArrowheads="1"/>
          </p:cNvSpPr>
          <p:nvPr/>
        </p:nvSpPr>
        <p:spPr bwMode="auto">
          <a:xfrm>
            <a:off x="5003800" y="5956300"/>
            <a:ext cx="1397000" cy="292100"/>
          </a:xfrm>
          <a:prstGeom prst="rect">
            <a:avLst/>
          </a:prstGeom>
          <a:noFill/>
          <a:ln w="9525">
            <a:noFill/>
            <a:miter lim="800000"/>
            <a:headEnd/>
            <a:tailEnd/>
          </a:ln>
        </p:spPr>
        <p:txBody>
          <a:bodyPr>
            <a:spAutoFit/>
          </a:bodyPr>
          <a:lstStyle/>
          <a:p>
            <a:pPr algn="r"/>
            <a:r>
              <a:rPr lang="ar-SA" sz="1300" b="1" u="sng"/>
              <a:t>مثال</a:t>
            </a:r>
          </a:p>
        </p:txBody>
      </p:sp>
      <p:cxnSp>
        <p:nvCxnSpPr>
          <p:cNvPr id="80" name="Shape 23"/>
          <p:cNvCxnSpPr>
            <a:endCxn id="50" idx="2"/>
          </p:cNvCxnSpPr>
          <p:nvPr/>
        </p:nvCxnSpPr>
        <p:spPr>
          <a:xfrm>
            <a:off x="1295400" y="7497763"/>
            <a:ext cx="1841500" cy="388937"/>
          </a:xfrm>
          <a:prstGeom prst="bentConnector3">
            <a:avLst>
              <a:gd name="adj1" fmla="val -193"/>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92" name="Straight Arrow Connector 39"/>
          <p:cNvCxnSpPr/>
          <p:nvPr/>
        </p:nvCxnSpPr>
        <p:spPr>
          <a:xfrm rot="5400000">
            <a:off x="3403600" y="8385175"/>
            <a:ext cx="357188" cy="1588"/>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93" name="Straight Arrow Connector 39"/>
          <p:cNvCxnSpPr/>
          <p:nvPr/>
        </p:nvCxnSpPr>
        <p:spPr>
          <a:xfrm rot="5400000">
            <a:off x="3466307" y="6058694"/>
            <a:ext cx="228600" cy="1587"/>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98" name="رابط مستقيم 97"/>
          <p:cNvCxnSpPr>
            <a:stCxn id="39" idx="1"/>
          </p:cNvCxnSpPr>
          <p:nvPr/>
        </p:nvCxnSpPr>
        <p:spPr>
          <a:xfrm rot="10800000">
            <a:off x="1295400" y="6400800"/>
            <a:ext cx="1600200" cy="0"/>
          </a:xfrm>
          <a:prstGeom prst="line">
            <a:avLst/>
          </a:prstGeom>
        </p:spPr>
        <p:style>
          <a:lnRef idx="1">
            <a:schemeClr val="accent1"/>
          </a:lnRef>
          <a:fillRef idx="0">
            <a:schemeClr val="accent1"/>
          </a:fillRef>
          <a:effectRef idx="0">
            <a:schemeClr val="accent1"/>
          </a:effectRef>
          <a:fontRef idx="minor">
            <a:schemeClr val="tx1"/>
          </a:fontRef>
        </p:style>
      </p:cxnSp>
      <p:sp>
        <p:nvSpPr>
          <p:cNvPr id="41" name="عنصر نائب للتذييل 40"/>
          <p:cNvSpPr>
            <a:spLocks noGrp="1"/>
          </p:cNvSpPr>
          <p:nvPr>
            <p:ph type="ftr" sz="quarter" idx="11"/>
          </p:nvPr>
        </p:nvSpPr>
        <p:spPr/>
        <p:txBody>
          <a:bodyPr/>
          <a:lstStyle/>
          <a:p>
            <a:r>
              <a:rPr lang="en-US" smtClean="0"/>
              <a:t>49</a:t>
            </a:r>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6">
                                            <p:txEl>
                                              <p:pRg st="1" end="1"/>
                                            </p:txEl>
                                          </p:spTgt>
                                        </p:tgtEl>
                                        <p:attrNameLst>
                                          <p:attrName>style.visibility</p:attrName>
                                        </p:attrNameLst>
                                      </p:cBhvr>
                                      <p:to>
                                        <p:strVal val="visible"/>
                                      </p:to>
                                    </p:set>
                                    <p:anim calcmode="lin" valueType="num">
                                      <p:cBhvr additive="base">
                                        <p:cTn id="14"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6">
                                            <p:txEl>
                                              <p:pRg st="1" end="1"/>
                                            </p:txEl>
                                          </p:spTgt>
                                        </p:tgtEl>
                                        <p:attrNameLst>
                                          <p:attrName>ppt_y</p:attrName>
                                        </p:attrNameLst>
                                      </p:cBhvr>
                                      <p:tavLst>
                                        <p:tav tm="0">
                                          <p:val>
                                            <p:strVal val="1+#ppt_h/2"/>
                                          </p:val>
                                        </p:tav>
                                        <p:tav tm="100000">
                                          <p:val>
                                            <p:strVal val="#ppt_y"/>
                                          </p:val>
                                        </p:tav>
                                      </p:tavLst>
                                    </p:anim>
                                  </p:childTnLst>
                                </p:cTn>
                              </p:par>
                              <p:par>
                                <p:cTn id="16" presetID="2" presetClass="entr" presetSubtype="4" fill="hold" nodeType="withEffect">
                                  <p:stCondLst>
                                    <p:cond delay="0"/>
                                  </p:stCondLst>
                                  <p:childTnLst>
                                    <p:set>
                                      <p:cBhvr>
                                        <p:cTn id="17" dur="1" fill="hold">
                                          <p:stCondLst>
                                            <p:cond delay="0"/>
                                          </p:stCondLst>
                                        </p:cTn>
                                        <p:tgtEl>
                                          <p:spTgt spid="6">
                                            <p:txEl>
                                              <p:pRg st="2" end="2"/>
                                            </p:txEl>
                                          </p:spTgt>
                                        </p:tgtEl>
                                        <p:attrNameLst>
                                          <p:attrName>style.visibility</p:attrName>
                                        </p:attrNameLst>
                                      </p:cBhvr>
                                      <p:to>
                                        <p:strVal val="visible"/>
                                      </p:to>
                                    </p:set>
                                    <p:anim calcmode="lin" valueType="num">
                                      <p:cBhvr additive="base">
                                        <p:cTn id="18"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6">
                                            <p:txEl>
                                              <p:pRg st="2" end="2"/>
                                            </p:txEl>
                                          </p:spTgt>
                                        </p:tgtEl>
                                        <p:attrNameLst>
                                          <p:attrName>ppt_y</p:attrName>
                                        </p:attrNameLst>
                                      </p:cBhvr>
                                      <p:tavLst>
                                        <p:tav tm="0">
                                          <p:val>
                                            <p:strVal val="1+#ppt_h/2"/>
                                          </p:val>
                                        </p:tav>
                                        <p:tav tm="100000">
                                          <p:val>
                                            <p:strVal val="#ppt_y"/>
                                          </p:val>
                                        </p:tav>
                                      </p:tavLst>
                                    </p:anim>
                                  </p:childTnLst>
                                </p:cTn>
                              </p:par>
                              <p:par>
                                <p:cTn id="20" presetID="2" presetClass="entr" presetSubtype="4" fill="hold" nodeType="with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 calcmode="lin" valueType="num">
                                      <p:cBhvr additive="base">
                                        <p:cTn id="22"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nodeType="clickEffect">
                                  <p:stCondLst>
                                    <p:cond delay="0"/>
                                  </p:stCondLst>
                                  <p:childTnLst>
                                    <p:set>
                                      <p:cBhvr>
                                        <p:cTn id="27" dur="1" fill="hold">
                                          <p:stCondLst>
                                            <p:cond delay="0"/>
                                          </p:stCondLst>
                                        </p:cTn>
                                        <p:tgtEl>
                                          <p:spTgt spid="6">
                                            <p:txEl>
                                              <p:pRg st="4" end="4"/>
                                            </p:txEl>
                                          </p:spTgt>
                                        </p:tgtEl>
                                        <p:attrNameLst>
                                          <p:attrName>style.visibility</p:attrName>
                                        </p:attrNameLst>
                                      </p:cBhvr>
                                      <p:to>
                                        <p:strVal val="visible"/>
                                      </p:to>
                                    </p:set>
                                    <p:anim calcmode="lin" valueType="num">
                                      <p:cBhvr additive="base">
                                        <p:cTn id="28"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6">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nodeType="clickEffect">
                                  <p:stCondLst>
                                    <p:cond delay="0"/>
                                  </p:stCondLst>
                                  <p:childTnLst>
                                    <p:set>
                                      <p:cBhvr>
                                        <p:cTn id="33" dur="1" fill="hold">
                                          <p:stCondLst>
                                            <p:cond delay="0"/>
                                          </p:stCondLst>
                                        </p:cTn>
                                        <p:tgtEl>
                                          <p:spTgt spid="6">
                                            <p:txEl>
                                              <p:pRg st="9" end="9"/>
                                            </p:txEl>
                                          </p:spTgt>
                                        </p:tgtEl>
                                        <p:attrNameLst>
                                          <p:attrName>style.visibility</p:attrName>
                                        </p:attrNameLst>
                                      </p:cBhvr>
                                      <p:to>
                                        <p:strVal val="visible"/>
                                      </p:to>
                                    </p:set>
                                    <p:anim calcmode="lin" valueType="num">
                                      <p:cBhvr additive="base">
                                        <p:cTn id="34" dur="500" fill="hold"/>
                                        <p:tgtEl>
                                          <p:spTgt spid="6">
                                            <p:txEl>
                                              <p:pRg st="9" end="9"/>
                                            </p:txEl>
                                          </p:spTgt>
                                        </p:tgtEl>
                                        <p:attrNameLst>
                                          <p:attrName>ppt_x</p:attrName>
                                        </p:attrNameLst>
                                      </p:cBhvr>
                                      <p:tavLst>
                                        <p:tav tm="0">
                                          <p:val>
                                            <p:strVal val="#ppt_x"/>
                                          </p:val>
                                        </p:tav>
                                        <p:tav tm="100000">
                                          <p:val>
                                            <p:strVal val="#ppt_x"/>
                                          </p:val>
                                        </p:tav>
                                      </p:tavLst>
                                    </p:anim>
                                    <p:anim calcmode="lin" valueType="num">
                                      <p:cBhvr additive="base">
                                        <p:cTn id="35" dur="500" fill="hold"/>
                                        <p:tgtEl>
                                          <p:spTgt spid="6">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grpId="0" nodeType="clickEffect">
                                  <p:stCondLst>
                                    <p:cond delay="0"/>
                                  </p:stCondLst>
                                  <p:childTnLst>
                                    <p:set>
                                      <p:cBhvr>
                                        <p:cTn id="39" dur="1" fill="hold">
                                          <p:stCondLst>
                                            <p:cond delay="0"/>
                                          </p:stCondLst>
                                        </p:cTn>
                                        <p:tgtEl>
                                          <p:spTgt spid="17"/>
                                        </p:tgtEl>
                                        <p:attrNameLst>
                                          <p:attrName>style.visibility</p:attrName>
                                        </p:attrNameLst>
                                      </p:cBhvr>
                                      <p:to>
                                        <p:strVal val="visible"/>
                                      </p:to>
                                    </p:set>
                                    <p:anim calcmode="lin" valueType="num">
                                      <p:cBhvr additive="base">
                                        <p:cTn id="40" dur="500" fill="hold"/>
                                        <p:tgtEl>
                                          <p:spTgt spid="17"/>
                                        </p:tgtEl>
                                        <p:attrNameLst>
                                          <p:attrName>ppt_x</p:attrName>
                                        </p:attrNameLst>
                                      </p:cBhvr>
                                      <p:tavLst>
                                        <p:tav tm="0">
                                          <p:val>
                                            <p:strVal val="#ppt_x"/>
                                          </p:val>
                                        </p:tav>
                                        <p:tav tm="100000">
                                          <p:val>
                                            <p:strVal val="#ppt_x"/>
                                          </p:val>
                                        </p:tav>
                                      </p:tavLst>
                                    </p:anim>
                                    <p:anim calcmode="lin" valueType="num">
                                      <p:cBhvr additive="base">
                                        <p:cTn id="41"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nodeType="clickEffect">
                                  <p:stCondLst>
                                    <p:cond delay="0"/>
                                  </p:stCondLst>
                                  <p:childTnLst>
                                    <p:set>
                                      <p:cBhvr>
                                        <p:cTn id="45" dur="1" fill="hold">
                                          <p:stCondLst>
                                            <p:cond delay="0"/>
                                          </p:stCondLst>
                                        </p:cTn>
                                        <p:tgtEl>
                                          <p:spTgt spid="16"/>
                                        </p:tgtEl>
                                        <p:attrNameLst>
                                          <p:attrName>style.visibility</p:attrName>
                                        </p:attrNameLst>
                                      </p:cBhvr>
                                      <p:to>
                                        <p:strVal val="visible"/>
                                      </p:to>
                                    </p:set>
                                    <p:anim calcmode="lin" valueType="num">
                                      <p:cBhvr additive="base">
                                        <p:cTn id="46" dur="500" fill="hold"/>
                                        <p:tgtEl>
                                          <p:spTgt spid="16"/>
                                        </p:tgtEl>
                                        <p:attrNameLst>
                                          <p:attrName>ppt_x</p:attrName>
                                        </p:attrNameLst>
                                      </p:cBhvr>
                                      <p:tavLst>
                                        <p:tav tm="0">
                                          <p:val>
                                            <p:strVal val="#ppt_x"/>
                                          </p:val>
                                        </p:tav>
                                        <p:tav tm="100000">
                                          <p:val>
                                            <p:strVal val="#ppt_x"/>
                                          </p:val>
                                        </p:tav>
                                      </p:tavLst>
                                    </p:anim>
                                    <p:anim calcmode="lin" valueType="num">
                                      <p:cBhvr additive="base">
                                        <p:cTn id="47"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grpId="0" nodeType="clickEffect">
                                  <p:stCondLst>
                                    <p:cond delay="0"/>
                                  </p:stCondLst>
                                  <p:childTnLst>
                                    <p:set>
                                      <p:cBhvr>
                                        <p:cTn id="51" dur="1" fill="hold">
                                          <p:stCondLst>
                                            <p:cond delay="0"/>
                                          </p:stCondLst>
                                        </p:cTn>
                                        <p:tgtEl>
                                          <p:spTgt spid="12"/>
                                        </p:tgtEl>
                                        <p:attrNameLst>
                                          <p:attrName>style.visibility</p:attrName>
                                        </p:attrNameLst>
                                      </p:cBhvr>
                                      <p:to>
                                        <p:strVal val="visible"/>
                                      </p:to>
                                    </p:set>
                                    <p:anim calcmode="lin" valueType="num">
                                      <p:cBhvr additive="base">
                                        <p:cTn id="52" dur="500" fill="hold"/>
                                        <p:tgtEl>
                                          <p:spTgt spid="12"/>
                                        </p:tgtEl>
                                        <p:attrNameLst>
                                          <p:attrName>ppt_x</p:attrName>
                                        </p:attrNameLst>
                                      </p:cBhvr>
                                      <p:tavLst>
                                        <p:tav tm="0">
                                          <p:val>
                                            <p:strVal val="#ppt_x"/>
                                          </p:val>
                                        </p:tav>
                                        <p:tav tm="100000">
                                          <p:val>
                                            <p:strVal val="#ppt_x"/>
                                          </p:val>
                                        </p:tav>
                                      </p:tavLst>
                                    </p:anim>
                                    <p:anim calcmode="lin" valueType="num">
                                      <p:cBhvr additive="base">
                                        <p:cTn id="53"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 presetClass="entr" presetSubtype="4" fill="hold" nodeType="clickEffect">
                                  <p:stCondLst>
                                    <p:cond delay="0"/>
                                  </p:stCondLst>
                                  <p:childTnLst>
                                    <p:set>
                                      <p:cBhvr>
                                        <p:cTn id="57" dur="1" fill="hold">
                                          <p:stCondLst>
                                            <p:cond delay="0"/>
                                          </p:stCondLst>
                                        </p:cTn>
                                        <p:tgtEl>
                                          <p:spTgt spid="13"/>
                                        </p:tgtEl>
                                        <p:attrNameLst>
                                          <p:attrName>style.visibility</p:attrName>
                                        </p:attrNameLst>
                                      </p:cBhvr>
                                      <p:to>
                                        <p:strVal val="visible"/>
                                      </p:to>
                                    </p:set>
                                    <p:anim calcmode="lin" valueType="num">
                                      <p:cBhvr additive="base">
                                        <p:cTn id="58" dur="500" fill="hold"/>
                                        <p:tgtEl>
                                          <p:spTgt spid="13"/>
                                        </p:tgtEl>
                                        <p:attrNameLst>
                                          <p:attrName>ppt_x</p:attrName>
                                        </p:attrNameLst>
                                      </p:cBhvr>
                                      <p:tavLst>
                                        <p:tav tm="0">
                                          <p:val>
                                            <p:strVal val="#ppt_x"/>
                                          </p:val>
                                        </p:tav>
                                        <p:tav tm="100000">
                                          <p:val>
                                            <p:strVal val="#ppt_x"/>
                                          </p:val>
                                        </p:tav>
                                      </p:tavLst>
                                    </p:anim>
                                    <p:anim calcmode="lin" valueType="num">
                                      <p:cBhvr additive="base">
                                        <p:cTn id="59"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2" presetClass="entr" presetSubtype="4" fill="hold" grpId="0" nodeType="clickEffect">
                                  <p:stCondLst>
                                    <p:cond delay="0"/>
                                  </p:stCondLst>
                                  <p:childTnLst>
                                    <p:set>
                                      <p:cBhvr>
                                        <p:cTn id="63" dur="1" fill="hold">
                                          <p:stCondLst>
                                            <p:cond delay="0"/>
                                          </p:stCondLst>
                                        </p:cTn>
                                        <p:tgtEl>
                                          <p:spTgt spid="8"/>
                                        </p:tgtEl>
                                        <p:attrNameLst>
                                          <p:attrName>style.visibility</p:attrName>
                                        </p:attrNameLst>
                                      </p:cBhvr>
                                      <p:to>
                                        <p:strVal val="visible"/>
                                      </p:to>
                                    </p:set>
                                    <p:anim calcmode="lin" valueType="num">
                                      <p:cBhvr additive="base">
                                        <p:cTn id="64" dur="500" fill="hold"/>
                                        <p:tgtEl>
                                          <p:spTgt spid="8"/>
                                        </p:tgtEl>
                                        <p:attrNameLst>
                                          <p:attrName>ppt_x</p:attrName>
                                        </p:attrNameLst>
                                      </p:cBhvr>
                                      <p:tavLst>
                                        <p:tav tm="0">
                                          <p:val>
                                            <p:strVal val="#ppt_x"/>
                                          </p:val>
                                        </p:tav>
                                        <p:tav tm="100000">
                                          <p:val>
                                            <p:strVal val="#ppt_x"/>
                                          </p:val>
                                        </p:tav>
                                      </p:tavLst>
                                    </p:anim>
                                    <p:anim calcmode="lin" valueType="num">
                                      <p:cBhvr additive="base">
                                        <p:cTn id="65"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2" presetClass="entr" presetSubtype="4" fill="hold" nodeType="clickEffect">
                                  <p:stCondLst>
                                    <p:cond delay="0"/>
                                  </p:stCondLst>
                                  <p:childTnLst>
                                    <p:set>
                                      <p:cBhvr>
                                        <p:cTn id="69" dur="1" fill="hold">
                                          <p:stCondLst>
                                            <p:cond delay="0"/>
                                          </p:stCondLst>
                                        </p:cTn>
                                        <p:tgtEl>
                                          <p:spTgt spid="15"/>
                                        </p:tgtEl>
                                        <p:attrNameLst>
                                          <p:attrName>style.visibility</p:attrName>
                                        </p:attrNameLst>
                                      </p:cBhvr>
                                      <p:to>
                                        <p:strVal val="visible"/>
                                      </p:to>
                                    </p:set>
                                    <p:anim calcmode="lin" valueType="num">
                                      <p:cBhvr additive="base">
                                        <p:cTn id="70" dur="500" fill="hold"/>
                                        <p:tgtEl>
                                          <p:spTgt spid="15"/>
                                        </p:tgtEl>
                                        <p:attrNameLst>
                                          <p:attrName>ppt_x</p:attrName>
                                        </p:attrNameLst>
                                      </p:cBhvr>
                                      <p:tavLst>
                                        <p:tav tm="0">
                                          <p:val>
                                            <p:strVal val="#ppt_x"/>
                                          </p:val>
                                        </p:tav>
                                        <p:tav tm="100000">
                                          <p:val>
                                            <p:strVal val="#ppt_x"/>
                                          </p:val>
                                        </p:tav>
                                      </p:tavLst>
                                    </p:anim>
                                    <p:anim calcmode="lin" valueType="num">
                                      <p:cBhvr additive="base">
                                        <p:cTn id="71"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2" presetClass="entr" presetSubtype="4" fill="hold" grpId="0" nodeType="clickEffect">
                                  <p:stCondLst>
                                    <p:cond delay="0"/>
                                  </p:stCondLst>
                                  <p:childTnLst>
                                    <p:set>
                                      <p:cBhvr>
                                        <p:cTn id="75" dur="1" fill="hold">
                                          <p:stCondLst>
                                            <p:cond delay="0"/>
                                          </p:stCondLst>
                                        </p:cTn>
                                        <p:tgtEl>
                                          <p:spTgt spid="18"/>
                                        </p:tgtEl>
                                        <p:attrNameLst>
                                          <p:attrName>style.visibility</p:attrName>
                                        </p:attrNameLst>
                                      </p:cBhvr>
                                      <p:to>
                                        <p:strVal val="visible"/>
                                      </p:to>
                                    </p:set>
                                    <p:anim calcmode="lin" valueType="num">
                                      <p:cBhvr additive="base">
                                        <p:cTn id="76" dur="500" fill="hold"/>
                                        <p:tgtEl>
                                          <p:spTgt spid="18"/>
                                        </p:tgtEl>
                                        <p:attrNameLst>
                                          <p:attrName>ppt_x</p:attrName>
                                        </p:attrNameLst>
                                      </p:cBhvr>
                                      <p:tavLst>
                                        <p:tav tm="0">
                                          <p:val>
                                            <p:strVal val="#ppt_x"/>
                                          </p:val>
                                        </p:tav>
                                        <p:tav tm="100000">
                                          <p:val>
                                            <p:strVal val="#ppt_x"/>
                                          </p:val>
                                        </p:tav>
                                      </p:tavLst>
                                    </p:anim>
                                    <p:anim calcmode="lin" valueType="num">
                                      <p:cBhvr additive="base">
                                        <p:cTn id="77"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78" fill="hold">
                      <p:stCondLst>
                        <p:cond delay="indefinite"/>
                      </p:stCondLst>
                      <p:childTnLst>
                        <p:par>
                          <p:cTn id="79" fill="hold">
                            <p:stCondLst>
                              <p:cond delay="0"/>
                            </p:stCondLst>
                            <p:childTnLst>
                              <p:par>
                                <p:cTn id="80" presetID="2" presetClass="entr" presetSubtype="4" fill="hold" nodeType="clickEffect">
                                  <p:stCondLst>
                                    <p:cond delay="0"/>
                                  </p:stCondLst>
                                  <p:childTnLst>
                                    <p:set>
                                      <p:cBhvr>
                                        <p:cTn id="81" dur="1" fill="hold">
                                          <p:stCondLst>
                                            <p:cond delay="0"/>
                                          </p:stCondLst>
                                        </p:cTn>
                                        <p:tgtEl>
                                          <p:spTgt spid="14"/>
                                        </p:tgtEl>
                                        <p:attrNameLst>
                                          <p:attrName>style.visibility</p:attrName>
                                        </p:attrNameLst>
                                      </p:cBhvr>
                                      <p:to>
                                        <p:strVal val="visible"/>
                                      </p:to>
                                    </p:set>
                                    <p:anim calcmode="lin" valueType="num">
                                      <p:cBhvr additive="base">
                                        <p:cTn id="82" dur="500" fill="hold"/>
                                        <p:tgtEl>
                                          <p:spTgt spid="14"/>
                                        </p:tgtEl>
                                        <p:attrNameLst>
                                          <p:attrName>ppt_x</p:attrName>
                                        </p:attrNameLst>
                                      </p:cBhvr>
                                      <p:tavLst>
                                        <p:tav tm="0">
                                          <p:val>
                                            <p:strVal val="#ppt_x"/>
                                          </p:val>
                                        </p:tav>
                                        <p:tav tm="100000">
                                          <p:val>
                                            <p:strVal val="#ppt_x"/>
                                          </p:val>
                                        </p:tav>
                                      </p:tavLst>
                                    </p:anim>
                                    <p:anim calcmode="lin" valueType="num">
                                      <p:cBhvr additive="base">
                                        <p:cTn id="83"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84" fill="hold">
                      <p:stCondLst>
                        <p:cond delay="indefinite"/>
                      </p:stCondLst>
                      <p:childTnLst>
                        <p:par>
                          <p:cTn id="85" fill="hold">
                            <p:stCondLst>
                              <p:cond delay="0"/>
                            </p:stCondLst>
                            <p:childTnLst>
                              <p:par>
                                <p:cTn id="86" presetID="2" presetClass="entr" presetSubtype="4" fill="hold" nodeType="clickEffect">
                                  <p:stCondLst>
                                    <p:cond delay="0"/>
                                  </p:stCondLst>
                                  <p:childTnLst>
                                    <p:set>
                                      <p:cBhvr>
                                        <p:cTn id="87" dur="1" fill="hold">
                                          <p:stCondLst>
                                            <p:cond delay="0"/>
                                          </p:stCondLst>
                                        </p:cTn>
                                        <p:tgtEl>
                                          <p:spTgt spid="30"/>
                                        </p:tgtEl>
                                        <p:attrNameLst>
                                          <p:attrName>style.visibility</p:attrName>
                                        </p:attrNameLst>
                                      </p:cBhvr>
                                      <p:to>
                                        <p:strVal val="visible"/>
                                      </p:to>
                                    </p:set>
                                    <p:anim calcmode="lin" valueType="num">
                                      <p:cBhvr additive="base">
                                        <p:cTn id="88" dur="500" fill="hold"/>
                                        <p:tgtEl>
                                          <p:spTgt spid="30"/>
                                        </p:tgtEl>
                                        <p:attrNameLst>
                                          <p:attrName>ppt_x</p:attrName>
                                        </p:attrNameLst>
                                      </p:cBhvr>
                                      <p:tavLst>
                                        <p:tav tm="0">
                                          <p:val>
                                            <p:strVal val="#ppt_x"/>
                                          </p:val>
                                        </p:tav>
                                        <p:tav tm="100000">
                                          <p:val>
                                            <p:strVal val="#ppt_x"/>
                                          </p:val>
                                        </p:tav>
                                      </p:tavLst>
                                    </p:anim>
                                    <p:anim calcmode="lin" valueType="num">
                                      <p:cBhvr additive="base">
                                        <p:cTn id="89"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2" grpId="0" animBg="1"/>
      <p:bldP spid="17" grpId="0" animBg="1"/>
      <p:bldP spid="1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txBox="1">
            <a:spLocks/>
          </p:cNvSpPr>
          <p:nvPr/>
        </p:nvSpPr>
        <p:spPr bwMode="auto">
          <a:xfrm>
            <a:off x="3541713" y="868363"/>
            <a:ext cx="2859087" cy="3152775"/>
          </a:xfrm>
          <a:prstGeom prst="rect">
            <a:avLst/>
          </a:prstGeom>
          <a:noFill/>
          <a:ln w="9525">
            <a:noFill/>
            <a:miter lim="800000"/>
            <a:headEnd/>
            <a:tailEnd/>
          </a:ln>
        </p:spPr>
        <p:txBody>
          <a:bodyPr/>
          <a:lstStyle/>
          <a:p>
            <a:pPr algn="just" rtl="1">
              <a:spcBef>
                <a:spcPct val="20000"/>
              </a:spcBef>
              <a:buFont typeface="Arial" charset="0"/>
              <a:buNone/>
              <a:defRPr/>
            </a:pPr>
            <a:r>
              <a:rPr lang="ar-SA" sz="1300" dirty="0">
                <a:solidFill>
                  <a:srgbClr val="000000"/>
                </a:solidFill>
                <a:latin typeface="+mn-lt"/>
              </a:rPr>
              <a:t>مثال: أرسمي خريطة التدفق لقراءة رقمين </a:t>
            </a:r>
            <a:r>
              <a:rPr lang="en-US" sz="1300" dirty="0">
                <a:solidFill>
                  <a:srgbClr val="000000"/>
                </a:solidFill>
                <a:latin typeface="+mn-lt"/>
              </a:rPr>
              <a:t>A,B</a:t>
            </a:r>
            <a:r>
              <a:rPr lang="ar-SA" sz="1300" dirty="0">
                <a:solidFill>
                  <a:srgbClr val="000000"/>
                </a:solidFill>
                <a:latin typeface="+mn-lt"/>
              </a:rPr>
              <a:t> وطباعة أصغرهما:</a:t>
            </a:r>
          </a:p>
          <a:p>
            <a:pPr algn="just" rtl="1">
              <a:spcBef>
                <a:spcPct val="20000"/>
              </a:spcBef>
              <a:buFont typeface="Arial" charset="0"/>
              <a:buNone/>
              <a:defRPr/>
            </a:pPr>
            <a:r>
              <a:rPr lang="ar-SA" sz="1300" dirty="0">
                <a:solidFill>
                  <a:srgbClr val="000000"/>
                </a:solidFill>
                <a:latin typeface="+mn-lt"/>
              </a:rPr>
              <a:t>الحل: </a:t>
            </a:r>
          </a:p>
          <a:p>
            <a:pPr marL="742950" indent="-742950" algn="just" rtl="1">
              <a:spcBef>
                <a:spcPct val="20000"/>
              </a:spcBef>
              <a:buFont typeface="Wingdings" pitchFamily="2" charset="2"/>
              <a:buChar char="§"/>
              <a:defRPr/>
            </a:pPr>
            <a:r>
              <a:rPr lang="ar-SA" sz="1300" dirty="0" err="1">
                <a:solidFill>
                  <a:srgbClr val="000000"/>
                </a:solidFill>
                <a:latin typeface="+mn-lt"/>
              </a:rPr>
              <a:t>المدخلات</a:t>
            </a:r>
            <a:r>
              <a:rPr lang="ar-SA" sz="1300" dirty="0">
                <a:solidFill>
                  <a:srgbClr val="000000"/>
                </a:solidFill>
                <a:latin typeface="+mn-lt"/>
              </a:rPr>
              <a:t> </a:t>
            </a:r>
            <a:r>
              <a:rPr lang="en-US" sz="1300" dirty="0">
                <a:solidFill>
                  <a:srgbClr val="000000"/>
                </a:solidFill>
                <a:latin typeface="+mn-lt"/>
              </a:rPr>
              <a:t>(inputs)</a:t>
            </a:r>
            <a:r>
              <a:rPr lang="ar-SA" sz="1300" dirty="0">
                <a:solidFill>
                  <a:srgbClr val="000000"/>
                </a:solidFill>
                <a:latin typeface="+mn-lt"/>
              </a:rPr>
              <a:t> </a:t>
            </a:r>
            <a:r>
              <a:rPr lang="en-US" sz="1300" dirty="0">
                <a:solidFill>
                  <a:srgbClr val="000000"/>
                </a:solidFill>
                <a:latin typeface="+mn-lt"/>
              </a:rPr>
              <a:t>A,B</a:t>
            </a:r>
          </a:p>
          <a:p>
            <a:pPr marL="742950" indent="-742950" algn="just" rtl="1">
              <a:spcBef>
                <a:spcPct val="20000"/>
              </a:spcBef>
              <a:buFont typeface="Wingdings" pitchFamily="2" charset="2"/>
              <a:buChar char="§"/>
              <a:defRPr/>
            </a:pPr>
            <a:r>
              <a:rPr lang="ar-SA" sz="1300" dirty="0">
                <a:solidFill>
                  <a:srgbClr val="000000"/>
                </a:solidFill>
                <a:latin typeface="+mn-lt"/>
              </a:rPr>
              <a:t>العمليات: عملية مقارنة للحصول على العدد الأصغر: العدد </a:t>
            </a:r>
            <a:r>
              <a:rPr lang="en-US" sz="1300" dirty="0">
                <a:solidFill>
                  <a:srgbClr val="000000"/>
                </a:solidFill>
                <a:latin typeface="+mn-lt"/>
              </a:rPr>
              <a:t>A</a:t>
            </a:r>
            <a:r>
              <a:rPr lang="ar-SA" sz="1300" dirty="0">
                <a:solidFill>
                  <a:srgbClr val="000000"/>
                </a:solidFill>
                <a:latin typeface="+mn-lt"/>
              </a:rPr>
              <a:t> هو الأصغر </a:t>
            </a:r>
            <a:r>
              <a:rPr lang="ar-SA" sz="1300" dirty="0" err="1">
                <a:solidFill>
                  <a:srgbClr val="000000"/>
                </a:solidFill>
                <a:latin typeface="+mn-lt"/>
              </a:rPr>
              <a:t>اذا</a:t>
            </a:r>
            <a:r>
              <a:rPr lang="ar-SA" sz="1300" dirty="0">
                <a:solidFill>
                  <a:srgbClr val="000000"/>
                </a:solidFill>
                <a:latin typeface="+mn-lt"/>
              </a:rPr>
              <a:t> كان </a:t>
            </a:r>
            <a:r>
              <a:rPr lang="en-US" sz="1300" dirty="0">
                <a:solidFill>
                  <a:srgbClr val="000000"/>
                </a:solidFill>
                <a:latin typeface="+mn-lt"/>
              </a:rPr>
              <a:t>B&gt;A</a:t>
            </a:r>
            <a:r>
              <a:rPr lang="ar-SA" sz="1300" dirty="0">
                <a:solidFill>
                  <a:srgbClr val="000000"/>
                </a:solidFill>
                <a:latin typeface="+mn-lt"/>
              </a:rPr>
              <a:t> والعدد </a:t>
            </a:r>
            <a:r>
              <a:rPr lang="en-US" sz="1300" dirty="0">
                <a:solidFill>
                  <a:srgbClr val="000000"/>
                </a:solidFill>
                <a:latin typeface="+mn-lt"/>
              </a:rPr>
              <a:t>B</a:t>
            </a:r>
            <a:r>
              <a:rPr lang="ar-SA" sz="1300" dirty="0">
                <a:solidFill>
                  <a:srgbClr val="000000"/>
                </a:solidFill>
                <a:latin typeface="+mn-lt"/>
              </a:rPr>
              <a:t> هو الأصغر </a:t>
            </a:r>
            <a:r>
              <a:rPr lang="ar-SA" sz="1300" dirty="0" err="1">
                <a:solidFill>
                  <a:srgbClr val="000000"/>
                </a:solidFill>
                <a:latin typeface="+mn-lt"/>
              </a:rPr>
              <a:t>اذا</a:t>
            </a:r>
            <a:r>
              <a:rPr lang="ar-SA" sz="1300" dirty="0">
                <a:solidFill>
                  <a:srgbClr val="000000"/>
                </a:solidFill>
                <a:latin typeface="+mn-lt"/>
              </a:rPr>
              <a:t> كان </a:t>
            </a:r>
            <a:r>
              <a:rPr lang="en-US" sz="1300" dirty="0">
                <a:solidFill>
                  <a:srgbClr val="000000"/>
                </a:solidFill>
                <a:latin typeface="+mn-lt"/>
              </a:rPr>
              <a:t>B&lt;A</a:t>
            </a:r>
            <a:r>
              <a:rPr lang="ar-SA" sz="1300" dirty="0">
                <a:solidFill>
                  <a:srgbClr val="000000"/>
                </a:solidFill>
                <a:latin typeface="+mn-lt"/>
              </a:rPr>
              <a:t> .</a:t>
            </a:r>
            <a:endParaRPr lang="en-US" sz="1300" dirty="0">
              <a:solidFill>
                <a:srgbClr val="000000"/>
              </a:solidFill>
              <a:latin typeface="+mn-lt"/>
            </a:endParaRPr>
          </a:p>
          <a:p>
            <a:pPr marL="742950" indent="-742950" algn="just" rtl="1">
              <a:spcBef>
                <a:spcPct val="20000"/>
              </a:spcBef>
              <a:buFont typeface="Wingdings" pitchFamily="2" charset="2"/>
              <a:buChar char="§"/>
              <a:defRPr/>
            </a:pPr>
            <a:r>
              <a:rPr lang="ar-SA" sz="1300" dirty="0">
                <a:solidFill>
                  <a:srgbClr val="000000"/>
                </a:solidFill>
                <a:latin typeface="+mn-lt"/>
              </a:rPr>
              <a:t>المخرجات:طباعة العدد الأصغر</a:t>
            </a:r>
            <a:endParaRPr lang="en-US" sz="1300" dirty="0">
              <a:solidFill>
                <a:srgbClr val="000000"/>
              </a:solidFill>
              <a:latin typeface="+mn-lt"/>
            </a:endParaRPr>
          </a:p>
          <a:p>
            <a:pPr marL="742950" indent="-742950" algn="just" rtl="1">
              <a:spcBef>
                <a:spcPct val="20000"/>
              </a:spcBef>
              <a:buFont typeface="Arial" charset="0"/>
              <a:buNone/>
              <a:defRPr/>
            </a:pPr>
            <a:r>
              <a:rPr lang="en-US" sz="1300" dirty="0">
                <a:solidFill>
                  <a:srgbClr val="000000"/>
                </a:solidFill>
                <a:latin typeface="+mn-lt"/>
              </a:rPr>
              <a:t> </a:t>
            </a:r>
            <a:endParaRPr lang="ar-SA" sz="1300" dirty="0">
              <a:solidFill>
                <a:srgbClr val="000000"/>
              </a:solidFill>
              <a:latin typeface="+mn-lt"/>
            </a:endParaRPr>
          </a:p>
        </p:txBody>
      </p:sp>
      <p:sp>
        <p:nvSpPr>
          <p:cNvPr id="4" name="عنوان 1"/>
          <p:cNvSpPr txBox="1">
            <a:spLocks/>
          </p:cNvSpPr>
          <p:nvPr/>
        </p:nvSpPr>
        <p:spPr bwMode="auto">
          <a:xfrm>
            <a:off x="2551113" y="411163"/>
            <a:ext cx="3962400" cy="533400"/>
          </a:xfrm>
          <a:prstGeom prst="rect">
            <a:avLst/>
          </a:prstGeom>
          <a:noFill/>
          <a:ln w="9525">
            <a:noFill/>
            <a:miter lim="800000"/>
            <a:headEnd/>
            <a:tailEnd/>
          </a:ln>
        </p:spPr>
        <p:txBody>
          <a:bodyPr anchor="ctr"/>
          <a:lstStyle>
            <a:lvl1pPr algn="ctr" rtl="1" eaLnBrk="0" fontAlgn="base" hangingPunct="0">
              <a:lnSpc>
                <a:spcPct val="90000"/>
              </a:lnSpc>
              <a:spcBef>
                <a:spcPct val="0"/>
              </a:spcBef>
              <a:spcAft>
                <a:spcPct val="0"/>
              </a:spcAft>
              <a:defRPr sz="4400">
                <a:solidFill>
                  <a:schemeClr val="tx2"/>
                </a:solidFill>
                <a:effectLst>
                  <a:outerShdw blurRad="38100" dist="38100" dir="2700000" algn="tl">
                    <a:srgbClr val="C0C0C0"/>
                  </a:outerShdw>
                </a:effectLst>
                <a:latin typeface="+mj-lt"/>
                <a:ea typeface="+mj-ea"/>
                <a:cs typeface="+mj-cs"/>
              </a:defRPr>
            </a:lvl1pPr>
            <a:lvl2pPr algn="ctr" rtl="1" eaLnBrk="0" fontAlgn="base" hangingPunct="0">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cs typeface="Arial" charset="0"/>
              </a:defRPr>
            </a:lvl2pPr>
            <a:lvl3pPr algn="ctr" rtl="1" eaLnBrk="0" fontAlgn="base" hangingPunct="0">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cs typeface="Arial" charset="0"/>
              </a:defRPr>
            </a:lvl3pPr>
            <a:lvl4pPr algn="ctr" rtl="1" eaLnBrk="0" fontAlgn="base" hangingPunct="0">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cs typeface="Arial" charset="0"/>
              </a:defRPr>
            </a:lvl4pPr>
            <a:lvl5pPr algn="ctr" rtl="1" eaLnBrk="0" fontAlgn="base" hangingPunct="0">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cs typeface="Arial" charset="0"/>
              </a:defRPr>
            </a:lvl5pPr>
            <a:lvl6pPr marL="457200" algn="ctr" rtl="1" fontAlgn="base">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cs typeface="Arial" charset="0"/>
              </a:defRPr>
            </a:lvl6pPr>
            <a:lvl7pPr marL="914400" algn="ctr" rtl="1" fontAlgn="base">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cs typeface="Arial" charset="0"/>
              </a:defRPr>
            </a:lvl7pPr>
            <a:lvl8pPr marL="1371600" algn="ctr" rtl="1" fontAlgn="base">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cs typeface="Arial" charset="0"/>
              </a:defRPr>
            </a:lvl8pPr>
            <a:lvl9pPr marL="1828800" algn="ctr" rtl="1" fontAlgn="base">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cs typeface="Arial" charset="0"/>
              </a:defRPr>
            </a:lvl9pPr>
          </a:lstStyle>
          <a:p>
            <a:pPr algn="r" eaLnBrk="1" hangingPunct="1">
              <a:defRPr/>
            </a:pPr>
            <a:r>
              <a:rPr lang="ar-SA" sz="1300" b="1" dirty="0" smtClean="0">
                <a:solidFill>
                  <a:srgbClr val="000000"/>
                </a:solidFill>
              </a:rPr>
              <a:t>تابع:</a:t>
            </a:r>
            <a:r>
              <a:rPr lang="ar-SA" sz="1300" dirty="0">
                <a:solidFill>
                  <a:srgbClr val="000000"/>
                </a:solidFill>
              </a:rPr>
              <a:t> خرائط التفرع </a:t>
            </a:r>
            <a:r>
              <a:rPr lang="en-US" sz="1300" dirty="0">
                <a:solidFill>
                  <a:srgbClr val="000000"/>
                </a:solidFill>
              </a:rPr>
              <a:t>(Branching Flowchart ) </a:t>
            </a:r>
            <a:endParaRPr lang="ar-SA" sz="1300" b="1" dirty="0" smtClean="0">
              <a:solidFill>
                <a:srgbClr val="000000"/>
              </a:solidFill>
            </a:endParaRPr>
          </a:p>
        </p:txBody>
      </p:sp>
      <p:sp>
        <p:nvSpPr>
          <p:cNvPr id="5" name="Flowchart: Terminator 8"/>
          <p:cNvSpPr/>
          <p:nvPr/>
        </p:nvSpPr>
        <p:spPr>
          <a:xfrm>
            <a:off x="1447800" y="762000"/>
            <a:ext cx="1143000" cy="381000"/>
          </a:xfrm>
          <a:prstGeom prst="flowChartTerminator">
            <a:avLst/>
          </a:prstGeom>
          <a:ln>
            <a:solidFill>
              <a:srgbClr val="000000"/>
            </a:solidFill>
          </a:ln>
        </p:spPr>
        <p:style>
          <a:lnRef idx="2">
            <a:schemeClr val="accent6"/>
          </a:lnRef>
          <a:fillRef idx="1">
            <a:schemeClr val="lt1"/>
          </a:fillRef>
          <a:effectRef idx="0">
            <a:schemeClr val="accent6"/>
          </a:effectRef>
          <a:fontRef idx="minor">
            <a:schemeClr val="dk1"/>
          </a:fontRef>
        </p:style>
        <p:txBody>
          <a:bodyPr anchor="ctr"/>
          <a:lstStyle/>
          <a:p>
            <a:pPr algn="ctr" rtl="1">
              <a:defRPr/>
            </a:pPr>
            <a:r>
              <a:rPr lang="en-US" sz="1300" dirty="0"/>
              <a:t>start</a:t>
            </a:r>
          </a:p>
        </p:txBody>
      </p:sp>
      <p:cxnSp>
        <p:nvCxnSpPr>
          <p:cNvPr id="6" name="Straight Arrow Connector 9"/>
          <p:cNvCxnSpPr/>
          <p:nvPr/>
        </p:nvCxnSpPr>
        <p:spPr>
          <a:xfrm rot="5400000">
            <a:off x="1779587" y="1392238"/>
            <a:ext cx="500063" cy="1588"/>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15"/>
          <p:cNvCxnSpPr/>
          <p:nvPr/>
        </p:nvCxnSpPr>
        <p:spPr>
          <a:xfrm rot="5400000">
            <a:off x="1816894" y="2194719"/>
            <a:ext cx="428625" cy="1587"/>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sp>
        <p:nvSpPr>
          <p:cNvPr id="8" name="Flowchart: Data 16"/>
          <p:cNvSpPr/>
          <p:nvPr/>
        </p:nvSpPr>
        <p:spPr>
          <a:xfrm>
            <a:off x="1143000" y="1649413"/>
            <a:ext cx="1752600" cy="331787"/>
          </a:xfrm>
          <a:prstGeom prst="flowChartInputOutput">
            <a:avLst/>
          </a:prstGeom>
          <a:no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1">
              <a:defRPr/>
            </a:pPr>
            <a:r>
              <a:rPr lang="en-US" sz="1300" dirty="0">
                <a:solidFill>
                  <a:srgbClr val="000000"/>
                </a:solidFill>
              </a:rPr>
              <a:t>Read A,B</a:t>
            </a:r>
          </a:p>
        </p:txBody>
      </p:sp>
      <p:sp>
        <p:nvSpPr>
          <p:cNvPr id="12" name="Rectangle 22"/>
          <p:cNvSpPr/>
          <p:nvPr/>
        </p:nvSpPr>
        <p:spPr>
          <a:xfrm>
            <a:off x="2792413" y="3352800"/>
            <a:ext cx="865187" cy="457200"/>
          </a:xfrm>
          <a:prstGeom prst="rect">
            <a:avLst/>
          </a:prstGeom>
          <a:no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1">
              <a:defRPr/>
            </a:pPr>
            <a:r>
              <a:rPr lang="en-US" sz="1300" dirty="0">
                <a:solidFill>
                  <a:srgbClr val="000000"/>
                </a:solidFill>
              </a:rPr>
              <a:t>Write B</a:t>
            </a:r>
          </a:p>
        </p:txBody>
      </p:sp>
      <p:sp>
        <p:nvSpPr>
          <p:cNvPr id="13" name="Rectangle 23"/>
          <p:cNvSpPr/>
          <p:nvPr/>
        </p:nvSpPr>
        <p:spPr>
          <a:xfrm>
            <a:off x="457200" y="3352800"/>
            <a:ext cx="914400" cy="457200"/>
          </a:xfrm>
          <a:prstGeom prst="rect">
            <a:avLst/>
          </a:prstGeom>
          <a:no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1">
              <a:defRPr/>
            </a:pPr>
            <a:r>
              <a:rPr lang="en-US" sz="1300" dirty="0">
                <a:solidFill>
                  <a:srgbClr val="000000"/>
                </a:solidFill>
              </a:rPr>
              <a:t>Write A</a:t>
            </a:r>
          </a:p>
        </p:txBody>
      </p:sp>
      <p:cxnSp>
        <p:nvCxnSpPr>
          <p:cNvPr id="14" name="Straight Arrow Connector 24"/>
          <p:cNvCxnSpPr/>
          <p:nvPr/>
        </p:nvCxnSpPr>
        <p:spPr>
          <a:xfrm rot="5400000">
            <a:off x="1981200" y="4724400"/>
            <a:ext cx="304800" cy="0"/>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sp>
        <p:nvSpPr>
          <p:cNvPr id="52236" name="TextBox 27"/>
          <p:cNvSpPr txBox="1">
            <a:spLocks noChangeArrowheads="1"/>
          </p:cNvSpPr>
          <p:nvPr/>
        </p:nvSpPr>
        <p:spPr bwMode="auto">
          <a:xfrm flipH="1">
            <a:off x="2657475" y="2497138"/>
            <a:ext cx="771525" cy="246062"/>
          </a:xfrm>
          <a:prstGeom prst="rect">
            <a:avLst/>
          </a:prstGeom>
          <a:noFill/>
          <a:ln w="9525">
            <a:noFill/>
            <a:miter lim="800000"/>
            <a:headEnd/>
            <a:tailEnd/>
          </a:ln>
        </p:spPr>
        <p:txBody>
          <a:bodyPr>
            <a:spAutoFit/>
          </a:bodyPr>
          <a:lstStyle/>
          <a:p>
            <a:pPr algn="ctr" rtl="1"/>
            <a:r>
              <a:rPr lang="en-US" sz="1000"/>
              <a:t>yes</a:t>
            </a:r>
          </a:p>
        </p:txBody>
      </p:sp>
      <p:sp>
        <p:nvSpPr>
          <p:cNvPr id="52237" name="TextBox 28"/>
          <p:cNvSpPr txBox="1">
            <a:spLocks noChangeArrowheads="1"/>
          </p:cNvSpPr>
          <p:nvPr/>
        </p:nvSpPr>
        <p:spPr bwMode="auto">
          <a:xfrm flipH="1">
            <a:off x="762000" y="2497138"/>
            <a:ext cx="579438" cy="246062"/>
          </a:xfrm>
          <a:prstGeom prst="rect">
            <a:avLst/>
          </a:prstGeom>
          <a:noFill/>
          <a:ln w="9525">
            <a:noFill/>
            <a:miter lim="800000"/>
            <a:headEnd/>
            <a:tailEnd/>
          </a:ln>
        </p:spPr>
        <p:txBody>
          <a:bodyPr>
            <a:spAutoFit/>
          </a:bodyPr>
          <a:lstStyle/>
          <a:p>
            <a:pPr algn="ctr" rtl="1"/>
            <a:r>
              <a:rPr lang="en-US" sz="1000"/>
              <a:t>No</a:t>
            </a:r>
          </a:p>
        </p:txBody>
      </p:sp>
      <p:sp>
        <p:nvSpPr>
          <p:cNvPr id="18" name="Flowchart: Decision 29"/>
          <p:cNvSpPr/>
          <p:nvPr/>
        </p:nvSpPr>
        <p:spPr>
          <a:xfrm>
            <a:off x="1447800" y="2438400"/>
            <a:ext cx="1219200" cy="533400"/>
          </a:xfrm>
          <a:prstGeom prst="flowChartDecision">
            <a:avLst/>
          </a:prstGeom>
          <a:no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1">
              <a:defRPr/>
            </a:pPr>
            <a:r>
              <a:rPr lang="en-US" sz="1300" dirty="0">
                <a:solidFill>
                  <a:srgbClr val="000000"/>
                </a:solidFill>
              </a:rPr>
              <a:t>Is </a:t>
            </a:r>
            <a:r>
              <a:rPr lang="en-US" sz="1300" b="1" dirty="0">
                <a:solidFill>
                  <a:srgbClr val="000000"/>
                </a:solidFill>
              </a:rPr>
              <a:t>A&gt;B?</a:t>
            </a:r>
          </a:p>
        </p:txBody>
      </p:sp>
      <p:cxnSp>
        <p:nvCxnSpPr>
          <p:cNvPr id="19" name="Straight Connector 3"/>
          <p:cNvCxnSpPr/>
          <p:nvPr/>
        </p:nvCxnSpPr>
        <p:spPr>
          <a:xfrm rot="5400000">
            <a:off x="2895600" y="4191000"/>
            <a:ext cx="762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20" name="Flowchart: Terminator 31"/>
          <p:cNvSpPr/>
          <p:nvPr/>
        </p:nvSpPr>
        <p:spPr>
          <a:xfrm>
            <a:off x="1600200" y="4876800"/>
            <a:ext cx="1143000" cy="342900"/>
          </a:xfrm>
          <a:prstGeom prst="flowChartTerminator">
            <a:avLst/>
          </a:prstGeom>
          <a:ln>
            <a:solidFill>
              <a:srgbClr val="000000"/>
            </a:solidFill>
          </a:ln>
        </p:spPr>
        <p:style>
          <a:lnRef idx="2">
            <a:schemeClr val="accent6"/>
          </a:lnRef>
          <a:fillRef idx="1">
            <a:schemeClr val="lt1"/>
          </a:fillRef>
          <a:effectRef idx="0">
            <a:schemeClr val="accent6"/>
          </a:effectRef>
          <a:fontRef idx="minor">
            <a:schemeClr val="dk1"/>
          </a:fontRef>
        </p:style>
        <p:txBody>
          <a:bodyPr anchor="ctr"/>
          <a:lstStyle/>
          <a:p>
            <a:pPr algn="ctr" rtl="1">
              <a:defRPr/>
            </a:pPr>
            <a:r>
              <a:rPr lang="en-US" sz="1300" dirty="0"/>
              <a:t>stop</a:t>
            </a:r>
          </a:p>
        </p:txBody>
      </p:sp>
      <p:cxnSp>
        <p:nvCxnSpPr>
          <p:cNvPr id="21" name="Straight Connector 32"/>
          <p:cNvCxnSpPr/>
          <p:nvPr/>
        </p:nvCxnSpPr>
        <p:spPr>
          <a:xfrm>
            <a:off x="906463" y="3829050"/>
            <a:ext cx="7937" cy="709613"/>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27" name="شكل 26"/>
          <p:cNvCxnSpPr>
            <a:stCxn id="18" idx="1"/>
            <a:endCxn id="13" idx="0"/>
          </p:cNvCxnSpPr>
          <p:nvPr/>
        </p:nvCxnSpPr>
        <p:spPr>
          <a:xfrm rot="10800000" flipV="1">
            <a:off x="914400" y="2705100"/>
            <a:ext cx="533400" cy="647700"/>
          </a:xfrm>
          <a:prstGeom prst="bentConnector2">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7" name="شكل 36"/>
          <p:cNvCxnSpPr>
            <a:stCxn id="18" idx="3"/>
            <a:endCxn id="12" idx="0"/>
          </p:cNvCxnSpPr>
          <p:nvPr/>
        </p:nvCxnSpPr>
        <p:spPr>
          <a:xfrm>
            <a:off x="2667000" y="2705100"/>
            <a:ext cx="558800" cy="647700"/>
          </a:xfrm>
          <a:prstGeom prst="bentConnector2">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9" name="رابط مستقيم 48"/>
          <p:cNvCxnSpPr/>
          <p:nvPr/>
        </p:nvCxnSpPr>
        <p:spPr>
          <a:xfrm rot="10800000">
            <a:off x="914400" y="4572000"/>
            <a:ext cx="2362200" cy="0"/>
          </a:xfrm>
          <a:prstGeom prst="line">
            <a:avLst/>
          </a:prstGeom>
        </p:spPr>
        <p:style>
          <a:lnRef idx="1">
            <a:schemeClr val="accent1"/>
          </a:lnRef>
          <a:fillRef idx="0">
            <a:schemeClr val="accent1"/>
          </a:fillRef>
          <a:effectRef idx="0">
            <a:schemeClr val="accent1"/>
          </a:effectRef>
          <a:fontRef idx="minor">
            <a:schemeClr val="tx1"/>
          </a:fontRef>
        </p:style>
      </p:cxnSp>
      <p:sp>
        <p:nvSpPr>
          <p:cNvPr id="52" name="Content Placeholder 2"/>
          <p:cNvSpPr txBox="1">
            <a:spLocks/>
          </p:cNvSpPr>
          <p:nvPr/>
        </p:nvSpPr>
        <p:spPr>
          <a:xfrm>
            <a:off x="228600" y="5410200"/>
            <a:ext cx="6248400" cy="2438400"/>
          </a:xfrm>
          <a:prstGeom prst="rect">
            <a:avLst/>
          </a:prstGeom>
        </p:spPr>
        <p:txBody>
          <a:bodyPr/>
          <a:lstStyle/>
          <a:p>
            <a:pPr marL="342900" indent="-342900" algn="r" rtl="1" eaLnBrk="0" hangingPunct="0">
              <a:spcBef>
                <a:spcPct val="20000"/>
              </a:spcBef>
              <a:defRPr/>
            </a:pPr>
            <a:r>
              <a:rPr lang="ar-SA" sz="1300" b="1" dirty="0">
                <a:latin typeface="+mn-lt"/>
              </a:rPr>
              <a:t>----------------------------------------------------------------------------------------------------------</a:t>
            </a:r>
          </a:p>
          <a:p>
            <a:pPr marL="342900" indent="-342900" algn="r" rtl="1" eaLnBrk="0" hangingPunct="0">
              <a:spcBef>
                <a:spcPct val="20000"/>
              </a:spcBef>
              <a:defRPr/>
            </a:pPr>
            <a:endParaRPr lang="ar-SA" sz="1300" b="1" dirty="0">
              <a:latin typeface="+mn-lt"/>
            </a:endParaRPr>
          </a:p>
          <a:p>
            <a:pPr marL="342900" indent="-342900" algn="r" rtl="1" eaLnBrk="0" hangingPunct="0">
              <a:spcBef>
                <a:spcPct val="20000"/>
              </a:spcBef>
              <a:defRPr/>
            </a:pPr>
            <a:r>
              <a:rPr lang="ar-SA" sz="1300" b="1" u="sng" dirty="0">
                <a:solidFill>
                  <a:srgbClr val="0070C0"/>
                </a:solidFill>
                <a:effectLst>
                  <a:outerShdw blurRad="38100" dist="38100" dir="2700000" algn="tl">
                    <a:srgbClr val="000000">
                      <a:alpha val="43137"/>
                    </a:srgbClr>
                  </a:outerShdw>
                </a:effectLst>
                <a:latin typeface="+mn-lt"/>
              </a:rPr>
              <a:t>3. خرائط التكرار</a:t>
            </a:r>
            <a:r>
              <a:rPr lang="en-US" sz="1300" b="1" u="sng" dirty="0">
                <a:solidFill>
                  <a:srgbClr val="0070C0"/>
                </a:solidFill>
                <a:effectLst>
                  <a:outerShdw blurRad="38100" dist="38100" dir="2700000" algn="tl">
                    <a:srgbClr val="000000">
                      <a:alpha val="43137"/>
                    </a:srgbClr>
                  </a:outerShdw>
                </a:effectLst>
                <a:latin typeface="+mn-lt"/>
              </a:rPr>
              <a:t>(looping Flowcharts)</a:t>
            </a:r>
          </a:p>
          <a:p>
            <a:pPr marL="342900" indent="-342900" algn="r" rtl="1" eaLnBrk="0" hangingPunct="0">
              <a:lnSpc>
                <a:spcPct val="150000"/>
              </a:lnSpc>
              <a:spcBef>
                <a:spcPct val="20000"/>
              </a:spcBef>
              <a:buFont typeface="Arial" charset="0"/>
              <a:buChar char="•"/>
              <a:defRPr/>
            </a:pPr>
            <a:r>
              <a:rPr lang="ar-SA" sz="1300" dirty="0">
                <a:solidFill>
                  <a:srgbClr val="000000"/>
                </a:solidFill>
                <a:latin typeface="+mn-lt"/>
              </a:rPr>
              <a:t> يتم </a:t>
            </a:r>
            <a:r>
              <a:rPr lang="ar-SA" sz="1300" dirty="0" err="1">
                <a:solidFill>
                  <a:srgbClr val="000000"/>
                </a:solidFill>
                <a:latin typeface="+mn-lt"/>
              </a:rPr>
              <a:t>فى</a:t>
            </a:r>
            <a:r>
              <a:rPr lang="ar-SA" sz="1300" dirty="0">
                <a:solidFill>
                  <a:srgbClr val="000000"/>
                </a:solidFill>
                <a:latin typeface="+mn-lt"/>
              </a:rPr>
              <a:t> هذا النوع من خرائط التدفق تكرار مجموعة من الجمل عدة مرات وهناك نوعان من خرائط التكرار</a:t>
            </a:r>
          </a:p>
          <a:p>
            <a:pPr marL="514350" indent="-514350" algn="r" rtl="1" eaLnBrk="0" hangingPunct="0">
              <a:spcBef>
                <a:spcPct val="20000"/>
              </a:spcBef>
              <a:defRPr/>
            </a:pPr>
            <a:r>
              <a:rPr lang="ar-SA" sz="1300" b="1" dirty="0">
                <a:solidFill>
                  <a:srgbClr val="000000"/>
                </a:solidFill>
                <a:latin typeface="+mn-lt"/>
              </a:rPr>
              <a:t>1- خرائط التكرار المشروطة </a:t>
            </a:r>
            <a:r>
              <a:rPr lang="en-US" sz="1300" b="1" dirty="0">
                <a:solidFill>
                  <a:srgbClr val="000000"/>
                </a:solidFill>
                <a:latin typeface="+mn-lt"/>
              </a:rPr>
              <a:t>(conditional looping Flowcharts)</a:t>
            </a:r>
            <a:r>
              <a:rPr lang="ar-SA" sz="1300" b="1" dirty="0">
                <a:solidFill>
                  <a:srgbClr val="000000"/>
                </a:solidFill>
                <a:latin typeface="+mn-lt"/>
              </a:rPr>
              <a:t> :</a:t>
            </a:r>
            <a:endParaRPr lang="en-US" sz="1300" b="1" dirty="0">
              <a:solidFill>
                <a:srgbClr val="000000"/>
              </a:solidFill>
              <a:latin typeface="+mn-lt"/>
            </a:endParaRPr>
          </a:p>
          <a:p>
            <a:pPr marL="514350" indent="-514350" algn="r" rtl="1" eaLnBrk="0" hangingPunct="0">
              <a:spcBef>
                <a:spcPct val="20000"/>
              </a:spcBef>
              <a:buFont typeface="Arial" charset="0"/>
              <a:buNone/>
              <a:defRPr/>
            </a:pPr>
            <a:r>
              <a:rPr lang="ar-SA" sz="1300" dirty="0" err="1">
                <a:solidFill>
                  <a:srgbClr val="000000"/>
                </a:solidFill>
                <a:latin typeface="+mn-lt"/>
              </a:rPr>
              <a:t>فى</a:t>
            </a:r>
            <a:r>
              <a:rPr lang="ar-SA" sz="1300" dirty="0">
                <a:solidFill>
                  <a:srgbClr val="000000"/>
                </a:solidFill>
                <a:latin typeface="+mn-lt"/>
              </a:rPr>
              <a:t> هذا النوع من الخرائط يتم تكرار مجموعة من الجمل عدة مرات لحين تحقق شرط معين .</a:t>
            </a:r>
          </a:p>
          <a:p>
            <a:pPr marL="514350" indent="-514350" algn="r" rtl="1" eaLnBrk="0" hangingPunct="0">
              <a:spcBef>
                <a:spcPct val="20000"/>
              </a:spcBef>
              <a:buFont typeface="Arial" charset="0"/>
              <a:buNone/>
              <a:defRPr/>
            </a:pPr>
            <a:endParaRPr lang="ar-SA" sz="1300" dirty="0">
              <a:solidFill>
                <a:srgbClr val="000000"/>
              </a:solidFill>
              <a:latin typeface="+mn-lt"/>
            </a:endParaRPr>
          </a:p>
          <a:p>
            <a:pPr marL="514350" indent="-514350" algn="r" rtl="1" eaLnBrk="0" hangingPunct="0">
              <a:spcBef>
                <a:spcPct val="20000"/>
              </a:spcBef>
              <a:buFont typeface="Arial" charset="0"/>
              <a:buNone/>
              <a:defRPr/>
            </a:pPr>
            <a:r>
              <a:rPr lang="ar-SA" sz="1300" b="1" dirty="0">
                <a:solidFill>
                  <a:srgbClr val="000000"/>
                </a:solidFill>
                <a:latin typeface="+mn-lt"/>
              </a:rPr>
              <a:t>2- خرائط التكرار الغير المشروطة</a:t>
            </a:r>
            <a:r>
              <a:rPr lang="en-US" sz="1300" b="1" dirty="0">
                <a:solidFill>
                  <a:srgbClr val="000000"/>
                </a:solidFill>
                <a:latin typeface="+mn-lt"/>
              </a:rPr>
              <a:t>(Unconditional looping Flowcharts)</a:t>
            </a:r>
            <a:r>
              <a:rPr lang="ar-SA" sz="1300" b="1" dirty="0">
                <a:solidFill>
                  <a:srgbClr val="000000"/>
                </a:solidFill>
                <a:latin typeface="+mn-lt"/>
              </a:rPr>
              <a:t> :</a:t>
            </a:r>
            <a:endParaRPr lang="en-US" sz="1300" b="1" dirty="0">
              <a:solidFill>
                <a:srgbClr val="000000"/>
              </a:solidFill>
              <a:latin typeface="+mn-lt"/>
            </a:endParaRPr>
          </a:p>
          <a:p>
            <a:pPr marL="514350" indent="-514350" algn="r" rtl="1" eaLnBrk="0" hangingPunct="0">
              <a:spcBef>
                <a:spcPct val="20000"/>
              </a:spcBef>
              <a:buFont typeface="Arial" charset="0"/>
              <a:buNone/>
              <a:defRPr/>
            </a:pPr>
            <a:r>
              <a:rPr lang="ar-SA" sz="1300" dirty="0" err="1">
                <a:solidFill>
                  <a:srgbClr val="000000"/>
                </a:solidFill>
                <a:latin typeface="+mn-lt"/>
              </a:rPr>
              <a:t>فى</a:t>
            </a:r>
            <a:r>
              <a:rPr lang="ar-SA" sz="1300" dirty="0">
                <a:solidFill>
                  <a:srgbClr val="000000"/>
                </a:solidFill>
                <a:latin typeface="+mn-lt"/>
              </a:rPr>
              <a:t> هذا النوع من الخرائط يتم تنفيذ مجموعة من الجمل لعدد محدد من المرات. </a:t>
            </a:r>
            <a:endParaRPr lang="en-US" sz="1300" dirty="0">
              <a:solidFill>
                <a:srgbClr val="000000"/>
              </a:solidFill>
              <a:latin typeface="+mn-lt"/>
            </a:endParaRPr>
          </a:p>
        </p:txBody>
      </p:sp>
      <p:sp>
        <p:nvSpPr>
          <p:cNvPr id="23" name="عنصر نائب للتذييل 22"/>
          <p:cNvSpPr>
            <a:spLocks noGrp="1"/>
          </p:cNvSpPr>
          <p:nvPr>
            <p:ph type="ftr" sz="quarter" idx="11"/>
          </p:nvPr>
        </p:nvSpPr>
        <p:spPr/>
        <p:txBody>
          <a:bodyPr/>
          <a:lstStyle/>
          <a:p>
            <a:r>
              <a:rPr lang="en-US" smtClean="0"/>
              <a:t>50</a:t>
            </a:r>
            <a:endParaRPr lang="en-US"/>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304800" y="623888"/>
            <a:ext cx="6096000" cy="5053012"/>
          </a:xfrm>
          <a:prstGeom prst="rect">
            <a:avLst/>
          </a:prstGeom>
        </p:spPr>
        <p:txBody>
          <a:bodyPr/>
          <a:lstStyle/>
          <a:p>
            <a:pPr marL="342900" indent="-342900" algn="r" rtl="1" eaLnBrk="0" hangingPunct="0">
              <a:spcBef>
                <a:spcPct val="20000"/>
              </a:spcBef>
              <a:buFont typeface="Arial" charset="0"/>
              <a:buNone/>
              <a:defRPr/>
            </a:pPr>
            <a:endParaRPr lang="ar-SA" sz="1300">
              <a:latin typeface="+mn-lt"/>
            </a:endParaRPr>
          </a:p>
          <a:p>
            <a:pPr marL="342900" indent="-342900" algn="r" rtl="1" eaLnBrk="0" hangingPunct="0">
              <a:spcBef>
                <a:spcPct val="20000"/>
              </a:spcBef>
              <a:buFont typeface="Arial" charset="0"/>
              <a:buNone/>
              <a:defRPr/>
            </a:pPr>
            <a:endParaRPr lang="ar-SA" sz="1300">
              <a:latin typeface="+mn-lt"/>
            </a:endParaRPr>
          </a:p>
          <a:p>
            <a:pPr marL="342900" indent="-342900" algn="r" rtl="1" eaLnBrk="0" hangingPunct="0">
              <a:spcBef>
                <a:spcPct val="20000"/>
              </a:spcBef>
              <a:buFont typeface="Arial" charset="0"/>
              <a:buNone/>
              <a:defRPr/>
            </a:pPr>
            <a:endParaRPr lang="ar-SA" sz="1300">
              <a:latin typeface="+mn-lt"/>
            </a:endParaRPr>
          </a:p>
          <a:p>
            <a:pPr marL="342900" indent="-342900" algn="r" rtl="1" eaLnBrk="0" hangingPunct="0">
              <a:spcBef>
                <a:spcPct val="20000"/>
              </a:spcBef>
              <a:buFont typeface="Arial" charset="0"/>
              <a:buNone/>
              <a:defRPr/>
            </a:pPr>
            <a:endParaRPr lang="ar-SA" sz="1300">
              <a:latin typeface="+mn-lt"/>
            </a:endParaRPr>
          </a:p>
          <a:p>
            <a:pPr marL="342900" indent="-342900" algn="r" rtl="1" eaLnBrk="0" hangingPunct="0">
              <a:spcBef>
                <a:spcPct val="20000"/>
              </a:spcBef>
              <a:buFont typeface="Arial" charset="0"/>
              <a:buNone/>
              <a:defRPr/>
            </a:pPr>
            <a:endParaRPr lang="ar-SA" sz="1300">
              <a:latin typeface="+mn-lt"/>
            </a:endParaRPr>
          </a:p>
          <a:p>
            <a:pPr marL="342900" indent="-342900" algn="r" rtl="1" eaLnBrk="0" hangingPunct="0">
              <a:spcBef>
                <a:spcPct val="20000"/>
              </a:spcBef>
              <a:buFont typeface="Arial" charset="0"/>
              <a:buNone/>
              <a:defRPr/>
            </a:pPr>
            <a:endParaRPr lang="ar-SA" sz="1300">
              <a:latin typeface="+mn-lt"/>
            </a:endParaRPr>
          </a:p>
          <a:p>
            <a:pPr marL="342900" indent="-342900" algn="r" rtl="1" eaLnBrk="0" hangingPunct="0">
              <a:spcBef>
                <a:spcPct val="20000"/>
              </a:spcBef>
              <a:buFont typeface="Arial" charset="0"/>
              <a:buNone/>
              <a:defRPr/>
            </a:pPr>
            <a:endParaRPr lang="ar-SA" sz="1300">
              <a:latin typeface="+mn-lt"/>
            </a:endParaRPr>
          </a:p>
          <a:p>
            <a:pPr marL="342900" indent="-342900" algn="r" rtl="1" eaLnBrk="0" hangingPunct="0">
              <a:spcBef>
                <a:spcPct val="20000"/>
              </a:spcBef>
              <a:buFont typeface="Arial" charset="0"/>
              <a:buNone/>
              <a:defRPr/>
            </a:pPr>
            <a:endParaRPr lang="ar-SA" sz="1300">
              <a:latin typeface="+mn-lt"/>
            </a:endParaRPr>
          </a:p>
          <a:p>
            <a:pPr marL="342900" indent="-342900" algn="r" rtl="1" eaLnBrk="0" hangingPunct="0">
              <a:spcBef>
                <a:spcPct val="20000"/>
              </a:spcBef>
              <a:buFont typeface="Arial" charset="0"/>
              <a:buNone/>
              <a:defRPr/>
            </a:pPr>
            <a:endParaRPr lang="ar-SA" sz="1300">
              <a:latin typeface="+mn-lt"/>
            </a:endParaRPr>
          </a:p>
          <a:p>
            <a:pPr marL="342900" indent="-342900" algn="r" rtl="1" eaLnBrk="0" hangingPunct="0">
              <a:spcBef>
                <a:spcPct val="20000"/>
              </a:spcBef>
              <a:buFont typeface="Arial" charset="0"/>
              <a:buNone/>
              <a:defRPr/>
            </a:pPr>
            <a:r>
              <a:rPr lang="ar-SA" sz="1300">
                <a:latin typeface="+mn-lt"/>
              </a:rPr>
              <a:t>           </a:t>
            </a:r>
            <a:endParaRPr lang="en-US" sz="1300" dirty="0">
              <a:latin typeface="+mn-lt"/>
            </a:endParaRPr>
          </a:p>
        </p:txBody>
      </p:sp>
      <p:sp>
        <p:nvSpPr>
          <p:cNvPr id="4" name="Flowchart: Process 9"/>
          <p:cNvSpPr/>
          <p:nvPr/>
        </p:nvSpPr>
        <p:spPr>
          <a:xfrm>
            <a:off x="2895600" y="1828800"/>
            <a:ext cx="1371600" cy="336550"/>
          </a:xfrm>
          <a:prstGeom prst="flowChartProcess">
            <a:avLst/>
          </a:prstGeom>
          <a:no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1">
              <a:defRPr/>
            </a:pPr>
            <a:r>
              <a:rPr lang="ar-SA" sz="1300" dirty="0">
                <a:solidFill>
                  <a:srgbClr val="000000"/>
                </a:solidFill>
              </a:rPr>
              <a:t>الجملة الاولى</a:t>
            </a:r>
            <a:endParaRPr lang="en-US" sz="1300" dirty="0">
              <a:solidFill>
                <a:srgbClr val="000000"/>
              </a:solidFill>
            </a:endParaRPr>
          </a:p>
        </p:txBody>
      </p:sp>
      <p:sp>
        <p:nvSpPr>
          <p:cNvPr id="5" name="Flowchart: Process 10"/>
          <p:cNvSpPr/>
          <p:nvPr/>
        </p:nvSpPr>
        <p:spPr>
          <a:xfrm>
            <a:off x="2895600" y="2743200"/>
            <a:ext cx="1447800" cy="317500"/>
          </a:xfrm>
          <a:prstGeom prst="flowChartProcess">
            <a:avLst/>
          </a:prstGeom>
          <a:no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1">
              <a:defRPr/>
            </a:pPr>
            <a:r>
              <a:rPr lang="ar-SA" sz="1300" dirty="0">
                <a:solidFill>
                  <a:srgbClr val="000000"/>
                </a:solidFill>
              </a:rPr>
              <a:t>الجملة الاخيرة</a:t>
            </a:r>
            <a:endParaRPr lang="en-US" sz="1300" dirty="0">
              <a:solidFill>
                <a:srgbClr val="000000"/>
              </a:solidFill>
            </a:endParaRPr>
          </a:p>
        </p:txBody>
      </p:sp>
      <p:sp>
        <p:nvSpPr>
          <p:cNvPr id="6" name="Flowchart: Decision 11"/>
          <p:cNvSpPr/>
          <p:nvPr/>
        </p:nvSpPr>
        <p:spPr>
          <a:xfrm>
            <a:off x="3048000" y="3429000"/>
            <a:ext cx="1276350" cy="622300"/>
          </a:xfrm>
          <a:prstGeom prst="flowChartDecision">
            <a:avLst/>
          </a:prstGeom>
          <a:no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1">
              <a:defRPr/>
            </a:pPr>
            <a:r>
              <a:rPr lang="ar-SA" sz="1300" dirty="0">
                <a:solidFill>
                  <a:srgbClr val="000000"/>
                </a:solidFill>
              </a:rPr>
              <a:t>الشرط صحيح</a:t>
            </a:r>
            <a:endParaRPr lang="en-US" sz="1300" dirty="0">
              <a:solidFill>
                <a:srgbClr val="000000"/>
              </a:solidFill>
            </a:endParaRPr>
          </a:p>
        </p:txBody>
      </p:sp>
      <p:cxnSp>
        <p:nvCxnSpPr>
          <p:cNvPr id="7" name="Straight Arrow Connector 13"/>
          <p:cNvCxnSpPr>
            <a:stCxn id="16" idx="2"/>
          </p:cNvCxnSpPr>
          <p:nvPr/>
        </p:nvCxnSpPr>
        <p:spPr>
          <a:xfrm rot="16200000" flipH="1">
            <a:off x="3309144" y="1556544"/>
            <a:ext cx="522287" cy="22225"/>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17"/>
          <p:cNvCxnSpPr/>
          <p:nvPr/>
        </p:nvCxnSpPr>
        <p:spPr>
          <a:xfrm rot="5400000">
            <a:off x="3467894" y="3237706"/>
            <a:ext cx="381000" cy="1588"/>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19"/>
          <p:cNvCxnSpPr/>
          <p:nvPr/>
        </p:nvCxnSpPr>
        <p:spPr>
          <a:xfrm rot="16200000" flipH="1">
            <a:off x="3515519" y="4180681"/>
            <a:ext cx="304800" cy="20638"/>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Connector 25"/>
          <p:cNvCxnSpPr/>
          <p:nvPr/>
        </p:nvCxnSpPr>
        <p:spPr>
          <a:xfrm rot="16200000" flipV="1">
            <a:off x="119063" y="2405062"/>
            <a:ext cx="2628900" cy="28575"/>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11" name="Straight Arrow Connector 27"/>
          <p:cNvCxnSpPr>
            <a:endCxn id="16" idx="1"/>
          </p:cNvCxnSpPr>
          <p:nvPr/>
        </p:nvCxnSpPr>
        <p:spPr>
          <a:xfrm>
            <a:off x="1419225" y="1104900"/>
            <a:ext cx="1357313" cy="20638"/>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Connector 30"/>
          <p:cNvCxnSpPr/>
          <p:nvPr/>
        </p:nvCxnSpPr>
        <p:spPr>
          <a:xfrm rot="10800000">
            <a:off x="1447800" y="3733800"/>
            <a:ext cx="1619250" cy="635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53261" name="TextBox 35"/>
          <p:cNvSpPr txBox="1">
            <a:spLocks noChangeArrowheads="1"/>
          </p:cNvSpPr>
          <p:nvPr/>
        </p:nvSpPr>
        <p:spPr bwMode="auto">
          <a:xfrm>
            <a:off x="3016250" y="3962400"/>
            <a:ext cx="793750" cy="292100"/>
          </a:xfrm>
          <a:prstGeom prst="rect">
            <a:avLst/>
          </a:prstGeom>
          <a:noFill/>
          <a:ln w="9525">
            <a:noFill/>
            <a:miter lim="800000"/>
            <a:headEnd/>
            <a:tailEnd/>
          </a:ln>
        </p:spPr>
        <p:txBody>
          <a:bodyPr>
            <a:spAutoFit/>
          </a:bodyPr>
          <a:lstStyle/>
          <a:p>
            <a:pPr algn="ctr" rtl="1"/>
            <a:r>
              <a:rPr lang="ar-SA" sz="1300">
                <a:solidFill>
                  <a:srgbClr val="000000"/>
                </a:solidFill>
              </a:rPr>
              <a:t>لا</a:t>
            </a:r>
            <a:endParaRPr lang="en-US" sz="1300">
              <a:solidFill>
                <a:srgbClr val="000000"/>
              </a:solidFill>
            </a:endParaRPr>
          </a:p>
        </p:txBody>
      </p:sp>
      <p:cxnSp>
        <p:nvCxnSpPr>
          <p:cNvPr id="14" name="Straight Arrow Connector 36"/>
          <p:cNvCxnSpPr>
            <a:endCxn id="16" idx="0"/>
          </p:cNvCxnSpPr>
          <p:nvPr/>
        </p:nvCxnSpPr>
        <p:spPr>
          <a:xfrm rot="5400000">
            <a:off x="3440906" y="804069"/>
            <a:ext cx="258763" cy="22225"/>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sp>
        <p:nvSpPr>
          <p:cNvPr id="53263" name="TextBox 38"/>
          <p:cNvSpPr txBox="1">
            <a:spLocks noChangeArrowheads="1"/>
          </p:cNvSpPr>
          <p:nvPr/>
        </p:nvSpPr>
        <p:spPr bwMode="auto">
          <a:xfrm>
            <a:off x="2209800" y="3441700"/>
            <a:ext cx="793750" cy="292100"/>
          </a:xfrm>
          <a:prstGeom prst="rect">
            <a:avLst/>
          </a:prstGeom>
          <a:noFill/>
          <a:ln w="9525">
            <a:noFill/>
            <a:miter lim="800000"/>
            <a:headEnd/>
            <a:tailEnd/>
          </a:ln>
        </p:spPr>
        <p:txBody>
          <a:bodyPr>
            <a:spAutoFit/>
          </a:bodyPr>
          <a:lstStyle/>
          <a:p>
            <a:pPr algn="ctr" rtl="1"/>
            <a:r>
              <a:rPr lang="ar-SA" sz="1300">
                <a:solidFill>
                  <a:srgbClr val="000000"/>
                </a:solidFill>
              </a:rPr>
              <a:t>نعم</a:t>
            </a:r>
            <a:endParaRPr lang="en-US" sz="1300">
              <a:solidFill>
                <a:srgbClr val="000000"/>
              </a:solidFill>
            </a:endParaRPr>
          </a:p>
        </p:txBody>
      </p:sp>
      <p:pic>
        <p:nvPicPr>
          <p:cNvPr id="53264" name="Picture 3"/>
          <p:cNvPicPr>
            <a:picLocks noChangeAspect="1" noChangeArrowheads="1"/>
          </p:cNvPicPr>
          <p:nvPr/>
        </p:nvPicPr>
        <p:blipFill>
          <a:blip r:embed="rId2" cstate="print"/>
          <a:srcRect/>
          <a:stretch>
            <a:fillRect/>
          </a:stretch>
        </p:blipFill>
        <p:spPr bwMode="auto">
          <a:xfrm>
            <a:off x="2776538" y="944563"/>
            <a:ext cx="1566862" cy="361950"/>
          </a:xfrm>
          <a:prstGeom prst="rect">
            <a:avLst/>
          </a:prstGeom>
          <a:noFill/>
          <a:ln w="9525">
            <a:noFill/>
            <a:miter lim="800000"/>
            <a:headEnd/>
            <a:tailEnd/>
          </a:ln>
        </p:spPr>
      </p:pic>
      <p:sp>
        <p:nvSpPr>
          <p:cNvPr id="17" name="TextBox 8"/>
          <p:cNvSpPr txBox="1"/>
          <p:nvPr/>
        </p:nvSpPr>
        <p:spPr>
          <a:xfrm>
            <a:off x="3124200" y="987425"/>
            <a:ext cx="1035050" cy="292100"/>
          </a:xfrm>
          <a:prstGeom prst="rect">
            <a:avLst/>
          </a:prstGeom>
          <a:noFill/>
        </p:spPr>
        <p:txBody>
          <a:bodyPr rtlCol="1">
            <a:spAutoFit/>
          </a:bodyPr>
          <a:lstStyle/>
          <a:p>
            <a:pPr algn="ctr" rtl="1">
              <a:defRPr/>
            </a:pPr>
            <a:r>
              <a:rPr lang="ar-SA" sz="1300" dirty="0">
                <a:solidFill>
                  <a:schemeClr val="accent1">
                    <a:lumMod val="10000"/>
                  </a:schemeClr>
                </a:solidFill>
              </a:rPr>
              <a:t>نفذ </a:t>
            </a:r>
            <a:r>
              <a:rPr lang="en-US" sz="1300" dirty="0">
                <a:solidFill>
                  <a:schemeClr val="accent1">
                    <a:lumMod val="10000"/>
                  </a:schemeClr>
                </a:solidFill>
              </a:rPr>
              <a:t>Do</a:t>
            </a:r>
            <a:endParaRPr lang="ar-SA" sz="1300" dirty="0">
              <a:solidFill>
                <a:schemeClr val="accent1">
                  <a:lumMod val="10000"/>
                </a:schemeClr>
              </a:solidFill>
            </a:endParaRPr>
          </a:p>
        </p:txBody>
      </p:sp>
      <p:sp>
        <p:nvSpPr>
          <p:cNvPr id="19" name="TextBox 14"/>
          <p:cNvSpPr txBox="1"/>
          <p:nvPr/>
        </p:nvSpPr>
        <p:spPr>
          <a:xfrm>
            <a:off x="2743200" y="304800"/>
            <a:ext cx="1628775" cy="292100"/>
          </a:xfrm>
          <a:prstGeom prst="rect">
            <a:avLst/>
          </a:prstGeom>
          <a:noFill/>
        </p:spPr>
        <p:txBody>
          <a:bodyPr rtlCol="1">
            <a:spAutoFit/>
          </a:bodyPr>
          <a:lstStyle/>
          <a:p>
            <a:pPr algn="r" rtl="1">
              <a:defRPr/>
            </a:pPr>
            <a:r>
              <a:rPr lang="ar-SA" sz="1300" b="1" dirty="0">
                <a:solidFill>
                  <a:srgbClr val="00B050"/>
                </a:solidFill>
                <a:effectLst>
                  <a:outerShdw blurRad="38100" dist="38100" dir="2700000" algn="tl">
                    <a:srgbClr val="000000">
                      <a:alpha val="43137"/>
                    </a:srgbClr>
                  </a:outerShdw>
                </a:effectLst>
              </a:rPr>
              <a:t>خرائط  التكرار المشروطة</a:t>
            </a:r>
          </a:p>
        </p:txBody>
      </p:sp>
      <p:cxnSp>
        <p:nvCxnSpPr>
          <p:cNvPr id="32" name="Straight Arrow Connector 17"/>
          <p:cNvCxnSpPr>
            <a:endCxn id="5" idx="0"/>
          </p:cNvCxnSpPr>
          <p:nvPr/>
        </p:nvCxnSpPr>
        <p:spPr>
          <a:xfrm rot="16200000" flipH="1">
            <a:off x="3334544" y="2458244"/>
            <a:ext cx="533400" cy="36512"/>
          </a:xfrm>
          <a:prstGeom prst="straightConnector1">
            <a:avLst/>
          </a:prstGeom>
          <a:ln>
            <a:solidFill>
              <a:srgbClr val="000000"/>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53268" name="مستطيل 56"/>
          <p:cNvSpPr>
            <a:spLocks noChangeArrowheads="1"/>
          </p:cNvSpPr>
          <p:nvPr/>
        </p:nvSpPr>
        <p:spPr bwMode="auto">
          <a:xfrm>
            <a:off x="5605463" y="239713"/>
            <a:ext cx="642937" cy="369887"/>
          </a:xfrm>
          <a:prstGeom prst="rect">
            <a:avLst/>
          </a:prstGeom>
          <a:noFill/>
          <a:ln w="9525">
            <a:noFill/>
            <a:miter lim="800000"/>
            <a:headEnd/>
            <a:tailEnd/>
          </a:ln>
        </p:spPr>
        <p:txBody>
          <a:bodyPr wrap="none">
            <a:spAutoFit/>
          </a:bodyPr>
          <a:lstStyle/>
          <a:p>
            <a:pPr marL="342900" indent="-342900" algn="r" rtl="1">
              <a:spcBef>
                <a:spcPct val="20000"/>
              </a:spcBef>
              <a:buFont typeface="Arial" charset="0"/>
              <a:buNone/>
            </a:pPr>
            <a:r>
              <a:rPr lang="ar-SA" b="1">
                <a:solidFill>
                  <a:srgbClr val="C00000"/>
                </a:solidFill>
              </a:rPr>
              <a:t>مثال :</a:t>
            </a:r>
          </a:p>
        </p:txBody>
      </p:sp>
      <p:sp>
        <p:nvSpPr>
          <p:cNvPr id="58" name="Content Placeholder 2"/>
          <p:cNvSpPr txBox="1">
            <a:spLocks/>
          </p:cNvSpPr>
          <p:nvPr/>
        </p:nvSpPr>
        <p:spPr>
          <a:xfrm>
            <a:off x="-381000" y="5467350"/>
            <a:ext cx="8229600" cy="5786438"/>
          </a:xfrm>
          <a:prstGeom prst="rect">
            <a:avLst/>
          </a:prstGeom>
        </p:spPr>
        <p:txBody>
          <a:bodyPr/>
          <a:lstStyle/>
          <a:p>
            <a:pPr marL="342900" indent="-342900" algn="r" rtl="1" eaLnBrk="0" hangingPunct="0">
              <a:spcBef>
                <a:spcPct val="20000"/>
              </a:spcBef>
              <a:buFont typeface="Arial" charset="0"/>
              <a:buNone/>
              <a:defRPr/>
            </a:pPr>
            <a:endParaRPr lang="ar-SA" sz="1300">
              <a:latin typeface="+mn-lt"/>
            </a:endParaRPr>
          </a:p>
          <a:p>
            <a:pPr marL="342900" indent="-342900" algn="r" rtl="1" eaLnBrk="0" hangingPunct="0">
              <a:spcBef>
                <a:spcPct val="20000"/>
              </a:spcBef>
              <a:buFont typeface="Arial" charset="0"/>
              <a:buNone/>
              <a:defRPr/>
            </a:pPr>
            <a:endParaRPr lang="ar-SA" sz="1300">
              <a:latin typeface="+mn-lt"/>
            </a:endParaRPr>
          </a:p>
          <a:p>
            <a:pPr marL="342900" indent="-342900" algn="r" rtl="1" eaLnBrk="0" hangingPunct="0">
              <a:spcBef>
                <a:spcPct val="20000"/>
              </a:spcBef>
              <a:buFont typeface="Arial" charset="0"/>
              <a:buNone/>
              <a:defRPr/>
            </a:pPr>
            <a:endParaRPr lang="ar-SA" sz="1300">
              <a:latin typeface="+mn-lt"/>
            </a:endParaRPr>
          </a:p>
          <a:p>
            <a:pPr marL="342900" indent="-342900" algn="r" rtl="1" eaLnBrk="0" hangingPunct="0">
              <a:spcBef>
                <a:spcPct val="20000"/>
              </a:spcBef>
              <a:buFont typeface="Arial" charset="0"/>
              <a:buNone/>
              <a:defRPr/>
            </a:pPr>
            <a:endParaRPr lang="ar-SA" sz="1300">
              <a:latin typeface="+mn-lt"/>
            </a:endParaRPr>
          </a:p>
          <a:p>
            <a:pPr marL="342900" indent="-342900" algn="r" rtl="1" eaLnBrk="0" hangingPunct="0">
              <a:spcBef>
                <a:spcPct val="20000"/>
              </a:spcBef>
              <a:buFont typeface="Arial" charset="0"/>
              <a:buNone/>
              <a:defRPr/>
            </a:pPr>
            <a:endParaRPr lang="ar-SA" sz="1300">
              <a:latin typeface="+mn-lt"/>
            </a:endParaRPr>
          </a:p>
          <a:p>
            <a:pPr marL="342900" indent="-342900" algn="r" rtl="1" eaLnBrk="0" hangingPunct="0">
              <a:spcBef>
                <a:spcPct val="20000"/>
              </a:spcBef>
              <a:buFont typeface="Arial" charset="0"/>
              <a:buNone/>
              <a:defRPr/>
            </a:pPr>
            <a:endParaRPr lang="ar-SA" sz="1300">
              <a:latin typeface="+mn-lt"/>
            </a:endParaRPr>
          </a:p>
          <a:p>
            <a:pPr marL="342900" indent="-342900" algn="r" rtl="1" eaLnBrk="0" hangingPunct="0">
              <a:spcBef>
                <a:spcPct val="20000"/>
              </a:spcBef>
              <a:buFont typeface="Arial" charset="0"/>
              <a:buNone/>
              <a:defRPr/>
            </a:pPr>
            <a:endParaRPr lang="ar-SA" sz="1300">
              <a:latin typeface="+mn-lt"/>
            </a:endParaRPr>
          </a:p>
          <a:p>
            <a:pPr marL="342900" indent="-342900" algn="r" rtl="1" eaLnBrk="0" hangingPunct="0">
              <a:spcBef>
                <a:spcPct val="20000"/>
              </a:spcBef>
              <a:buFont typeface="Arial" charset="0"/>
              <a:buNone/>
              <a:defRPr/>
            </a:pPr>
            <a:endParaRPr lang="ar-SA" sz="1300">
              <a:latin typeface="+mn-lt"/>
            </a:endParaRPr>
          </a:p>
          <a:p>
            <a:pPr marL="342900" indent="-342900" algn="r" rtl="1" eaLnBrk="0" hangingPunct="0">
              <a:spcBef>
                <a:spcPct val="20000"/>
              </a:spcBef>
              <a:buFont typeface="Arial" charset="0"/>
              <a:buNone/>
              <a:defRPr/>
            </a:pPr>
            <a:endParaRPr lang="ar-SA" sz="1300">
              <a:latin typeface="+mn-lt"/>
            </a:endParaRPr>
          </a:p>
          <a:p>
            <a:pPr marL="342900" indent="-342900" algn="r" rtl="1" eaLnBrk="0" hangingPunct="0">
              <a:spcBef>
                <a:spcPct val="20000"/>
              </a:spcBef>
              <a:buFont typeface="Arial" charset="0"/>
              <a:buNone/>
              <a:defRPr/>
            </a:pPr>
            <a:r>
              <a:rPr lang="ar-SA" sz="1300">
                <a:latin typeface="+mn-lt"/>
              </a:rPr>
              <a:t>           </a:t>
            </a:r>
            <a:endParaRPr lang="en-US" sz="1300" dirty="0">
              <a:latin typeface="+mn-lt"/>
            </a:endParaRPr>
          </a:p>
        </p:txBody>
      </p:sp>
      <p:sp>
        <p:nvSpPr>
          <p:cNvPr id="59" name="Flowchart: Process 9"/>
          <p:cNvSpPr/>
          <p:nvPr/>
        </p:nvSpPr>
        <p:spPr>
          <a:xfrm>
            <a:off x="2743200" y="6096000"/>
            <a:ext cx="1543050" cy="381000"/>
          </a:xfrm>
          <a:prstGeom prst="flowChartProcess">
            <a:avLst/>
          </a:prstGeom>
          <a:no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1">
              <a:defRPr/>
            </a:pPr>
            <a:r>
              <a:rPr lang="ar-SA" sz="1300" dirty="0">
                <a:solidFill>
                  <a:srgbClr val="000000"/>
                </a:solidFill>
              </a:rPr>
              <a:t>الجملة الاولى</a:t>
            </a:r>
            <a:endParaRPr lang="en-US" sz="1300" dirty="0">
              <a:solidFill>
                <a:srgbClr val="000000"/>
              </a:solidFill>
            </a:endParaRPr>
          </a:p>
        </p:txBody>
      </p:sp>
      <p:sp>
        <p:nvSpPr>
          <p:cNvPr id="60" name="Flowchart: Process 10"/>
          <p:cNvSpPr/>
          <p:nvPr/>
        </p:nvSpPr>
        <p:spPr>
          <a:xfrm>
            <a:off x="2743200" y="6858000"/>
            <a:ext cx="1500188" cy="381000"/>
          </a:xfrm>
          <a:prstGeom prst="flowChartProcess">
            <a:avLst/>
          </a:prstGeom>
          <a:no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1">
              <a:defRPr/>
            </a:pPr>
            <a:r>
              <a:rPr lang="ar-SA" sz="1300" dirty="0">
                <a:solidFill>
                  <a:srgbClr val="000000"/>
                </a:solidFill>
              </a:rPr>
              <a:t>الجملة الاخيرة</a:t>
            </a:r>
            <a:endParaRPr lang="en-US" sz="1300" dirty="0">
              <a:solidFill>
                <a:srgbClr val="000000"/>
              </a:solidFill>
            </a:endParaRPr>
          </a:p>
        </p:txBody>
      </p:sp>
      <p:cxnSp>
        <p:nvCxnSpPr>
          <p:cNvPr id="61" name="Straight Arrow Connector 13"/>
          <p:cNvCxnSpPr/>
          <p:nvPr/>
        </p:nvCxnSpPr>
        <p:spPr>
          <a:xfrm rot="5400000">
            <a:off x="3314701" y="5903912"/>
            <a:ext cx="381000" cy="3175"/>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62" name="Straight Arrow Connector 19"/>
          <p:cNvCxnSpPr/>
          <p:nvPr/>
        </p:nvCxnSpPr>
        <p:spPr>
          <a:xfrm rot="5400000">
            <a:off x="3367881" y="8290719"/>
            <a:ext cx="276225" cy="1588"/>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63" name="Straight Connector 25"/>
          <p:cNvCxnSpPr/>
          <p:nvPr/>
        </p:nvCxnSpPr>
        <p:spPr>
          <a:xfrm rot="16200000" flipV="1">
            <a:off x="388144" y="6636544"/>
            <a:ext cx="2514600" cy="61912"/>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64" name="Straight Arrow Connector 27"/>
          <p:cNvCxnSpPr/>
          <p:nvPr/>
        </p:nvCxnSpPr>
        <p:spPr>
          <a:xfrm>
            <a:off x="1600200" y="5410200"/>
            <a:ext cx="914400" cy="19050"/>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65" name="Straight Connector 30"/>
          <p:cNvCxnSpPr/>
          <p:nvPr/>
        </p:nvCxnSpPr>
        <p:spPr>
          <a:xfrm rot="10800000">
            <a:off x="1676400" y="7924800"/>
            <a:ext cx="14478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66" name="Straight Arrow Connector 36"/>
          <p:cNvCxnSpPr/>
          <p:nvPr/>
        </p:nvCxnSpPr>
        <p:spPr>
          <a:xfrm rot="16200000" flipH="1">
            <a:off x="3390900" y="5067300"/>
            <a:ext cx="228600" cy="0"/>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pic>
        <p:nvPicPr>
          <p:cNvPr id="53278" name="Picture 3"/>
          <p:cNvPicPr>
            <a:picLocks noChangeAspect="1" noChangeArrowheads="1"/>
          </p:cNvPicPr>
          <p:nvPr/>
        </p:nvPicPr>
        <p:blipFill>
          <a:blip r:embed="rId2" cstate="print"/>
          <a:srcRect/>
          <a:stretch>
            <a:fillRect/>
          </a:stretch>
        </p:blipFill>
        <p:spPr bwMode="auto">
          <a:xfrm>
            <a:off x="2514600" y="5219700"/>
            <a:ext cx="1905000" cy="495300"/>
          </a:xfrm>
          <a:prstGeom prst="rect">
            <a:avLst/>
          </a:prstGeom>
          <a:noFill/>
          <a:ln w="9525">
            <a:noFill/>
            <a:miter lim="800000"/>
            <a:headEnd/>
            <a:tailEnd/>
          </a:ln>
        </p:spPr>
      </p:pic>
      <p:sp>
        <p:nvSpPr>
          <p:cNvPr id="68" name="TextBox 8"/>
          <p:cNvSpPr txBox="1"/>
          <p:nvPr/>
        </p:nvSpPr>
        <p:spPr>
          <a:xfrm>
            <a:off x="2366963" y="5253038"/>
            <a:ext cx="1976437" cy="461962"/>
          </a:xfrm>
          <a:prstGeom prst="rect">
            <a:avLst/>
          </a:prstGeom>
          <a:noFill/>
        </p:spPr>
        <p:txBody>
          <a:bodyPr rtlCol="1">
            <a:spAutoFit/>
          </a:bodyPr>
          <a:lstStyle/>
          <a:p>
            <a:pPr algn="r" rtl="1">
              <a:defRPr/>
            </a:pPr>
            <a:r>
              <a:rPr lang="ar-SA" sz="1200" dirty="0">
                <a:solidFill>
                  <a:schemeClr val="accent1">
                    <a:lumMod val="10000"/>
                  </a:schemeClr>
                </a:solidFill>
              </a:rPr>
              <a:t>نفذ </a:t>
            </a:r>
            <a:r>
              <a:rPr lang="en-US" sz="1200" dirty="0">
                <a:solidFill>
                  <a:schemeClr val="accent1">
                    <a:lumMod val="10000"/>
                  </a:schemeClr>
                </a:solidFill>
              </a:rPr>
              <a:t> Do</a:t>
            </a:r>
            <a:endParaRPr lang="ar-SA" sz="1200" dirty="0">
              <a:solidFill>
                <a:schemeClr val="accent1">
                  <a:lumMod val="10000"/>
                </a:schemeClr>
              </a:solidFill>
            </a:endParaRPr>
          </a:p>
          <a:p>
            <a:pPr algn="r" rtl="1">
              <a:defRPr/>
            </a:pPr>
            <a:r>
              <a:rPr lang="en-US" sz="1200" dirty="0">
                <a:solidFill>
                  <a:schemeClr val="accent1">
                    <a:lumMod val="10000"/>
                  </a:schemeClr>
                </a:solidFill>
              </a:rPr>
              <a:t>Counter=A,B, step C</a:t>
            </a:r>
            <a:endParaRPr lang="ar-SA" sz="1200" dirty="0">
              <a:solidFill>
                <a:schemeClr val="accent1">
                  <a:lumMod val="10000"/>
                </a:schemeClr>
              </a:solidFill>
            </a:endParaRPr>
          </a:p>
        </p:txBody>
      </p:sp>
      <p:sp>
        <p:nvSpPr>
          <p:cNvPr id="70" name="TextBox 14"/>
          <p:cNvSpPr txBox="1"/>
          <p:nvPr/>
        </p:nvSpPr>
        <p:spPr>
          <a:xfrm>
            <a:off x="2462213" y="4648200"/>
            <a:ext cx="2033587" cy="292100"/>
          </a:xfrm>
          <a:prstGeom prst="rect">
            <a:avLst/>
          </a:prstGeom>
          <a:noFill/>
        </p:spPr>
        <p:txBody>
          <a:bodyPr rtlCol="1">
            <a:spAutoFit/>
          </a:bodyPr>
          <a:lstStyle/>
          <a:p>
            <a:pPr algn="r" rtl="1">
              <a:defRPr/>
            </a:pPr>
            <a:r>
              <a:rPr lang="ar-SA" sz="1300" b="1" dirty="0">
                <a:solidFill>
                  <a:srgbClr val="00B050"/>
                </a:solidFill>
                <a:effectLst>
                  <a:outerShdw blurRad="38100" dist="38100" dir="2700000" algn="tl">
                    <a:srgbClr val="000000">
                      <a:alpha val="43137"/>
                    </a:srgbClr>
                  </a:outerShdw>
                </a:effectLst>
              </a:rPr>
              <a:t>خرائط  التكرار الغيرالمشروطة</a:t>
            </a:r>
          </a:p>
        </p:txBody>
      </p:sp>
      <p:sp>
        <p:nvSpPr>
          <p:cNvPr id="71" name="Flowchart: Connector 20"/>
          <p:cNvSpPr/>
          <p:nvPr/>
        </p:nvSpPr>
        <p:spPr>
          <a:xfrm>
            <a:off x="3124200" y="7620000"/>
            <a:ext cx="762000" cy="533400"/>
          </a:xfrm>
          <a:prstGeom prst="flowChartConnector">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1">
              <a:defRPr/>
            </a:pPr>
            <a:endParaRPr lang="en-US" sz="1300"/>
          </a:p>
        </p:txBody>
      </p:sp>
      <p:cxnSp>
        <p:nvCxnSpPr>
          <p:cNvPr id="94" name="Straight Arrow Connector 17"/>
          <p:cNvCxnSpPr/>
          <p:nvPr/>
        </p:nvCxnSpPr>
        <p:spPr>
          <a:xfrm rot="16200000" flipH="1">
            <a:off x="3314700" y="6667500"/>
            <a:ext cx="381000" cy="0"/>
          </a:xfrm>
          <a:prstGeom prst="straightConnector1">
            <a:avLst/>
          </a:prstGeom>
          <a:ln>
            <a:solidFill>
              <a:srgbClr val="000000"/>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100" name="Straight Arrow Connector 17"/>
          <p:cNvCxnSpPr/>
          <p:nvPr/>
        </p:nvCxnSpPr>
        <p:spPr>
          <a:xfrm rot="16200000" flipH="1">
            <a:off x="3314700" y="7429500"/>
            <a:ext cx="381000" cy="0"/>
          </a:xfrm>
          <a:prstGeom prst="straightConnector1">
            <a:avLst/>
          </a:prstGeom>
          <a:ln>
            <a:solidFill>
              <a:srgbClr val="000000"/>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53284" name="مربع نص 113"/>
          <p:cNvSpPr txBox="1">
            <a:spLocks noChangeArrowheads="1"/>
          </p:cNvSpPr>
          <p:nvPr/>
        </p:nvSpPr>
        <p:spPr bwMode="auto">
          <a:xfrm>
            <a:off x="228600" y="4191000"/>
            <a:ext cx="6400800" cy="369888"/>
          </a:xfrm>
          <a:prstGeom prst="rect">
            <a:avLst/>
          </a:prstGeom>
          <a:noFill/>
          <a:ln w="9525">
            <a:noFill/>
            <a:miter lim="800000"/>
            <a:headEnd/>
            <a:tailEnd/>
          </a:ln>
        </p:spPr>
        <p:txBody>
          <a:bodyPr>
            <a:spAutoFit/>
          </a:bodyPr>
          <a:lstStyle/>
          <a:p>
            <a:endParaRPr lang="en-US"/>
          </a:p>
        </p:txBody>
      </p:sp>
      <p:sp>
        <p:nvSpPr>
          <p:cNvPr id="53285" name="مربع نص 114"/>
          <p:cNvSpPr txBox="1">
            <a:spLocks noChangeArrowheads="1"/>
          </p:cNvSpPr>
          <p:nvPr/>
        </p:nvSpPr>
        <p:spPr bwMode="auto">
          <a:xfrm>
            <a:off x="457200" y="4354513"/>
            <a:ext cx="6019800" cy="369887"/>
          </a:xfrm>
          <a:prstGeom prst="rect">
            <a:avLst/>
          </a:prstGeom>
          <a:noFill/>
          <a:ln w="9525">
            <a:noFill/>
            <a:miter lim="800000"/>
            <a:headEnd/>
            <a:tailEnd/>
          </a:ln>
        </p:spPr>
        <p:txBody>
          <a:bodyPr>
            <a:spAutoFit/>
          </a:bodyPr>
          <a:lstStyle/>
          <a:p>
            <a:r>
              <a:rPr lang="ar-SA"/>
              <a:t>----------------------------------------------------------------------------</a:t>
            </a:r>
            <a:endParaRPr lang="en-US"/>
          </a:p>
        </p:txBody>
      </p:sp>
      <p:sp>
        <p:nvSpPr>
          <p:cNvPr id="39" name="عنصر نائب للتذييل 38"/>
          <p:cNvSpPr>
            <a:spLocks noGrp="1"/>
          </p:cNvSpPr>
          <p:nvPr>
            <p:ph type="ftr" sz="quarter" idx="11"/>
          </p:nvPr>
        </p:nvSpPr>
        <p:spPr/>
        <p:txBody>
          <a:bodyPr/>
          <a:lstStyle/>
          <a:p>
            <a:r>
              <a:rPr lang="en-US" smtClean="0"/>
              <a:t>51</a:t>
            </a:r>
            <a:endParaRPr lang="en-US"/>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4710113" y="331788"/>
            <a:ext cx="1766887" cy="354012"/>
          </a:xfrm>
          <a:prstGeom prst="rect">
            <a:avLst/>
          </a:prstGeom>
        </p:spPr>
        <p:txBody>
          <a:bodyPr/>
          <a:lstStyle/>
          <a:p>
            <a:pPr algn="r" rtl="1" eaLnBrk="0" hangingPunct="0">
              <a:defRPr/>
            </a:pPr>
            <a:r>
              <a:rPr lang="ar-SA" sz="1300" b="1" u="sng" dirty="0">
                <a:solidFill>
                  <a:srgbClr val="C00000"/>
                </a:solidFill>
                <a:effectLst>
                  <a:outerShdw blurRad="38100" dist="38100" dir="2700000" algn="tl">
                    <a:srgbClr val="000000">
                      <a:alpha val="43137"/>
                    </a:srgbClr>
                  </a:outerShdw>
                </a:effectLst>
                <a:latin typeface="+mj-lt"/>
                <a:ea typeface="+mj-ea"/>
              </a:rPr>
              <a:t>مراحل تطوير البرمجيات :</a:t>
            </a:r>
            <a:endParaRPr lang="en-US" sz="1300" b="1" u="sng" dirty="0">
              <a:solidFill>
                <a:srgbClr val="C00000"/>
              </a:solidFill>
              <a:effectLst>
                <a:outerShdw blurRad="38100" dist="38100" dir="2700000" algn="tl">
                  <a:srgbClr val="000000">
                    <a:alpha val="43137"/>
                  </a:srgbClr>
                </a:outerShdw>
              </a:effectLst>
              <a:latin typeface="+mj-lt"/>
              <a:ea typeface="+mj-ea"/>
            </a:endParaRPr>
          </a:p>
        </p:txBody>
      </p:sp>
      <p:sp>
        <p:nvSpPr>
          <p:cNvPr id="4" name="Content Placeholder 2"/>
          <p:cNvSpPr txBox="1">
            <a:spLocks/>
          </p:cNvSpPr>
          <p:nvPr/>
        </p:nvSpPr>
        <p:spPr>
          <a:xfrm>
            <a:off x="381000" y="609600"/>
            <a:ext cx="5791200" cy="2209800"/>
          </a:xfrm>
          <a:prstGeom prst="rect">
            <a:avLst/>
          </a:prstGeom>
        </p:spPr>
        <p:txBody>
          <a:bodyPr/>
          <a:lstStyle/>
          <a:p>
            <a:pPr marL="342900" indent="-342900" algn="r" rtl="1" eaLnBrk="0" hangingPunct="0">
              <a:spcBef>
                <a:spcPct val="20000"/>
              </a:spcBef>
              <a:buFont typeface="Arial" charset="0"/>
              <a:buChar char="•"/>
              <a:defRPr/>
            </a:pPr>
            <a:r>
              <a:rPr lang="ar-SA" sz="1300" dirty="0">
                <a:solidFill>
                  <a:srgbClr val="000000"/>
                </a:solidFill>
                <a:latin typeface="+mn-lt"/>
              </a:rPr>
              <a:t>تشير مراحل تطوير البرمجيات </a:t>
            </a:r>
            <a:r>
              <a:rPr lang="ar-SA" sz="1300" dirty="0" err="1">
                <a:solidFill>
                  <a:srgbClr val="000000"/>
                </a:solidFill>
                <a:latin typeface="+mn-lt"/>
              </a:rPr>
              <a:t>الى</a:t>
            </a:r>
            <a:r>
              <a:rPr lang="ar-SA" sz="1300" dirty="0">
                <a:solidFill>
                  <a:srgbClr val="000000"/>
                </a:solidFill>
                <a:latin typeface="+mn-lt"/>
              </a:rPr>
              <a:t> العمليات المنظمة والمرتبطة منطقيا بتعريف وحل المشكلات البرمجية </a:t>
            </a:r>
          </a:p>
          <a:p>
            <a:pPr marL="342900" indent="-342900" algn="r" rtl="1" eaLnBrk="0" hangingPunct="0">
              <a:spcBef>
                <a:spcPct val="20000"/>
              </a:spcBef>
              <a:buFont typeface="Arial" charset="0"/>
              <a:buChar char="•"/>
              <a:defRPr/>
            </a:pPr>
            <a:r>
              <a:rPr lang="ar-SA" sz="1300" dirty="0">
                <a:solidFill>
                  <a:srgbClr val="000000"/>
                </a:solidFill>
                <a:latin typeface="+mn-lt"/>
              </a:rPr>
              <a:t>علم هندسة البرمجيات </a:t>
            </a:r>
            <a:r>
              <a:rPr lang="en-US" sz="1300" dirty="0">
                <a:solidFill>
                  <a:srgbClr val="000000"/>
                </a:solidFill>
                <a:latin typeface="+mn-lt"/>
              </a:rPr>
              <a:t>(Software Engineering)</a:t>
            </a:r>
            <a:r>
              <a:rPr lang="ar-SA" sz="1300" dirty="0">
                <a:solidFill>
                  <a:srgbClr val="000000"/>
                </a:solidFill>
                <a:latin typeface="+mn-lt"/>
              </a:rPr>
              <a:t> </a:t>
            </a:r>
            <a:endParaRPr lang="en-US" sz="1300" dirty="0">
              <a:solidFill>
                <a:srgbClr val="000000"/>
              </a:solidFill>
              <a:latin typeface="+mn-lt"/>
            </a:endParaRPr>
          </a:p>
          <a:p>
            <a:pPr marL="342900" indent="-342900" algn="r" rtl="1" eaLnBrk="0" hangingPunct="0">
              <a:spcBef>
                <a:spcPct val="20000"/>
              </a:spcBef>
              <a:buFont typeface="Arial" charset="0"/>
              <a:buNone/>
              <a:defRPr/>
            </a:pPr>
            <a:r>
              <a:rPr lang="ar-SA" sz="1300" dirty="0">
                <a:solidFill>
                  <a:srgbClr val="000000"/>
                </a:solidFill>
                <a:latin typeface="+mn-lt"/>
              </a:rPr>
              <a:t>يطلق على مراحل تطوير البرمجيات اصطلاح عام وهو :دورة حياة البرمجيات </a:t>
            </a:r>
            <a:r>
              <a:rPr lang="en-US" sz="1300" dirty="0">
                <a:solidFill>
                  <a:srgbClr val="000000"/>
                </a:solidFill>
                <a:latin typeface="+mn-lt"/>
              </a:rPr>
              <a:t>(Software life cycle)</a:t>
            </a:r>
          </a:p>
          <a:p>
            <a:pPr marL="342900" indent="-342900" algn="r" rtl="1" eaLnBrk="0" hangingPunct="0">
              <a:spcBef>
                <a:spcPct val="20000"/>
              </a:spcBef>
              <a:buFont typeface="Arial" charset="0"/>
              <a:buNone/>
              <a:defRPr/>
            </a:pPr>
            <a:r>
              <a:rPr lang="ar-SA" sz="1300" dirty="0">
                <a:solidFill>
                  <a:srgbClr val="000000"/>
                </a:solidFill>
                <a:latin typeface="+mn-lt"/>
              </a:rPr>
              <a:t>وعلم هندسة البرمجيات هو علم يهدف </a:t>
            </a:r>
            <a:r>
              <a:rPr lang="ar-SA" sz="1300" dirty="0" err="1">
                <a:solidFill>
                  <a:srgbClr val="000000"/>
                </a:solidFill>
                <a:latin typeface="+mn-lt"/>
              </a:rPr>
              <a:t>الى</a:t>
            </a:r>
            <a:r>
              <a:rPr lang="ar-SA" sz="1300" dirty="0">
                <a:solidFill>
                  <a:srgbClr val="000000"/>
                </a:solidFill>
                <a:latin typeface="+mn-lt"/>
              </a:rPr>
              <a:t> </a:t>
            </a:r>
            <a:r>
              <a:rPr lang="ar-SA" sz="1300" dirty="0" err="1">
                <a:solidFill>
                  <a:srgbClr val="000000"/>
                </a:solidFill>
                <a:latin typeface="+mn-lt"/>
              </a:rPr>
              <a:t>انتاج</a:t>
            </a:r>
            <a:r>
              <a:rPr lang="ar-SA" sz="1300" dirty="0">
                <a:solidFill>
                  <a:srgbClr val="000000"/>
                </a:solidFill>
                <a:latin typeface="+mn-lt"/>
              </a:rPr>
              <a:t> برمجيات خالية من </a:t>
            </a:r>
            <a:r>
              <a:rPr lang="ar-SA" sz="1300" dirty="0" err="1">
                <a:solidFill>
                  <a:srgbClr val="000000"/>
                </a:solidFill>
                <a:latin typeface="+mn-lt"/>
              </a:rPr>
              <a:t>الاخطاء</a:t>
            </a:r>
            <a:r>
              <a:rPr lang="ar-SA" sz="1300" dirty="0">
                <a:solidFill>
                  <a:srgbClr val="000000"/>
                </a:solidFill>
                <a:latin typeface="+mn-lt"/>
              </a:rPr>
              <a:t> </a:t>
            </a:r>
            <a:r>
              <a:rPr lang="ar-SA" sz="1300" dirty="0" err="1">
                <a:solidFill>
                  <a:srgbClr val="000000"/>
                </a:solidFill>
                <a:latin typeface="+mn-lt"/>
              </a:rPr>
              <a:t>فى</a:t>
            </a:r>
            <a:r>
              <a:rPr lang="ar-SA" sz="1300" dirty="0">
                <a:solidFill>
                  <a:srgbClr val="000000"/>
                </a:solidFill>
                <a:latin typeface="+mn-lt"/>
              </a:rPr>
              <a:t> وقت محدد وبميزانية محددة.</a:t>
            </a:r>
            <a:endParaRPr lang="en-US" sz="1300" dirty="0">
              <a:solidFill>
                <a:srgbClr val="000000"/>
              </a:solidFill>
              <a:latin typeface="+mn-lt"/>
            </a:endParaRPr>
          </a:p>
        </p:txBody>
      </p:sp>
      <p:sp>
        <p:nvSpPr>
          <p:cNvPr id="5" name="Title 1"/>
          <p:cNvSpPr txBox="1">
            <a:spLocks/>
          </p:cNvSpPr>
          <p:nvPr/>
        </p:nvSpPr>
        <p:spPr>
          <a:xfrm>
            <a:off x="4953000" y="2209800"/>
            <a:ext cx="1752600" cy="457200"/>
          </a:xfrm>
          <a:prstGeom prst="rect">
            <a:avLst/>
          </a:prstGeom>
        </p:spPr>
        <p:txBody>
          <a:bodyPr/>
          <a:lstStyle/>
          <a:p>
            <a:pPr rtl="1" eaLnBrk="0" hangingPunct="0">
              <a:defRPr/>
            </a:pPr>
            <a:r>
              <a:rPr lang="ar-SA" sz="1300" b="1" u="sng" dirty="0">
                <a:solidFill>
                  <a:srgbClr val="C00000"/>
                </a:solidFill>
                <a:effectLst>
                  <a:outerShdw blurRad="38100" dist="38100" dir="2700000" algn="tl">
                    <a:srgbClr val="000000">
                      <a:alpha val="43137"/>
                    </a:srgbClr>
                  </a:outerShdw>
                </a:effectLst>
                <a:latin typeface="+mj-lt"/>
                <a:ea typeface="+mj-ea"/>
              </a:rPr>
              <a:t>مراحل تطوير البرمجيات :</a:t>
            </a:r>
            <a:endParaRPr lang="en-US" sz="1300" b="1" u="sng" dirty="0">
              <a:solidFill>
                <a:srgbClr val="C00000"/>
              </a:solidFill>
              <a:effectLst>
                <a:outerShdw blurRad="38100" dist="38100" dir="2700000" algn="tl">
                  <a:srgbClr val="000000">
                    <a:alpha val="43137"/>
                  </a:srgbClr>
                </a:outerShdw>
              </a:effectLst>
              <a:latin typeface="+mj-lt"/>
              <a:ea typeface="+mj-ea"/>
            </a:endParaRPr>
          </a:p>
        </p:txBody>
      </p:sp>
      <p:sp>
        <p:nvSpPr>
          <p:cNvPr id="6" name="Content Placeholder 2"/>
          <p:cNvSpPr txBox="1">
            <a:spLocks/>
          </p:cNvSpPr>
          <p:nvPr/>
        </p:nvSpPr>
        <p:spPr>
          <a:xfrm>
            <a:off x="1066800" y="2514600"/>
            <a:ext cx="4953000" cy="1600200"/>
          </a:xfrm>
          <a:prstGeom prst="rect">
            <a:avLst/>
          </a:prstGeom>
        </p:spPr>
        <p:txBody>
          <a:bodyPr/>
          <a:lstStyle/>
          <a:p>
            <a:pPr marL="342900" indent="-342900" algn="r" rtl="1" eaLnBrk="0" hangingPunct="0">
              <a:spcBef>
                <a:spcPct val="20000"/>
              </a:spcBef>
              <a:buFont typeface="Wingdings" pitchFamily="2" charset="2"/>
              <a:buChar char="ü"/>
              <a:defRPr/>
            </a:pPr>
            <a:r>
              <a:rPr lang="ar-SA" sz="1300" dirty="0">
                <a:solidFill>
                  <a:srgbClr val="000000"/>
                </a:solidFill>
                <a:latin typeface="+mn-lt"/>
              </a:rPr>
              <a:t>مرحلة تحليل المشكلة </a:t>
            </a:r>
            <a:r>
              <a:rPr lang="en-US" sz="1300" dirty="0">
                <a:solidFill>
                  <a:srgbClr val="000000"/>
                </a:solidFill>
                <a:latin typeface="+mn-lt"/>
              </a:rPr>
              <a:t>(Problem Analysis Phase)</a:t>
            </a:r>
            <a:endParaRPr lang="ar-SA" sz="1300" dirty="0">
              <a:solidFill>
                <a:srgbClr val="000000"/>
              </a:solidFill>
              <a:latin typeface="+mn-lt"/>
            </a:endParaRPr>
          </a:p>
          <a:p>
            <a:pPr marL="342900" indent="-342900" algn="r" rtl="1" eaLnBrk="0" hangingPunct="0">
              <a:spcBef>
                <a:spcPct val="20000"/>
              </a:spcBef>
              <a:buFont typeface="Wingdings" pitchFamily="2" charset="2"/>
              <a:buChar char="ü"/>
              <a:defRPr/>
            </a:pPr>
            <a:r>
              <a:rPr lang="ar-SA" sz="1300" dirty="0">
                <a:solidFill>
                  <a:srgbClr val="000000"/>
                </a:solidFill>
                <a:latin typeface="+mn-lt"/>
              </a:rPr>
              <a:t>مرحلة التصميم </a:t>
            </a:r>
            <a:r>
              <a:rPr lang="en-US" sz="1300" dirty="0">
                <a:solidFill>
                  <a:srgbClr val="000000"/>
                </a:solidFill>
                <a:latin typeface="+mn-lt"/>
              </a:rPr>
              <a:t>(Design Phase)</a:t>
            </a:r>
          </a:p>
          <a:p>
            <a:pPr marL="342900" indent="-342900" algn="r" rtl="1" eaLnBrk="0" hangingPunct="0">
              <a:spcBef>
                <a:spcPct val="20000"/>
              </a:spcBef>
              <a:buFont typeface="Wingdings" pitchFamily="2" charset="2"/>
              <a:buChar char="ü"/>
              <a:defRPr/>
            </a:pPr>
            <a:r>
              <a:rPr lang="ar-SA" sz="1300" dirty="0">
                <a:solidFill>
                  <a:srgbClr val="000000"/>
                </a:solidFill>
                <a:latin typeface="+mn-lt"/>
              </a:rPr>
              <a:t>مرحلة التنفيذ </a:t>
            </a:r>
            <a:r>
              <a:rPr lang="en-US" sz="1300" dirty="0">
                <a:solidFill>
                  <a:srgbClr val="000000"/>
                </a:solidFill>
                <a:latin typeface="+mn-lt"/>
              </a:rPr>
              <a:t>(Implementation Phase)</a:t>
            </a:r>
          </a:p>
          <a:p>
            <a:pPr marL="342900" indent="-342900" algn="r" rtl="1" eaLnBrk="0" hangingPunct="0">
              <a:spcBef>
                <a:spcPct val="20000"/>
              </a:spcBef>
              <a:buFont typeface="Wingdings" pitchFamily="2" charset="2"/>
              <a:buChar char="ü"/>
              <a:defRPr/>
            </a:pPr>
            <a:r>
              <a:rPr lang="ar-SA" sz="1300" dirty="0">
                <a:solidFill>
                  <a:srgbClr val="000000"/>
                </a:solidFill>
                <a:latin typeface="+mn-lt"/>
              </a:rPr>
              <a:t>مرحلة الاختبار وتشخيص </a:t>
            </a:r>
            <a:r>
              <a:rPr lang="ar-SA" sz="1300" dirty="0" err="1">
                <a:solidFill>
                  <a:srgbClr val="000000"/>
                </a:solidFill>
                <a:latin typeface="+mn-lt"/>
              </a:rPr>
              <a:t>الاخطاء</a:t>
            </a:r>
            <a:r>
              <a:rPr lang="ar-SA" sz="1300" dirty="0">
                <a:solidFill>
                  <a:srgbClr val="000000"/>
                </a:solidFill>
                <a:latin typeface="+mn-lt"/>
              </a:rPr>
              <a:t> </a:t>
            </a:r>
            <a:r>
              <a:rPr lang="en-US" sz="1300" dirty="0">
                <a:solidFill>
                  <a:srgbClr val="000000"/>
                </a:solidFill>
                <a:latin typeface="+mn-lt"/>
              </a:rPr>
              <a:t>(Testing and Debugging Phase)</a:t>
            </a:r>
          </a:p>
          <a:p>
            <a:pPr marL="342900" indent="-342900" algn="r" rtl="1" eaLnBrk="0" hangingPunct="0">
              <a:spcBef>
                <a:spcPct val="20000"/>
              </a:spcBef>
              <a:buFont typeface="Wingdings" pitchFamily="2" charset="2"/>
              <a:buChar char="ü"/>
              <a:defRPr/>
            </a:pPr>
            <a:r>
              <a:rPr lang="ar-SA" sz="1300" dirty="0">
                <a:solidFill>
                  <a:srgbClr val="000000"/>
                </a:solidFill>
                <a:latin typeface="+mn-lt"/>
              </a:rPr>
              <a:t>مرحلة التوثيق </a:t>
            </a:r>
            <a:r>
              <a:rPr lang="en-US" sz="1300" dirty="0">
                <a:solidFill>
                  <a:srgbClr val="000000"/>
                </a:solidFill>
                <a:latin typeface="+mn-lt"/>
              </a:rPr>
              <a:t>(Documentation Phase)</a:t>
            </a:r>
          </a:p>
          <a:p>
            <a:pPr marL="342900" indent="-342900" algn="r" rtl="1" eaLnBrk="0" hangingPunct="0">
              <a:spcBef>
                <a:spcPct val="20000"/>
              </a:spcBef>
              <a:buFont typeface="Wingdings" pitchFamily="2" charset="2"/>
              <a:buChar char="ü"/>
              <a:defRPr/>
            </a:pPr>
            <a:r>
              <a:rPr lang="ar-SA" sz="1300" dirty="0">
                <a:solidFill>
                  <a:srgbClr val="000000"/>
                </a:solidFill>
                <a:latin typeface="+mn-lt"/>
              </a:rPr>
              <a:t>مرحلة صيانة البرنامج </a:t>
            </a:r>
            <a:r>
              <a:rPr lang="en-US" sz="1300" dirty="0">
                <a:solidFill>
                  <a:srgbClr val="000000"/>
                </a:solidFill>
                <a:latin typeface="+mn-lt"/>
              </a:rPr>
              <a:t>(Maintenance Phase)</a:t>
            </a:r>
          </a:p>
          <a:p>
            <a:pPr marL="342900" indent="-342900" algn="r" rtl="1" eaLnBrk="0" hangingPunct="0">
              <a:spcBef>
                <a:spcPct val="20000"/>
              </a:spcBef>
              <a:buFont typeface="Arial" charset="0"/>
              <a:buChar char="•"/>
              <a:defRPr/>
            </a:pPr>
            <a:endParaRPr lang="en-US" sz="1300" dirty="0">
              <a:latin typeface="+mn-lt"/>
            </a:endParaRPr>
          </a:p>
        </p:txBody>
      </p:sp>
      <p:cxnSp>
        <p:nvCxnSpPr>
          <p:cNvPr id="7" name="رابط مستقيم 6"/>
          <p:cNvCxnSpPr/>
          <p:nvPr/>
        </p:nvCxnSpPr>
        <p:spPr>
          <a:xfrm rot="10800000" flipV="1">
            <a:off x="609600" y="4191000"/>
            <a:ext cx="5791200" cy="0"/>
          </a:xfrm>
          <a:prstGeom prst="line">
            <a:avLst/>
          </a:prstGeom>
        </p:spPr>
        <p:style>
          <a:lnRef idx="1">
            <a:schemeClr val="accent1"/>
          </a:lnRef>
          <a:fillRef idx="0">
            <a:schemeClr val="accent1"/>
          </a:fillRef>
          <a:effectRef idx="0">
            <a:schemeClr val="accent1"/>
          </a:effectRef>
          <a:fontRef idx="minor">
            <a:schemeClr val="tx1"/>
          </a:fontRef>
        </p:style>
      </p:cxnSp>
      <p:sp>
        <p:nvSpPr>
          <p:cNvPr id="8" name="نجمة مكونة من 7 نقاط 7"/>
          <p:cNvSpPr/>
          <p:nvPr/>
        </p:nvSpPr>
        <p:spPr>
          <a:xfrm>
            <a:off x="304800" y="4267200"/>
            <a:ext cx="1905000" cy="914400"/>
          </a:xfrm>
          <a:prstGeom prst="star7">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ar-SA" b="1" dirty="0">
                <a:solidFill>
                  <a:srgbClr val="00B050"/>
                </a:solidFill>
              </a:rPr>
              <a:t>المحاضرة التاسعة</a:t>
            </a:r>
            <a:endParaRPr lang="en-US" b="1" dirty="0">
              <a:solidFill>
                <a:srgbClr val="00B050"/>
              </a:solidFill>
            </a:endParaRPr>
          </a:p>
        </p:txBody>
      </p:sp>
      <p:sp>
        <p:nvSpPr>
          <p:cNvPr id="9" name="مستطيل 8"/>
          <p:cNvSpPr/>
          <p:nvPr/>
        </p:nvSpPr>
        <p:spPr>
          <a:xfrm>
            <a:off x="2362200" y="4429125"/>
            <a:ext cx="3429000" cy="523875"/>
          </a:xfrm>
          <a:prstGeom prst="rect">
            <a:avLst/>
          </a:prstGeom>
        </p:spPr>
        <p:txBody>
          <a:bodyPr>
            <a:spAutoFit/>
          </a:bodyPr>
          <a:lstStyle/>
          <a:p>
            <a:pPr algn="ctr">
              <a:defRPr/>
            </a:pPr>
            <a:r>
              <a:rPr lang="ar-SA" sz="1400" b="1" dirty="0">
                <a:solidFill>
                  <a:srgbClr val="9D1D72"/>
                </a:solidFill>
                <a:effectLst>
                  <a:outerShdw blurRad="38100" dist="38100" dir="2700000" algn="tl">
                    <a:srgbClr val="000000">
                      <a:alpha val="43137"/>
                    </a:srgbClr>
                  </a:outerShdw>
                </a:effectLst>
              </a:rPr>
              <a:t> نظم الأعداد</a:t>
            </a:r>
            <a:br>
              <a:rPr lang="ar-SA" sz="1400" b="1" dirty="0">
                <a:solidFill>
                  <a:srgbClr val="9D1D72"/>
                </a:solidFill>
                <a:effectLst>
                  <a:outerShdw blurRad="38100" dist="38100" dir="2700000" algn="tl">
                    <a:srgbClr val="000000">
                      <a:alpha val="43137"/>
                    </a:srgbClr>
                  </a:outerShdw>
                </a:effectLst>
              </a:rPr>
            </a:br>
            <a:r>
              <a:rPr lang="en-US" sz="1400" b="1" dirty="0">
                <a:solidFill>
                  <a:srgbClr val="9D1D72"/>
                </a:solidFill>
                <a:effectLst>
                  <a:outerShdw blurRad="38100" dist="38100" dir="2700000" algn="tl">
                    <a:srgbClr val="000000">
                      <a:alpha val="43137"/>
                    </a:srgbClr>
                  </a:outerShdw>
                </a:effectLst>
              </a:rPr>
              <a:t>Numbers Systems</a:t>
            </a:r>
          </a:p>
        </p:txBody>
      </p:sp>
      <p:sp>
        <p:nvSpPr>
          <p:cNvPr id="10" name="Rectangle 3"/>
          <p:cNvSpPr txBox="1">
            <a:spLocks noChangeArrowheads="1"/>
          </p:cNvSpPr>
          <p:nvPr/>
        </p:nvSpPr>
        <p:spPr>
          <a:xfrm>
            <a:off x="228600" y="5105400"/>
            <a:ext cx="6172200" cy="3429000"/>
          </a:xfrm>
          <a:prstGeom prst="rect">
            <a:avLst/>
          </a:prstGeom>
        </p:spPr>
        <p:txBody>
          <a:bodyPr/>
          <a:lstStyle/>
          <a:p>
            <a:pPr marL="342900" indent="-342900" algn="r" rtl="1">
              <a:lnSpc>
                <a:spcPct val="80000"/>
              </a:lnSpc>
              <a:spcBef>
                <a:spcPct val="20000"/>
              </a:spcBef>
              <a:defRPr/>
            </a:pPr>
            <a:r>
              <a:rPr lang="ar-SA" sz="1300" b="1" u="sng" dirty="0">
                <a:effectLst>
                  <a:outerShdw blurRad="38100" dist="38100" dir="2700000" algn="tl">
                    <a:srgbClr val="000000">
                      <a:alpha val="43137"/>
                    </a:srgbClr>
                  </a:outerShdw>
                </a:effectLst>
                <a:latin typeface="+mn-lt"/>
              </a:rPr>
              <a:t>مقدمة :</a:t>
            </a:r>
            <a:r>
              <a:rPr lang="ar-SA" sz="1300" u="sng" dirty="0">
                <a:effectLst>
                  <a:outerShdw blurRad="38100" dist="38100" dir="2700000" algn="tl">
                    <a:srgbClr val="000000">
                      <a:alpha val="43137"/>
                    </a:srgbClr>
                  </a:outerShdw>
                </a:effectLst>
                <a:latin typeface="+mn-lt"/>
              </a:rPr>
              <a:t> </a:t>
            </a:r>
          </a:p>
          <a:p>
            <a:pPr marL="342900" indent="-342900" algn="r" rtl="1">
              <a:spcBef>
                <a:spcPct val="20000"/>
              </a:spcBef>
              <a:defRPr/>
            </a:pPr>
            <a:r>
              <a:rPr lang="ar-SA" sz="1300" dirty="0">
                <a:latin typeface="+mn-lt"/>
              </a:rPr>
              <a:t>هناك انظمه عدديه كثيرة </a:t>
            </a:r>
            <a:r>
              <a:rPr lang="ar-SA" sz="1300" dirty="0" err="1">
                <a:latin typeface="+mn-lt"/>
              </a:rPr>
              <a:t>و</a:t>
            </a:r>
            <a:r>
              <a:rPr lang="ar-SA" sz="1300" dirty="0">
                <a:latin typeface="+mn-lt"/>
              </a:rPr>
              <a:t> تختلف هذه </a:t>
            </a:r>
            <a:r>
              <a:rPr lang="ar-SA" sz="1300" dirty="0" err="1">
                <a:latin typeface="+mn-lt"/>
              </a:rPr>
              <a:t>الأنظمه</a:t>
            </a:r>
            <a:r>
              <a:rPr lang="ar-SA" sz="1300" dirty="0">
                <a:latin typeface="+mn-lt"/>
              </a:rPr>
              <a:t> عن بعضها البعض </a:t>
            </a:r>
            <a:r>
              <a:rPr lang="ar-SA" sz="1300" dirty="0" err="1">
                <a:latin typeface="+mn-lt"/>
              </a:rPr>
              <a:t>فى</a:t>
            </a:r>
            <a:r>
              <a:rPr lang="ar-SA" sz="1300" dirty="0">
                <a:latin typeface="+mn-lt"/>
              </a:rPr>
              <a:t> </a:t>
            </a:r>
            <a:r>
              <a:rPr lang="ar-SA" sz="1300" dirty="0" err="1">
                <a:latin typeface="+mn-lt"/>
              </a:rPr>
              <a:t>الاساس</a:t>
            </a:r>
            <a:r>
              <a:rPr lang="ar-SA" sz="1300" dirty="0">
                <a:latin typeface="+mn-lt"/>
              </a:rPr>
              <a:t> و </a:t>
            </a:r>
            <a:r>
              <a:rPr lang="ar-SA" sz="1300" dirty="0" err="1">
                <a:latin typeface="+mn-lt"/>
              </a:rPr>
              <a:t>الارقام</a:t>
            </a:r>
            <a:r>
              <a:rPr lang="ar-SA" sz="1300" dirty="0">
                <a:latin typeface="+mn-lt"/>
              </a:rPr>
              <a:t> , </a:t>
            </a:r>
          </a:p>
          <a:p>
            <a:pPr marL="342900" indent="-342900" algn="r" rtl="1">
              <a:spcBef>
                <a:spcPct val="20000"/>
              </a:spcBef>
              <a:defRPr/>
            </a:pPr>
            <a:r>
              <a:rPr lang="ar-SA" sz="1300" dirty="0">
                <a:latin typeface="+mn-lt"/>
              </a:rPr>
              <a:t>و قد استخدم </a:t>
            </a:r>
            <a:r>
              <a:rPr lang="ar-SA" sz="1300" dirty="0" err="1">
                <a:latin typeface="+mn-lt"/>
              </a:rPr>
              <a:t>الانسان</a:t>
            </a:r>
            <a:r>
              <a:rPr lang="ar-SA" sz="1300" dirty="0">
                <a:latin typeface="+mn-lt"/>
              </a:rPr>
              <a:t> </a:t>
            </a:r>
            <a:r>
              <a:rPr lang="ar-SA" sz="1300" dirty="0" err="1">
                <a:latin typeface="+mn-lt"/>
              </a:rPr>
              <a:t>فى</a:t>
            </a:r>
            <a:r>
              <a:rPr lang="ar-SA" sz="1300" dirty="0">
                <a:latin typeface="+mn-lt"/>
              </a:rPr>
              <a:t> حياته </a:t>
            </a:r>
            <a:r>
              <a:rPr lang="ar-SA" sz="1300" dirty="0" err="1">
                <a:latin typeface="+mn-lt"/>
              </a:rPr>
              <a:t>اليوميه</a:t>
            </a:r>
            <a:r>
              <a:rPr lang="ar-SA" sz="1300" dirty="0">
                <a:latin typeface="+mn-lt"/>
              </a:rPr>
              <a:t> نظام </a:t>
            </a:r>
            <a:r>
              <a:rPr lang="ar-SA" sz="1300" dirty="0" err="1">
                <a:latin typeface="+mn-lt"/>
              </a:rPr>
              <a:t>الاعداد</a:t>
            </a:r>
            <a:r>
              <a:rPr lang="ar-SA" sz="1300" dirty="0">
                <a:latin typeface="+mn-lt"/>
              </a:rPr>
              <a:t> </a:t>
            </a:r>
            <a:r>
              <a:rPr lang="ar-SA" sz="1300" dirty="0" err="1">
                <a:latin typeface="+mn-lt"/>
              </a:rPr>
              <a:t>العشريه</a:t>
            </a:r>
            <a:r>
              <a:rPr lang="ar-SA" sz="1300" dirty="0">
                <a:latin typeface="+mn-lt"/>
              </a:rPr>
              <a:t> </a:t>
            </a:r>
            <a:r>
              <a:rPr lang="ar-SA" sz="1300" dirty="0" err="1">
                <a:latin typeface="+mn-lt"/>
              </a:rPr>
              <a:t>اما</a:t>
            </a:r>
            <a:r>
              <a:rPr lang="ar-SA" sz="1300" dirty="0">
                <a:latin typeface="+mn-lt"/>
              </a:rPr>
              <a:t> </a:t>
            </a:r>
            <a:r>
              <a:rPr lang="ar-SA" sz="1300" dirty="0" err="1">
                <a:latin typeface="+mn-lt"/>
              </a:rPr>
              <a:t>اجهزه</a:t>
            </a:r>
            <a:r>
              <a:rPr lang="ar-SA" sz="1300" dirty="0">
                <a:latin typeface="+mn-lt"/>
              </a:rPr>
              <a:t> الكمبيوتر فتستخدم النظام </a:t>
            </a:r>
            <a:r>
              <a:rPr lang="ar-SA" sz="1300" dirty="0" err="1">
                <a:latin typeface="+mn-lt"/>
              </a:rPr>
              <a:t>الثنائى</a:t>
            </a:r>
            <a:r>
              <a:rPr lang="ar-SA" sz="1300" dirty="0">
                <a:latin typeface="+mn-lt"/>
              </a:rPr>
              <a:t> لسهوله التعامل معه وتحويله </a:t>
            </a:r>
            <a:r>
              <a:rPr lang="ar-SA" sz="1300" dirty="0" err="1">
                <a:latin typeface="+mn-lt"/>
              </a:rPr>
              <a:t>الى</a:t>
            </a:r>
            <a:r>
              <a:rPr lang="ar-SA" sz="1300" dirty="0">
                <a:latin typeface="+mn-lt"/>
              </a:rPr>
              <a:t> نبضات </a:t>
            </a:r>
            <a:r>
              <a:rPr lang="ar-SA" sz="1300" dirty="0" err="1">
                <a:latin typeface="+mn-lt"/>
              </a:rPr>
              <a:t>اى</a:t>
            </a:r>
            <a:r>
              <a:rPr lang="ar-SA" sz="1300" dirty="0">
                <a:latin typeface="+mn-lt"/>
              </a:rPr>
              <a:t> ..</a:t>
            </a:r>
            <a:br>
              <a:rPr lang="ar-SA" sz="1300" dirty="0">
                <a:latin typeface="+mn-lt"/>
              </a:rPr>
            </a:br>
            <a:r>
              <a:rPr lang="en-US" sz="1300" dirty="0">
                <a:latin typeface="+mn-lt"/>
              </a:rPr>
              <a:t>1</a:t>
            </a:r>
            <a:r>
              <a:rPr lang="ar-SA" sz="1300" dirty="0">
                <a:latin typeface="+mn-lt"/>
              </a:rPr>
              <a:t> = يوجد كهرباء </a:t>
            </a:r>
            <a:br>
              <a:rPr lang="ar-SA" sz="1300" dirty="0">
                <a:latin typeface="+mn-lt"/>
              </a:rPr>
            </a:br>
            <a:r>
              <a:rPr lang="en-US" sz="1300" dirty="0">
                <a:latin typeface="+mn-lt"/>
              </a:rPr>
              <a:t>0</a:t>
            </a:r>
            <a:r>
              <a:rPr lang="ar-SA" sz="1300" dirty="0">
                <a:latin typeface="+mn-lt"/>
              </a:rPr>
              <a:t> = لا يوجد كهرباء</a:t>
            </a:r>
          </a:p>
          <a:p>
            <a:pPr marL="342900" indent="-342900" algn="r" rtl="1">
              <a:lnSpc>
                <a:spcPct val="80000"/>
              </a:lnSpc>
              <a:spcBef>
                <a:spcPct val="20000"/>
              </a:spcBef>
              <a:defRPr/>
            </a:pPr>
            <a:endParaRPr lang="ar-SA" sz="1300" dirty="0">
              <a:latin typeface="+mn-lt"/>
            </a:endParaRPr>
          </a:p>
          <a:p>
            <a:pPr marL="342900" indent="-342900" algn="r" rtl="1">
              <a:lnSpc>
                <a:spcPct val="80000"/>
              </a:lnSpc>
              <a:spcBef>
                <a:spcPct val="20000"/>
              </a:spcBef>
              <a:defRPr/>
            </a:pPr>
            <a:r>
              <a:rPr lang="ar-SA" sz="1300" b="1" u="sng" dirty="0">
                <a:effectLst>
                  <a:outerShdw blurRad="38100" dist="38100" dir="2700000" algn="tl">
                    <a:srgbClr val="000000">
                      <a:alpha val="43137"/>
                    </a:srgbClr>
                  </a:outerShdw>
                </a:effectLst>
                <a:latin typeface="+mn-lt"/>
              </a:rPr>
              <a:t>ومن </a:t>
            </a:r>
            <a:r>
              <a:rPr lang="ar-SA" sz="1300" b="1" u="sng" dirty="0" err="1">
                <a:effectLst>
                  <a:outerShdw blurRad="38100" dist="38100" dir="2700000" algn="tl">
                    <a:srgbClr val="000000">
                      <a:alpha val="43137"/>
                    </a:srgbClr>
                  </a:outerShdw>
                </a:effectLst>
                <a:latin typeface="+mn-lt"/>
              </a:rPr>
              <a:t>امثلة</a:t>
            </a:r>
            <a:r>
              <a:rPr lang="ar-SA" sz="1300" b="1" u="sng" dirty="0">
                <a:effectLst>
                  <a:outerShdw blurRad="38100" dist="38100" dir="2700000" algn="tl">
                    <a:srgbClr val="000000">
                      <a:alpha val="43137"/>
                    </a:srgbClr>
                  </a:outerShdw>
                </a:effectLst>
                <a:latin typeface="+mn-lt"/>
              </a:rPr>
              <a:t> أنظمة العد :</a:t>
            </a:r>
            <a:r>
              <a:rPr lang="ar-SA" sz="1300" dirty="0">
                <a:latin typeface="+mn-lt"/>
              </a:rPr>
              <a:t/>
            </a:r>
            <a:br>
              <a:rPr lang="ar-SA" sz="1300" dirty="0">
                <a:latin typeface="+mn-lt"/>
              </a:rPr>
            </a:br>
            <a:r>
              <a:rPr lang="ar-SA" sz="1300" dirty="0">
                <a:latin typeface="+mn-lt"/>
              </a:rPr>
              <a:t/>
            </a:r>
            <a:br>
              <a:rPr lang="ar-SA" sz="1300" dirty="0">
                <a:latin typeface="+mn-lt"/>
              </a:rPr>
            </a:br>
            <a:r>
              <a:rPr lang="ar-SA" sz="1300" dirty="0">
                <a:latin typeface="+mn-lt"/>
              </a:rPr>
              <a:t>1- النظام </a:t>
            </a:r>
            <a:r>
              <a:rPr lang="ar-SA" sz="1300" dirty="0" err="1">
                <a:latin typeface="+mn-lt"/>
              </a:rPr>
              <a:t>العشرى</a:t>
            </a:r>
            <a:r>
              <a:rPr lang="ar-SA" sz="1300" dirty="0">
                <a:latin typeface="+mn-lt"/>
              </a:rPr>
              <a:t>  (</a:t>
            </a:r>
            <a:r>
              <a:rPr lang="en-US" sz="1300" dirty="0">
                <a:latin typeface="+mn-lt"/>
              </a:rPr>
              <a:t>Decimal</a:t>
            </a:r>
            <a:r>
              <a:rPr lang="ar-SA" sz="1300" dirty="0">
                <a:latin typeface="+mn-lt"/>
              </a:rPr>
              <a:t>)</a:t>
            </a:r>
            <a:br>
              <a:rPr lang="ar-SA" sz="1300" dirty="0">
                <a:latin typeface="+mn-lt"/>
              </a:rPr>
            </a:br>
            <a:r>
              <a:rPr lang="ar-SA" sz="1300" dirty="0">
                <a:latin typeface="+mn-lt"/>
              </a:rPr>
              <a:t>2- النظام </a:t>
            </a:r>
            <a:r>
              <a:rPr lang="ar-SA" sz="1300" dirty="0" err="1">
                <a:latin typeface="+mn-lt"/>
              </a:rPr>
              <a:t>الثنائى</a:t>
            </a:r>
            <a:r>
              <a:rPr lang="ar-SA" sz="1300" dirty="0">
                <a:latin typeface="+mn-lt"/>
              </a:rPr>
              <a:t> (</a:t>
            </a:r>
            <a:r>
              <a:rPr lang="en-US" sz="1300" dirty="0">
                <a:latin typeface="+mn-lt"/>
              </a:rPr>
              <a:t>Binary</a:t>
            </a:r>
            <a:r>
              <a:rPr lang="ar-SA" sz="1300" dirty="0">
                <a:latin typeface="+mn-lt"/>
              </a:rPr>
              <a:t>)</a:t>
            </a:r>
          </a:p>
          <a:p>
            <a:pPr marL="342900" indent="-342900" algn="r" rtl="1">
              <a:lnSpc>
                <a:spcPct val="80000"/>
              </a:lnSpc>
              <a:spcBef>
                <a:spcPct val="20000"/>
              </a:spcBef>
              <a:defRPr/>
            </a:pPr>
            <a:r>
              <a:rPr lang="ar-SA" sz="1300" dirty="0">
                <a:latin typeface="+mn-lt"/>
              </a:rPr>
              <a:t>       3- النظام </a:t>
            </a:r>
            <a:r>
              <a:rPr lang="ar-SA" sz="1300" dirty="0" err="1">
                <a:latin typeface="+mn-lt"/>
              </a:rPr>
              <a:t>الثمانى</a:t>
            </a:r>
            <a:r>
              <a:rPr lang="en-US" sz="1300" dirty="0">
                <a:latin typeface="+mn-lt"/>
              </a:rPr>
              <a:t>  (Octal)</a:t>
            </a:r>
            <a:r>
              <a:rPr lang="ar-SA" sz="1300" dirty="0">
                <a:latin typeface="+mn-lt"/>
              </a:rPr>
              <a:t> </a:t>
            </a:r>
            <a:br>
              <a:rPr lang="ar-SA" sz="1300" dirty="0">
                <a:latin typeface="+mn-lt"/>
              </a:rPr>
            </a:br>
            <a:r>
              <a:rPr lang="ar-SA" sz="1300" dirty="0">
                <a:latin typeface="+mn-lt"/>
              </a:rPr>
              <a:t>4- النظام السادس عشر(</a:t>
            </a:r>
            <a:r>
              <a:rPr lang="en-US" sz="1300" dirty="0">
                <a:latin typeface="+mn-lt"/>
              </a:rPr>
              <a:t>Hexadecimal</a:t>
            </a:r>
            <a:r>
              <a:rPr lang="ar-SA" sz="1300" dirty="0">
                <a:latin typeface="+mn-lt"/>
              </a:rPr>
              <a:t>)</a:t>
            </a:r>
            <a:br>
              <a:rPr lang="ar-SA" sz="1300" dirty="0">
                <a:latin typeface="+mn-lt"/>
              </a:rPr>
            </a:br>
            <a:endParaRPr lang="ar-SA" sz="1300" dirty="0">
              <a:latin typeface="+mn-lt"/>
            </a:endParaRPr>
          </a:p>
          <a:p>
            <a:pPr marL="342900" indent="-342900" algn="r" rtl="1">
              <a:lnSpc>
                <a:spcPct val="80000"/>
              </a:lnSpc>
              <a:spcBef>
                <a:spcPct val="20000"/>
              </a:spcBef>
              <a:defRPr/>
            </a:pPr>
            <a:endParaRPr lang="en-US" sz="1300" dirty="0">
              <a:latin typeface="+mn-lt"/>
            </a:endParaRPr>
          </a:p>
        </p:txBody>
      </p:sp>
      <p:sp>
        <p:nvSpPr>
          <p:cNvPr id="12" name="عنصر نائب للتذييل 11"/>
          <p:cNvSpPr>
            <a:spLocks noGrp="1"/>
          </p:cNvSpPr>
          <p:nvPr>
            <p:ph type="ftr" sz="quarter" idx="11"/>
          </p:nvPr>
        </p:nvSpPr>
        <p:spPr/>
        <p:txBody>
          <a:bodyPr/>
          <a:lstStyle/>
          <a:p>
            <a:r>
              <a:rPr lang="en-US" smtClean="0"/>
              <a:t>52</a:t>
            </a:r>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nodeType="clickEffect">
                                  <p:stCondLst>
                                    <p:cond delay="0"/>
                                  </p:stCondLst>
                                  <p:iterate type="lt">
                                    <p:tmPct val="50000"/>
                                  </p:iterate>
                                  <p:childTnLst>
                                    <p:set>
                                      <p:cBhvr>
                                        <p:cTn id="6" dur="1" fill="hold">
                                          <p:stCondLst>
                                            <p:cond delay="0"/>
                                          </p:stCondLst>
                                        </p:cTn>
                                        <p:tgtEl>
                                          <p:spTgt spid="10">
                                            <p:txEl>
                                              <p:pRg st="0" end="0"/>
                                            </p:txEl>
                                          </p:spTgt>
                                        </p:tgtEl>
                                        <p:attrNameLst>
                                          <p:attrName>style.visibility</p:attrName>
                                        </p:attrNameLst>
                                      </p:cBhvr>
                                      <p:to>
                                        <p:strVal val="visible"/>
                                      </p:to>
                                    </p:set>
                                    <p:anim calcmode="discrete" valueType="clr">
                                      <p:cBhvr override="childStyle">
                                        <p:cTn id="7" dur="80"/>
                                        <p:tgtEl>
                                          <p:spTgt spid="10">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0">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10">
                                            <p:txEl>
                                              <p:pRg st="0" end="0"/>
                                            </p:txEl>
                                          </p:spTgt>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7" presetClass="entr" presetSubtype="0" fill="hold" nodeType="clickEffect">
                                  <p:stCondLst>
                                    <p:cond delay="0"/>
                                  </p:stCondLst>
                                  <p:iterate type="lt">
                                    <p:tmPct val="50000"/>
                                  </p:iterate>
                                  <p:childTnLst>
                                    <p:set>
                                      <p:cBhvr>
                                        <p:cTn id="13" dur="1" fill="hold">
                                          <p:stCondLst>
                                            <p:cond delay="0"/>
                                          </p:stCondLst>
                                        </p:cTn>
                                        <p:tgtEl>
                                          <p:spTgt spid="10">
                                            <p:txEl>
                                              <p:pRg st="1" end="1"/>
                                            </p:txEl>
                                          </p:spTgt>
                                        </p:tgtEl>
                                        <p:attrNameLst>
                                          <p:attrName>style.visibility</p:attrName>
                                        </p:attrNameLst>
                                      </p:cBhvr>
                                      <p:to>
                                        <p:strVal val="visible"/>
                                      </p:to>
                                    </p:set>
                                    <p:anim calcmode="discrete" valueType="clr">
                                      <p:cBhvr override="childStyle">
                                        <p:cTn id="14" dur="80"/>
                                        <p:tgtEl>
                                          <p:spTgt spid="10">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10">
                                            <p:txEl>
                                              <p:pRg st="1" end="1"/>
                                            </p:txEl>
                                          </p:spTgt>
                                        </p:tgtEl>
                                        <p:attrNameLst>
                                          <p:attrName>fillcolor</p:attrName>
                                        </p:attrNameLst>
                                      </p:cBhvr>
                                      <p:tavLst>
                                        <p:tav tm="0">
                                          <p:val>
                                            <p:clrVal>
                                              <a:schemeClr val="accent2"/>
                                            </p:clrVal>
                                          </p:val>
                                        </p:tav>
                                        <p:tav tm="50000">
                                          <p:val>
                                            <p:clrVal>
                                              <a:schemeClr val="hlink"/>
                                            </p:clrVal>
                                          </p:val>
                                        </p:tav>
                                      </p:tavLst>
                                    </p:anim>
                                    <p:set>
                                      <p:cBhvr>
                                        <p:cTn id="16" dur="80"/>
                                        <p:tgtEl>
                                          <p:spTgt spid="10">
                                            <p:txEl>
                                              <p:pRg st="1" end="1"/>
                                            </p:txEl>
                                          </p:spTgt>
                                        </p:tgtEl>
                                        <p:attrNameLst>
                                          <p:attrName>fill.type</p:attrName>
                                        </p:attrNameLst>
                                      </p:cBhvr>
                                      <p:to>
                                        <p:strVal val="solid"/>
                                      </p:to>
                                    </p:set>
                                  </p:childTnLst>
                                </p:cTn>
                              </p:par>
                            </p:childTnLst>
                          </p:cTn>
                        </p:par>
                      </p:childTnLst>
                    </p:cTn>
                  </p:par>
                  <p:par>
                    <p:cTn id="17" fill="hold">
                      <p:stCondLst>
                        <p:cond delay="indefinite"/>
                      </p:stCondLst>
                      <p:childTnLst>
                        <p:par>
                          <p:cTn id="18" fill="hold">
                            <p:stCondLst>
                              <p:cond delay="0"/>
                            </p:stCondLst>
                            <p:childTnLst>
                              <p:par>
                                <p:cTn id="19" presetID="27" presetClass="entr" presetSubtype="0" fill="hold" nodeType="clickEffect">
                                  <p:stCondLst>
                                    <p:cond delay="0"/>
                                  </p:stCondLst>
                                  <p:iterate type="lt">
                                    <p:tmPct val="50000"/>
                                  </p:iterate>
                                  <p:childTnLst>
                                    <p:set>
                                      <p:cBhvr>
                                        <p:cTn id="20" dur="1" fill="hold">
                                          <p:stCondLst>
                                            <p:cond delay="0"/>
                                          </p:stCondLst>
                                        </p:cTn>
                                        <p:tgtEl>
                                          <p:spTgt spid="10">
                                            <p:txEl>
                                              <p:pRg st="2" end="2"/>
                                            </p:txEl>
                                          </p:spTgt>
                                        </p:tgtEl>
                                        <p:attrNameLst>
                                          <p:attrName>style.visibility</p:attrName>
                                        </p:attrNameLst>
                                      </p:cBhvr>
                                      <p:to>
                                        <p:strVal val="visible"/>
                                      </p:to>
                                    </p:set>
                                    <p:anim calcmode="discrete" valueType="clr">
                                      <p:cBhvr override="childStyle">
                                        <p:cTn id="21" dur="80"/>
                                        <p:tgtEl>
                                          <p:spTgt spid="10">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2" dur="80"/>
                                        <p:tgtEl>
                                          <p:spTgt spid="10">
                                            <p:txEl>
                                              <p:pRg st="2" end="2"/>
                                            </p:txEl>
                                          </p:spTgt>
                                        </p:tgtEl>
                                        <p:attrNameLst>
                                          <p:attrName>fillcolor</p:attrName>
                                        </p:attrNameLst>
                                      </p:cBhvr>
                                      <p:tavLst>
                                        <p:tav tm="0">
                                          <p:val>
                                            <p:clrVal>
                                              <a:schemeClr val="accent2"/>
                                            </p:clrVal>
                                          </p:val>
                                        </p:tav>
                                        <p:tav tm="50000">
                                          <p:val>
                                            <p:clrVal>
                                              <a:schemeClr val="hlink"/>
                                            </p:clrVal>
                                          </p:val>
                                        </p:tav>
                                      </p:tavLst>
                                    </p:anim>
                                    <p:set>
                                      <p:cBhvr>
                                        <p:cTn id="23" dur="80"/>
                                        <p:tgtEl>
                                          <p:spTgt spid="10">
                                            <p:txEl>
                                              <p:pRg st="2" end="2"/>
                                            </p:txEl>
                                          </p:spTgt>
                                        </p:tgtEl>
                                        <p:attrNameLst>
                                          <p:attrName>fill.type</p:attrName>
                                        </p:attrNameLst>
                                      </p:cBhvr>
                                      <p:to>
                                        <p:strVal val="solid"/>
                                      </p:to>
                                    </p:set>
                                  </p:childTnLst>
                                </p:cTn>
                              </p:par>
                            </p:childTnLst>
                          </p:cTn>
                        </p:par>
                      </p:childTnLst>
                    </p:cTn>
                  </p:par>
                  <p:par>
                    <p:cTn id="24" fill="hold">
                      <p:stCondLst>
                        <p:cond delay="indefinite"/>
                      </p:stCondLst>
                      <p:childTnLst>
                        <p:par>
                          <p:cTn id="25" fill="hold">
                            <p:stCondLst>
                              <p:cond delay="0"/>
                            </p:stCondLst>
                            <p:childTnLst>
                              <p:par>
                                <p:cTn id="26" presetID="27" presetClass="entr" presetSubtype="0" fill="hold" nodeType="clickEffect">
                                  <p:stCondLst>
                                    <p:cond delay="0"/>
                                  </p:stCondLst>
                                  <p:iterate type="lt">
                                    <p:tmPct val="50000"/>
                                  </p:iterate>
                                  <p:childTnLst>
                                    <p:set>
                                      <p:cBhvr>
                                        <p:cTn id="27" dur="1" fill="hold">
                                          <p:stCondLst>
                                            <p:cond delay="0"/>
                                          </p:stCondLst>
                                        </p:cTn>
                                        <p:tgtEl>
                                          <p:spTgt spid="10">
                                            <p:txEl>
                                              <p:pRg st="4" end="4"/>
                                            </p:txEl>
                                          </p:spTgt>
                                        </p:tgtEl>
                                        <p:attrNameLst>
                                          <p:attrName>style.visibility</p:attrName>
                                        </p:attrNameLst>
                                      </p:cBhvr>
                                      <p:to>
                                        <p:strVal val="visible"/>
                                      </p:to>
                                    </p:set>
                                    <p:anim calcmode="discrete" valueType="clr">
                                      <p:cBhvr override="childStyle">
                                        <p:cTn id="28" dur="80"/>
                                        <p:tgtEl>
                                          <p:spTgt spid="10">
                                            <p:txEl>
                                              <p:pRg st="4" end="4"/>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9" dur="80"/>
                                        <p:tgtEl>
                                          <p:spTgt spid="10">
                                            <p:txEl>
                                              <p:pRg st="4" end="4"/>
                                            </p:txEl>
                                          </p:spTgt>
                                        </p:tgtEl>
                                        <p:attrNameLst>
                                          <p:attrName>fillcolor</p:attrName>
                                        </p:attrNameLst>
                                      </p:cBhvr>
                                      <p:tavLst>
                                        <p:tav tm="0">
                                          <p:val>
                                            <p:clrVal>
                                              <a:schemeClr val="accent2"/>
                                            </p:clrVal>
                                          </p:val>
                                        </p:tav>
                                        <p:tav tm="50000">
                                          <p:val>
                                            <p:clrVal>
                                              <a:schemeClr val="hlink"/>
                                            </p:clrVal>
                                          </p:val>
                                        </p:tav>
                                      </p:tavLst>
                                    </p:anim>
                                    <p:set>
                                      <p:cBhvr>
                                        <p:cTn id="30" dur="80"/>
                                        <p:tgtEl>
                                          <p:spTgt spid="10">
                                            <p:txEl>
                                              <p:pRg st="4" end="4"/>
                                            </p:txEl>
                                          </p:spTgt>
                                        </p:tgtEl>
                                        <p:attrNameLst>
                                          <p:attrName>fill.type</p:attrName>
                                        </p:attrNameLst>
                                      </p:cBhvr>
                                      <p:to>
                                        <p:strVal val="solid"/>
                                      </p:to>
                                    </p:set>
                                  </p:childTnLst>
                                </p:cTn>
                              </p:par>
                            </p:childTnLst>
                          </p:cTn>
                        </p:par>
                      </p:childTnLst>
                    </p:cTn>
                  </p:par>
                  <p:par>
                    <p:cTn id="31" fill="hold">
                      <p:stCondLst>
                        <p:cond delay="indefinite"/>
                      </p:stCondLst>
                      <p:childTnLst>
                        <p:par>
                          <p:cTn id="32" fill="hold">
                            <p:stCondLst>
                              <p:cond delay="0"/>
                            </p:stCondLst>
                            <p:childTnLst>
                              <p:par>
                                <p:cTn id="33" presetID="27" presetClass="entr" presetSubtype="0" fill="hold" nodeType="clickEffect">
                                  <p:stCondLst>
                                    <p:cond delay="0"/>
                                  </p:stCondLst>
                                  <p:iterate type="lt">
                                    <p:tmPct val="50000"/>
                                  </p:iterate>
                                  <p:childTnLst>
                                    <p:set>
                                      <p:cBhvr>
                                        <p:cTn id="34" dur="1" fill="hold">
                                          <p:stCondLst>
                                            <p:cond delay="0"/>
                                          </p:stCondLst>
                                        </p:cTn>
                                        <p:tgtEl>
                                          <p:spTgt spid="10">
                                            <p:txEl>
                                              <p:pRg st="5" end="5"/>
                                            </p:txEl>
                                          </p:spTgt>
                                        </p:tgtEl>
                                        <p:attrNameLst>
                                          <p:attrName>style.visibility</p:attrName>
                                        </p:attrNameLst>
                                      </p:cBhvr>
                                      <p:to>
                                        <p:strVal val="visible"/>
                                      </p:to>
                                    </p:set>
                                    <p:anim calcmode="discrete" valueType="clr">
                                      <p:cBhvr override="childStyle">
                                        <p:cTn id="35" dur="80"/>
                                        <p:tgtEl>
                                          <p:spTgt spid="10">
                                            <p:txEl>
                                              <p:pRg st="5" end="5"/>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6" dur="80"/>
                                        <p:tgtEl>
                                          <p:spTgt spid="10">
                                            <p:txEl>
                                              <p:pRg st="5" end="5"/>
                                            </p:txEl>
                                          </p:spTgt>
                                        </p:tgtEl>
                                        <p:attrNameLst>
                                          <p:attrName>fillcolor</p:attrName>
                                        </p:attrNameLst>
                                      </p:cBhvr>
                                      <p:tavLst>
                                        <p:tav tm="0">
                                          <p:val>
                                            <p:clrVal>
                                              <a:schemeClr val="accent2"/>
                                            </p:clrVal>
                                          </p:val>
                                        </p:tav>
                                        <p:tav tm="50000">
                                          <p:val>
                                            <p:clrVal>
                                              <a:schemeClr val="hlink"/>
                                            </p:clrVal>
                                          </p:val>
                                        </p:tav>
                                      </p:tavLst>
                                    </p:anim>
                                    <p:set>
                                      <p:cBhvr>
                                        <p:cTn id="37" dur="80"/>
                                        <p:tgtEl>
                                          <p:spTgt spid="10">
                                            <p:txEl>
                                              <p:pRg st="5" end="5"/>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a:xfrm>
            <a:off x="4586288" y="334963"/>
            <a:ext cx="2119312" cy="427037"/>
          </a:xfrm>
          <a:prstGeom prst="rect">
            <a:avLst/>
          </a:prstGeom>
        </p:spPr>
        <p:txBody>
          <a:bodyPr/>
          <a:lstStyle/>
          <a:p>
            <a:pPr algn="ctr" rtl="1">
              <a:defRPr/>
            </a:pPr>
            <a:r>
              <a:rPr lang="ar-SA" sz="1300" b="1" u="sng" dirty="0" err="1">
                <a:solidFill>
                  <a:srgbClr val="CC0066"/>
                </a:solidFill>
                <a:effectLst>
                  <a:outerShdw blurRad="38100" dist="38100" dir="2700000" algn="tl">
                    <a:srgbClr val="000000">
                      <a:alpha val="43137"/>
                    </a:srgbClr>
                  </a:outerShdw>
                </a:effectLst>
                <a:latin typeface="+mj-lt"/>
                <a:ea typeface="+mj-ea"/>
              </a:rPr>
              <a:t>اولا</a:t>
            </a:r>
            <a:r>
              <a:rPr lang="ar-SA" sz="1300" b="1" u="sng" dirty="0">
                <a:solidFill>
                  <a:srgbClr val="CC0066"/>
                </a:solidFill>
                <a:effectLst>
                  <a:outerShdw blurRad="38100" dist="38100" dir="2700000" algn="tl">
                    <a:srgbClr val="000000">
                      <a:alpha val="43137"/>
                    </a:srgbClr>
                  </a:outerShdw>
                </a:effectLst>
                <a:latin typeface="+mj-lt"/>
                <a:ea typeface="+mj-ea"/>
              </a:rPr>
              <a:t> : النظام </a:t>
            </a:r>
            <a:r>
              <a:rPr lang="ar-SA" sz="1300" b="1" u="sng" dirty="0" err="1">
                <a:solidFill>
                  <a:srgbClr val="CC0066"/>
                </a:solidFill>
                <a:effectLst>
                  <a:outerShdw blurRad="38100" dist="38100" dir="2700000" algn="tl">
                    <a:srgbClr val="000000">
                      <a:alpha val="43137"/>
                    </a:srgbClr>
                  </a:outerShdw>
                </a:effectLst>
                <a:latin typeface="+mj-lt"/>
                <a:ea typeface="+mj-ea"/>
              </a:rPr>
              <a:t>العشرى</a:t>
            </a:r>
            <a:endParaRPr lang="en-US" sz="1300" b="1" u="sng" dirty="0">
              <a:solidFill>
                <a:srgbClr val="CC0066"/>
              </a:solidFill>
              <a:effectLst>
                <a:outerShdw blurRad="38100" dist="38100" dir="2700000" algn="tl">
                  <a:srgbClr val="000000">
                    <a:alpha val="43137"/>
                  </a:srgbClr>
                </a:outerShdw>
              </a:effectLst>
              <a:latin typeface="+mj-lt"/>
              <a:ea typeface="+mj-ea"/>
            </a:endParaRPr>
          </a:p>
        </p:txBody>
      </p:sp>
      <p:sp>
        <p:nvSpPr>
          <p:cNvPr id="4" name="Rectangle 3"/>
          <p:cNvSpPr txBox="1">
            <a:spLocks noChangeArrowheads="1"/>
          </p:cNvSpPr>
          <p:nvPr/>
        </p:nvSpPr>
        <p:spPr>
          <a:xfrm>
            <a:off x="381000" y="762000"/>
            <a:ext cx="5486400" cy="2514600"/>
          </a:xfrm>
          <a:prstGeom prst="rect">
            <a:avLst/>
          </a:prstGeom>
        </p:spPr>
        <p:txBody>
          <a:bodyPr/>
          <a:lstStyle/>
          <a:p>
            <a:pPr marL="342900" indent="-342900" algn="r" rtl="1">
              <a:spcBef>
                <a:spcPct val="20000"/>
              </a:spcBef>
              <a:buFont typeface="Wingdings" pitchFamily="2" charset="2"/>
              <a:buChar char="q"/>
              <a:defRPr/>
            </a:pPr>
            <a:r>
              <a:rPr lang="ar-SA" sz="1300" dirty="0" err="1">
                <a:latin typeface="+mn-lt"/>
              </a:rPr>
              <a:t>اساس</a:t>
            </a:r>
            <a:r>
              <a:rPr lang="ar-SA" sz="1300" dirty="0">
                <a:latin typeface="+mn-lt"/>
              </a:rPr>
              <a:t> النظام ---------&gt; </a:t>
            </a:r>
            <a:r>
              <a:rPr lang="en-US" sz="1300" dirty="0">
                <a:latin typeface="+mn-lt"/>
              </a:rPr>
              <a:t>10</a:t>
            </a:r>
          </a:p>
          <a:p>
            <a:pPr marL="342900" indent="-342900" algn="r" rtl="1">
              <a:spcBef>
                <a:spcPct val="20000"/>
              </a:spcBef>
              <a:buFont typeface="Wingdings" pitchFamily="2" charset="2"/>
              <a:buChar char="q"/>
              <a:defRPr/>
            </a:pPr>
            <a:r>
              <a:rPr lang="ar-SA" sz="1300" dirty="0">
                <a:latin typeface="+mn-lt"/>
              </a:rPr>
              <a:t>المعاملات --------- </a:t>
            </a:r>
            <a:r>
              <a:rPr lang="en-US" sz="1300" dirty="0">
                <a:latin typeface="+mn-lt"/>
              </a:rPr>
              <a:t>{0,1,2,3,4,5,6,7,8,9}</a:t>
            </a:r>
          </a:p>
          <a:p>
            <a:pPr marL="342900" indent="-342900" algn="r" rtl="1">
              <a:spcBef>
                <a:spcPct val="20000"/>
              </a:spcBef>
              <a:defRPr/>
            </a:pPr>
            <a:r>
              <a:rPr lang="en-US" sz="1300" dirty="0">
                <a:latin typeface="+mn-lt"/>
              </a:rPr>
              <a:t>)</a:t>
            </a:r>
            <a:r>
              <a:rPr lang="ar-SA" sz="1300" dirty="0">
                <a:latin typeface="+mn-lt"/>
              </a:rPr>
              <a:t>أي رقم عشري يمكن أن يحتوي في خاناته على أي رقم من الأرقام العشرة)</a:t>
            </a:r>
          </a:p>
          <a:p>
            <a:pPr marL="342900" indent="-342900" algn="r" rtl="1">
              <a:spcBef>
                <a:spcPct val="20000"/>
              </a:spcBef>
              <a:defRPr/>
            </a:pPr>
            <a:endParaRPr lang="ar-SA" sz="1300" dirty="0">
              <a:latin typeface="+mn-lt"/>
            </a:endParaRPr>
          </a:p>
          <a:p>
            <a:pPr marL="342900" indent="-342900" algn="r" rtl="1">
              <a:spcBef>
                <a:spcPct val="20000"/>
              </a:spcBef>
              <a:buFont typeface="Wingdings" pitchFamily="2" charset="2"/>
              <a:buChar char="q"/>
              <a:defRPr/>
            </a:pPr>
            <a:r>
              <a:rPr lang="ar-SA" sz="1300" dirty="0">
                <a:latin typeface="+mn-lt"/>
              </a:rPr>
              <a:t>أمثلة: </a:t>
            </a:r>
            <a:r>
              <a:rPr lang="en-US" sz="1300" dirty="0">
                <a:latin typeface="+mn-lt"/>
              </a:rPr>
              <a:t>   40691 ,10101 ,12704</a:t>
            </a:r>
            <a:endParaRPr lang="ar-SA" sz="1300" dirty="0">
              <a:latin typeface="+mn-lt"/>
            </a:endParaRPr>
          </a:p>
          <a:p>
            <a:pPr marL="342900" indent="-342900" algn="ctr" rtl="1">
              <a:spcBef>
                <a:spcPct val="20000"/>
              </a:spcBef>
              <a:defRPr/>
            </a:pPr>
            <a:r>
              <a:rPr lang="en-US" sz="1300" dirty="0">
                <a:latin typeface="+mn-lt"/>
              </a:rPr>
              <a:t>40691=4*10000+0*1000+6*100+9*10+1*1</a:t>
            </a:r>
            <a:endParaRPr lang="ar-SA" sz="1300" dirty="0">
              <a:latin typeface="+mn-lt"/>
            </a:endParaRPr>
          </a:p>
          <a:p>
            <a:pPr marL="342900" indent="-342900" algn="r" rtl="1">
              <a:spcBef>
                <a:spcPct val="20000"/>
              </a:spcBef>
              <a:defRPr/>
            </a:pPr>
            <a:r>
              <a:rPr lang="en-US" sz="1300" dirty="0">
                <a:latin typeface="+mn-lt"/>
              </a:rPr>
              <a:t>=4*10+0*10+6*10</a:t>
            </a:r>
            <a:r>
              <a:rPr lang="en-US" sz="1300" baseline="30000" dirty="0">
                <a:latin typeface="+mn-lt"/>
              </a:rPr>
              <a:t>2</a:t>
            </a:r>
            <a:r>
              <a:rPr lang="en-US" sz="1300" dirty="0">
                <a:latin typeface="+mn-lt"/>
              </a:rPr>
              <a:t>+9*10</a:t>
            </a:r>
            <a:r>
              <a:rPr lang="en-US" sz="1300" baseline="30000" dirty="0">
                <a:latin typeface="+mn-lt"/>
              </a:rPr>
              <a:t>1</a:t>
            </a:r>
            <a:r>
              <a:rPr lang="en-US" sz="1300" dirty="0">
                <a:latin typeface="+mn-lt"/>
              </a:rPr>
              <a:t>+1*10</a:t>
            </a:r>
            <a:r>
              <a:rPr lang="en-US" sz="1300" baseline="30000" dirty="0">
                <a:latin typeface="+mn-lt"/>
              </a:rPr>
              <a:t>0</a:t>
            </a:r>
          </a:p>
          <a:p>
            <a:pPr marL="342900" indent="-342900" algn="r" rtl="1">
              <a:spcBef>
                <a:spcPct val="20000"/>
              </a:spcBef>
              <a:buFont typeface="Wingdings" pitchFamily="2" charset="2"/>
              <a:buChar char="q"/>
              <a:defRPr/>
            </a:pPr>
            <a:r>
              <a:rPr lang="ar-SA" sz="1300" dirty="0" err="1">
                <a:latin typeface="+mn-lt"/>
              </a:rPr>
              <a:t>أى</a:t>
            </a:r>
            <a:r>
              <a:rPr lang="ar-SA" sz="1300" dirty="0">
                <a:latin typeface="+mn-lt"/>
              </a:rPr>
              <a:t> خانه ---------&gt; الاحاد - العشرات - المئات - الالاف </a:t>
            </a:r>
          </a:p>
          <a:p>
            <a:pPr marL="342900" indent="-342900" algn="r" rtl="1">
              <a:spcBef>
                <a:spcPct val="20000"/>
              </a:spcBef>
              <a:defRPr/>
            </a:pPr>
            <a:endParaRPr lang="ar-SA" sz="1300" dirty="0">
              <a:latin typeface="+mn-lt"/>
            </a:endParaRPr>
          </a:p>
        </p:txBody>
      </p:sp>
      <p:sp>
        <p:nvSpPr>
          <p:cNvPr id="5" name="Rectangle 3"/>
          <p:cNvSpPr txBox="1">
            <a:spLocks noChangeArrowheads="1"/>
          </p:cNvSpPr>
          <p:nvPr/>
        </p:nvSpPr>
        <p:spPr>
          <a:xfrm>
            <a:off x="457200" y="2819400"/>
            <a:ext cx="5791200" cy="1447800"/>
          </a:xfrm>
          <a:prstGeom prst="rect">
            <a:avLst/>
          </a:prstGeom>
        </p:spPr>
        <p:txBody>
          <a:bodyPr/>
          <a:lstStyle/>
          <a:p>
            <a:pPr marL="342900" indent="-342900" algn="r" rtl="1">
              <a:spcBef>
                <a:spcPct val="20000"/>
              </a:spcBef>
              <a:buFont typeface="Arial" pitchFamily="34" charset="0"/>
              <a:buChar char="•"/>
              <a:defRPr/>
            </a:pPr>
            <a:r>
              <a:rPr lang="ar-SA" sz="1300" dirty="0">
                <a:latin typeface="+mn-lt"/>
              </a:rPr>
              <a:t>الرقم العشري ذو العلامة العشرية مثل </a:t>
            </a:r>
            <a:r>
              <a:rPr lang="en-US" sz="1300" dirty="0">
                <a:latin typeface="+mn-lt"/>
              </a:rPr>
              <a:t>123.024</a:t>
            </a:r>
            <a:r>
              <a:rPr lang="ar-SA" sz="1300" dirty="0">
                <a:latin typeface="+mn-lt"/>
              </a:rPr>
              <a:t> قيمة الرقم الموجود في أول خانة على يمين النقطة تساوي حاصل ضرب الرقم في </a:t>
            </a:r>
            <a:r>
              <a:rPr lang="en-US" sz="1300" dirty="0">
                <a:latin typeface="+mn-lt"/>
              </a:rPr>
              <a:t>10</a:t>
            </a:r>
            <a:r>
              <a:rPr lang="en-US" sz="1300" baseline="30000" dirty="0">
                <a:latin typeface="+mn-lt"/>
              </a:rPr>
              <a:t>-1</a:t>
            </a:r>
            <a:r>
              <a:rPr lang="ar-SA" sz="1300" dirty="0">
                <a:latin typeface="+mn-lt"/>
              </a:rPr>
              <a:t>, قيمة الرقم الموجود في الخانة الثانية </a:t>
            </a:r>
            <a:r>
              <a:rPr lang="ar-SA" sz="1300" dirty="0" err="1">
                <a:latin typeface="+mn-lt"/>
              </a:rPr>
              <a:t>الى</a:t>
            </a:r>
            <a:r>
              <a:rPr lang="ar-SA" sz="1300" dirty="0">
                <a:latin typeface="+mn-lt"/>
              </a:rPr>
              <a:t> يمين النقطة تساوي حاصل ضرب الرقم في </a:t>
            </a:r>
            <a:r>
              <a:rPr lang="en-US" sz="1300" dirty="0">
                <a:latin typeface="+mn-lt"/>
              </a:rPr>
              <a:t>10</a:t>
            </a:r>
            <a:r>
              <a:rPr lang="en-US" sz="1300" baseline="30000" dirty="0">
                <a:latin typeface="+mn-lt"/>
              </a:rPr>
              <a:t>-2</a:t>
            </a:r>
            <a:r>
              <a:rPr lang="ar-SA" sz="1300" baseline="30000" dirty="0">
                <a:latin typeface="+mn-lt"/>
              </a:rPr>
              <a:t> </a:t>
            </a:r>
            <a:r>
              <a:rPr lang="ar-SA" sz="1300" dirty="0">
                <a:latin typeface="+mn-lt"/>
              </a:rPr>
              <a:t>وهكذا الرقم الثالث يضرب في </a:t>
            </a:r>
            <a:r>
              <a:rPr lang="en-US" sz="1300" dirty="0">
                <a:latin typeface="+mn-lt"/>
              </a:rPr>
              <a:t>10</a:t>
            </a:r>
            <a:r>
              <a:rPr lang="en-US" sz="1300" baseline="30000" dirty="0">
                <a:latin typeface="+mn-lt"/>
              </a:rPr>
              <a:t>-</a:t>
            </a:r>
            <a:r>
              <a:rPr lang="en-US" sz="1300" dirty="0">
                <a:latin typeface="+mn-lt"/>
              </a:rPr>
              <a:t> </a:t>
            </a:r>
          </a:p>
          <a:p>
            <a:pPr marL="342900" indent="-342900" algn="r" rtl="1">
              <a:spcBef>
                <a:spcPct val="20000"/>
              </a:spcBef>
              <a:buFont typeface="Arial" charset="0"/>
              <a:buChar char="•"/>
              <a:defRPr/>
            </a:pPr>
            <a:r>
              <a:rPr lang="ar-SA" sz="1300" dirty="0">
                <a:latin typeface="+mn-lt"/>
              </a:rPr>
              <a:t>مثال:</a:t>
            </a:r>
          </a:p>
          <a:p>
            <a:pPr marL="342900" indent="-342900" algn="r" rtl="1">
              <a:spcBef>
                <a:spcPct val="20000"/>
              </a:spcBef>
              <a:defRPr/>
            </a:pPr>
            <a:r>
              <a:rPr lang="en-US" sz="1300" dirty="0">
                <a:latin typeface="+mn-lt"/>
              </a:rPr>
              <a:t>123.024= 1*10</a:t>
            </a:r>
            <a:r>
              <a:rPr lang="en-US" sz="1300" baseline="30000" dirty="0">
                <a:latin typeface="+mn-lt"/>
              </a:rPr>
              <a:t>2</a:t>
            </a:r>
            <a:r>
              <a:rPr lang="en-US" sz="1300" dirty="0">
                <a:latin typeface="+mn-lt"/>
              </a:rPr>
              <a:t>+2*10</a:t>
            </a:r>
            <a:r>
              <a:rPr lang="en-US" sz="1300" baseline="30000" dirty="0">
                <a:latin typeface="+mn-lt"/>
              </a:rPr>
              <a:t>1</a:t>
            </a:r>
            <a:r>
              <a:rPr lang="en-US" sz="1300" dirty="0">
                <a:latin typeface="+mn-lt"/>
              </a:rPr>
              <a:t>+3*10</a:t>
            </a:r>
            <a:r>
              <a:rPr lang="en-US" sz="1300" baseline="30000" dirty="0">
                <a:latin typeface="+mn-lt"/>
              </a:rPr>
              <a:t>0</a:t>
            </a:r>
            <a:r>
              <a:rPr lang="en-US" sz="1300" dirty="0">
                <a:latin typeface="+mn-lt"/>
              </a:rPr>
              <a:t>+        0*10</a:t>
            </a:r>
            <a:r>
              <a:rPr lang="en-US" sz="1300" baseline="30000" dirty="0">
                <a:latin typeface="+mn-lt"/>
              </a:rPr>
              <a:t>-1</a:t>
            </a:r>
            <a:r>
              <a:rPr lang="en-US" sz="1300" dirty="0">
                <a:latin typeface="+mn-lt"/>
              </a:rPr>
              <a:t>+2*10</a:t>
            </a:r>
            <a:r>
              <a:rPr lang="en-US" sz="1300" baseline="30000" dirty="0">
                <a:latin typeface="+mn-lt"/>
              </a:rPr>
              <a:t>-2 </a:t>
            </a:r>
            <a:r>
              <a:rPr lang="en-US" sz="1300" dirty="0">
                <a:latin typeface="+mn-lt"/>
              </a:rPr>
              <a:t>+4*10</a:t>
            </a:r>
            <a:r>
              <a:rPr lang="en-US" sz="1300" baseline="30000" dirty="0">
                <a:latin typeface="+mn-lt"/>
              </a:rPr>
              <a:t>-</a:t>
            </a:r>
            <a:r>
              <a:rPr lang="en-US" sz="1300" dirty="0">
                <a:latin typeface="+mn-lt"/>
              </a:rPr>
              <a:t></a:t>
            </a:r>
            <a:endParaRPr lang="ar-SA" sz="1300" dirty="0">
              <a:latin typeface="+mn-lt"/>
            </a:endParaRPr>
          </a:p>
          <a:p>
            <a:pPr marL="342900" indent="-342900" algn="r" rtl="1">
              <a:spcBef>
                <a:spcPct val="20000"/>
              </a:spcBef>
              <a:buFontTx/>
              <a:buChar char="-"/>
              <a:defRPr/>
            </a:pPr>
            <a:endParaRPr lang="ar-SA" sz="1300" dirty="0">
              <a:latin typeface="+mn-lt"/>
            </a:endParaRPr>
          </a:p>
        </p:txBody>
      </p:sp>
      <p:sp>
        <p:nvSpPr>
          <p:cNvPr id="6" name="Rectangle 2"/>
          <p:cNvSpPr txBox="1">
            <a:spLocks noChangeArrowheads="1"/>
          </p:cNvSpPr>
          <p:nvPr/>
        </p:nvSpPr>
        <p:spPr>
          <a:xfrm>
            <a:off x="4572000" y="4191000"/>
            <a:ext cx="2438400" cy="381000"/>
          </a:xfrm>
          <a:prstGeom prst="rect">
            <a:avLst/>
          </a:prstGeom>
        </p:spPr>
        <p:txBody>
          <a:bodyPr/>
          <a:lstStyle/>
          <a:p>
            <a:pPr algn="ctr" rtl="1">
              <a:defRPr/>
            </a:pPr>
            <a:r>
              <a:rPr lang="ar-SA" sz="1300" b="1" u="sng" dirty="0">
                <a:solidFill>
                  <a:srgbClr val="CC0066"/>
                </a:solidFill>
                <a:effectLst>
                  <a:outerShdw blurRad="38100" dist="38100" dir="2700000" algn="tl">
                    <a:srgbClr val="000000">
                      <a:alpha val="43137"/>
                    </a:srgbClr>
                  </a:outerShdw>
                </a:effectLst>
                <a:latin typeface="+mj-lt"/>
                <a:ea typeface="+mj-ea"/>
              </a:rPr>
              <a:t>ثانيا : النظام الثنائى</a:t>
            </a:r>
            <a:endParaRPr lang="en-US" sz="1300" b="1" u="sng" dirty="0">
              <a:solidFill>
                <a:srgbClr val="CC0066"/>
              </a:solidFill>
              <a:effectLst>
                <a:outerShdw blurRad="38100" dist="38100" dir="2700000" algn="tl">
                  <a:srgbClr val="000000">
                    <a:alpha val="43137"/>
                  </a:srgbClr>
                </a:outerShdw>
              </a:effectLst>
              <a:latin typeface="+mj-lt"/>
              <a:ea typeface="+mj-ea"/>
            </a:endParaRPr>
          </a:p>
        </p:txBody>
      </p:sp>
      <p:sp>
        <p:nvSpPr>
          <p:cNvPr id="7" name="Rectangle 3"/>
          <p:cNvSpPr txBox="1">
            <a:spLocks noChangeArrowheads="1"/>
          </p:cNvSpPr>
          <p:nvPr/>
        </p:nvSpPr>
        <p:spPr>
          <a:xfrm>
            <a:off x="304800" y="4419600"/>
            <a:ext cx="5638800" cy="5040313"/>
          </a:xfrm>
          <a:prstGeom prst="rect">
            <a:avLst/>
          </a:prstGeom>
        </p:spPr>
        <p:txBody>
          <a:bodyPr/>
          <a:lstStyle/>
          <a:p>
            <a:pPr marL="342900" indent="-342900" algn="r" rtl="1">
              <a:lnSpc>
                <a:spcPct val="150000"/>
              </a:lnSpc>
              <a:spcBef>
                <a:spcPct val="20000"/>
              </a:spcBef>
              <a:buFont typeface="Wingdings" pitchFamily="2" charset="2"/>
              <a:buChar char="q"/>
              <a:defRPr/>
            </a:pPr>
            <a:r>
              <a:rPr lang="ar-SA" sz="1300" dirty="0" err="1">
                <a:latin typeface="+mn-lt"/>
              </a:rPr>
              <a:t>اساس</a:t>
            </a:r>
            <a:r>
              <a:rPr lang="ar-SA" sz="1300" dirty="0">
                <a:latin typeface="+mn-lt"/>
              </a:rPr>
              <a:t> النظام ---------&gt; </a:t>
            </a:r>
            <a:r>
              <a:rPr lang="en-US" sz="1300" dirty="0">
                <a:latin typeface="+mn-lt"/>
              </a:rPr>
              <a:t>2</a:t>
            </a:r>
          </a:p>
          <a:p>
            <a:pPr marL="342900" indent="-342900" algn="r" rtl="1">
              <a:lnSpc>
                <a:spcPct val="150000"/>
              </a:lnSpc>
              <a:spcBef>
                <a:spcPct val="20000"/>
              </a:spcBef>
              <a:buFont typeface="Wingdings" pitchFamily="2" charset="2"/>
              <a:buChar char="q"/>
              <a:defRPr/>
            </a:pPr>
            <a:r>
              <a:rPr lang="ar-SA" sz="1300" dirty="0">
                <a:latin typeface="+mn-lt"/>
              </a:rPr>
              <a:t>المعاملات ---------&gt;</a:t>
            </a:r>
            <a:r>
              <a:rPr lang="en-US" sz="1300" dirty="0">
                <a:latin typeface="+mn-lt"/>
              </a:rPr>
              <a:t>0,1</a:t>
            </a:r>
          </a:p>
          <a:p>
            <a:pPr marL="342900" indent="-342900" algn="r" rtl="1">
              <a:lnSpc>
                <a:spcPct val="80000"/>
              </a:lnSpc>
              <a:spcBef>
                <a:spcPct val="20000"/>
              </a:spcBef>
              <a:defRPr/>
            </a:pPr>
            <a:r>
              <a:rPr lang="ar-SA" sz="1300" dirty="0">
                <a:latin typeface="+mn-lt"/>
              </a:rPr>
              <a:t>( أي رقم ثنائي يمكن أن يحتوي في خاناته على الصفر والواحد فقط)</a:t>
            </a:r>
          </a:p>
          <a:p>
            <a:pPr marL="342900" indent="-342900" algn="r" rtl="1">
              <a:lnSpc>
                <a:spcPct val="150000"/>
              </a:lnSpc>
              <a:spcBef>
                <a:spcPct val="20000"/>
              </a:spcBef>
              <a:buFont typeface="Wingdings" pitchFamily="2" charset="2"/>
              <a:buChar char="q"/>
              <a:defRPr/>
            </a:pPr>
            <a:r>
              <a:rPr lang="ar-SA" sz="1300" dirty="0">
                <a:latin typeface="+mn-lt"/>
              </a:rPr>
              <a:t>أمثلة: </a:t>
            </a:r>
            <a:r>
              <a:rPr lang="en-US" sz="1300" dirty="0">
                <a:latin typeface="+mn-lt"/>
              </a:rPr>
              <a:t>   11100 ,101011 </a:t>
            </a:r>
            <a:endParaRPr lang="ar-SA" sz="1300" dirty="0">
              <a:latin typeface="+mn-lt"/>
            </a:endParaRPr>
          </a:p>
          <a:p>
            <a:pPr marL="342900" indent="-342900" algn="r" rtl="1">
              <a:lnSpc>
                <a:spcPct val="80000"/>
              </a:lnSpc>
              <a:spcBef>
                <a:spcPct val="20000"/>
              </a:spcBef>
              <a:buFont typeface="Wingdings" pitchFamily="2" charset="2"/>
              <a:buChar char="q"/>
              <a:defRPr/>
            </a:pPr>
            <a:r>
              <a:rPr lang="ar-SA" sz="1300" dirty="0">
                <a:latin typeface="+mn-lt"/>
              </a:rPr>
              <a:t>الخانة الأولى على اليمين قيمة الرقم الموجود بها هي حاصل ضربه في </a:t>
            </a:r>
            <a:r>
              <a:rPr lang="en-US" sz="1300" dirty="0">
                <a:latin typeface="+mn-lt"/>
              </a:rPr>
              <a:t>1</a:t>
            </a:r>
            <a:r>
              <a:rPr lang="ar-SA" sz="1300" dirty="0">
                <a:latin typeface="+mn-lt"/>
              </a:rPr>
              <a:t> أي في </a:t>
            </a:r>
            <a:r>
              <a:rPr lang="en-US" sz="1300" dirty="0">
                <a:latin typeface="+mn-lt"/>
              </a:rPr>
              <a:t>2</a:t>
            </a:r>
            <a:r>
              <a:rPr lang="en-US" sz="1300" baseline="30000" dirty="0">
                <a:latin typeface="+mn-lt"/>
              </a:rPr>
              <a:t>0</a:t>
            </a:r>
            <a:r>
              <a:rPr lang="ar-SA" sz="1300" dirty="0">
                <a:latin typeface="+mn-lt"/>
              </a:rPr>
              <a:t> , والخانة الثانية قيمة الرقم الموجود بها هي حاصل ضربة في 2 أي في </a:t>
            </a:r>
            <a:r>
              <a:rPr lang="en-US" sz="1300" dirty="0">
                <a:latin typeface="+mn-lt"/>
              </a:rPr>
              <a:t>2</a:t>
            </a:r>
            <a:r>
              <a:rPr lang="en-US" sz="1300" baseline="30000" dirty="0">
                <a:latin typeface="+mn-lt"/>
              </a:rPr>
              <a:t>1</a:t>
            </a:r>
            <a:r>
              <a:rPr lang="en-US" sz="1300" dirty="0">
                <a:latin typeface="+mn-lt"/>
              </a:rPr>
              <a:t> </a:t>
            </a:r>
            <a:r>
              <a:rPr lang="ar-SA" sz="1300" dirty="0">
                <a:latin typeface="+mn-lt"/>
              </a:rPr>
              <a:t>والخانة الثالثة قيمة الرقم الموجود بها هي حاصل ضربه في </a:t>
            </a:r>
            <a:r>
              <a:rPr lang="en-US" sz="1300" dirty="0">
                <a:latin typeface="+mn-lt"/>
              </a:rPr>
              <a:t>4</a:t>
            </a:r>
            <a:r>
              <a:rPr lang="ar-SA" sz="1300" dirty="0">
                <a:latin typeface="+mn-lt"/>
              </a:rPr>
              <a:t> أي في </a:t>
            </a:r>
            <a:r>
              <a:rPr lang="en-US" sz="1300" dirty="0">
                <a:latin typeface="+mn-lt"/>
              </a:rPr>
              <a:t>2</a:t>
            </a:r>
            <a:r>
              <a:rPr lang="en-US" sz="1300" baseline="30000" dirty="0">
                <a:latin typeface="+mn-lt"/>
              </a:rPr>
              <a:t>2</a:t>
            </a:r>
            <a:r>
              <a:rPr lang="ar-SA" sz="1300" dirty="0">
                <a:latin typeface="+mn-lt"/>
              </a:rPr>
              <a:t> وهكذا.</a:t>
            </a:r>
          </a:p>
          <a:p>
            <a:pPr marL="342900" indent="-342900" algn="r" rtl="1">
              <a:lnSpc>
                <a:spcPct val="80000"/>
              </a:lnSpc>
              <a:spcBef>
                <a:spcPct val="20000"/>
              </a:spcBef>
              <a:defRPr/>
            </a:pPr>
            <a:endParaRPr lang="en-US" sz="1300" dirty="0">
              <a:latin typeface="+mn-lt"/>
            </a:endParaRPr>
          </a:p>
          <a:p>
            <a:pPr marL="342900" indent="-342900" algn="r" rtl="1">
              <a:lnSpc>
                <a:spcPct val="150000"/>
              </a:lnSpc>
              <a:spcBef>
                <a:spcPct val="20000"/>
              </a:spcBef>
              <a:buFont typeface="Wingdings" pitchFamily="2" charset="2"/>
              <a:buChar char="q"/>
              <a:defRPr/>
            </a:pPr>
            <a:r>
              <a:rPr lang="ar-SA" sz="1300" dirty="0" err="1">
                <a:latin typeface="+mn-lt"/>
              </a:rPr>
              <a:t>اوزان</a:t>
            </a:r>
            <a:r>
              <a:rPr lang="ar-SA" sz="1300" dirty="0">
                <a:latin typeface="+mn-lt"/>
              </a:rPr>
              <a:t> الخانات :------&gt; </a:t>
            </a:r>
            <a:r>
              <a:rPr lang="en-US" sz="1300" dirty="0">
                <a:latin typeface="+mn-lt"/>
              </a:rPr>
              <a:t>2</a:t>
            </a:r>
            <a:r>
              <a:rPr lang="en-US" sz="1300" baseline="30000" dirty="0">
                <a:latin typeface="+mn-lt"/>
              </a:rPr>
              <a:t>3</a:t>
            </a:r>
            <a:r>
              <a:rPr lang="en-US" sz="1300" dirty="0">
                <a:latin typeface="+mn-lt"/>
              </a:rPr>
              <a:t>, 2</a:t>
            </a:r>
            <a:r>
              <a:rPr lang="en-US" sz="1300" baseline="30000" dirty="0">
                <a:latin typeface="+mn-lt"/>
              </a:rPr>
              <a:t>2</a:t>
            </a:r>
            <a:r>
              <a:rPr lang="en-US" sz="1300" dirty="0">
                <a:latin typeface="+mn-lt"/>
              </a:rPr>
              <a:t>, 2</a:t>
            </a:r>
            <a:r>
              <a:rPr lang="en-US" sz="1300" baseline="30000" dirty="0">
                <a:latin typeface="+mn-lt"/>
              </a:rPr>
              <a:t>1</a:t>
            </a:r>
            <a:r>
              <a:rPr lang="en-US" sz="1300" dirty="0">
                <a:latin typeface="+mn-lt"/>
              </a:rPr>
              <a:t>, 2</a:t>
            </a:r>
            <a:r>
              <a:rPr lang="en-US" sz="1300" baseline="30000" dirty="0">
                <a:latin typeface="+mn-lt"/>
              </a:rPr>
              <a:t>0</a:t>
            </a:r>
            <a:r>
              <a:rPr lang="ar-SA" sz="1300" dirty="0">
                <a:latin typeface="+mn-lt"/>
              </a:rPr>
              <a:t>الخ</a:t>
            </a:r>
            <a:br>
              <a:rPr lang="ar-SA" sz="1300" dirty="0">
                <a:latin typeface="+mn-lt"/>
              </a:rPr>
            </a:br>
            <a:r>
              <a:rPr lang="ar-SA" sz="1300" dirty="0">
                <a:latin typeface="+mn-lt"/>
              </a:rPr>
              <a:t>و بعد فكها ---------&gt; </a:t>
            </a:r>
            <a:r>
              <a:rPr lang="en-US" sz="1300" dirty="0">
                <a:latin typeface="+mn-lt"/>
              </a:rPr>
              <a:t>1</a:t>
            </a:r>
            <a:r>
              <a:rPr lang="ar-SA" sz="1300" dirty="0">
                <a:latin typeface="+mn-lt"/>
              </a:rPr>
              <a:t> - </a:t>
            </a:r>
            <a:r>
              <a:rPr lang="en-US" sz="1300" dirty="0">
                <a:latin typeface="+mn-lt"/>
              </a:rPr>
              <a:t>2</a:t>
            </a:r>
            <a:r>
              <a:rPr lang="ar-SA" sz="1300" dirty="0">
                <a:latin typeface="+mn-lt"/>
              </a:rPr>
              <a:t> - </a:t>
            </a:r>
            <a:r>
              <a:rPr lang="en-US" sz="1300" dirty="0">
                <a:latin typeface="+mn-lt"/>
              </a:rPr>
              <a:t>4</a:t>
            </a:r>
            <a:r>
              <a:rPr lang="ar-SA" sz="1300" dirty="0">
                <a:latin typeface="+mn-lt"/>
              </a:rPr>
              <a:t> - </a:t>
            </a:r>
            <a:r>
              <a:rPr lang="en-US" sz="1300" dirty="0">
                <a:latin typeface="+mn-lt"/>
              </a:rPr>
              <a:t>8</a:t>
            </a:r>
            <a:r>
              <a:rPr lang="ar-SA" sz="1300" dirty="0">
                <a:latin typeface="+mn-lt"/>
              </a:rPr>
              <a:t> الخ</a:t>
            </a:r>
          </a:p>
          <a:p>
            <a:pPr marL="342900" indent="-342900" algn="r" rtl="1">
              <a:lnSpc>
                <a:spcPct val="80000"/>
              </a:lnSpc>
              <a:spcBef>
                <a:spcPct val="20000"/>
              </a:spcBef>
              <a:defRPr/>
            </a:pPr>
            <a:r>
              <a:rPr lang="ar-SA" sz="1300" dirty="0">
                <a:latin typeface="+mn-lt"/>
              </a:rPr>
              <a:t/>
            </a:r>
            <a:br>
              <a:rPr lang="ar-SA" sz="1300" dirty="0">
                <a:latin typeface="+mn-lt"/>
              </a:rPr>
            </a:br>
            <a:endParaRPr lang="ar-SA" sz="1300" dirty="0">
              <a:latin typeface="+mn-lt"/>
            </a:endParaRPr>
          </a:p>
        </p:txBody>
      </p:sp>
      <p:sp>
        <p:nvSpPr>
          <p:cNvPr id="8" name="Rectangle 3"/>
          <p:cNvSpPr txBox="1">
            <a:spLocks noChangeArrowheads="1"/>
          </p:cNvSpPr>
          <p:nvPr/>
        </p:nvSpPr>
        <p:spPr>
          <a:xfrm>
            <a:off x="250825" y="6934200"/>
            <a:ext cx="6226175" cy="1524000"/>
          </a:xfrm>
          <a:prstGeom prst="rect">
            <a:avLst/>
          </a:prstGeom>
        </p:spPr>
        <p:txBody>
          <a:bodyPr/>
          <a:lstStyle/>
          <a:p>
            <a:pPr marL="342900" indent="-342900" algn="r" rtl="1">
              <a:lnSpc>
                <a:spcPct val="150000"/>
              </a:lnSpc>
              <a:buFont typeface="Arial" charset="0"/>
              <a:buChar char="•"/>
              <a:defRPr/>
            </a:pPr>
            <a:r>
              <a:rPr lang="ar-SA" sz="1300" dirty="0">
                <a:latin typeface="+mn-lt"/>
              </a:rPr>
              <a:t>مثل العلامة العشرية توجد العلامة الثنائية التي نعبر عنها بالنقطة. مثال : </a:t>
            </a:r>
            <a:r>
              <a:rPr lang="en-US" sz="1300" dirty="0">
                <a:latin typeface="+mn-lt"/>
              </a:rPr>
              <a:t>101.011</a:t>
            </a:r>
            <a:r>
              <a:rPr lang="ar-SA" sz="1300" dirty="0">
                <a:latin typeface="+mn-lt"/>
              </a:rPr>
              <a:t> </a:t>
            </a:r>
          </a:p>
          <a:p>
            <a:pPr marL="342900" indent="-342900" algn="r" rtl="1">
              <a:lnSpc>
                <a:spcPct val="150000"/>
              </a:lnSpc>
              <a:buFont typeface="Arial" charset="0"/>
              <a:buChar char="•"/>
              <a:defRPr/>
            </a:pPr>
            <a:r>
              <a:rPr lang="ar-SA" sz="1300" dirty="0">
                <a:latin typeface="+mn-lt"/>
              </a:rPr>
              <a:t>الجزء السابق للعلامة الثنائية ناحية اليمين نطلق الكسر الثنائي.</a:t>
            </a:r>
          </a:p>
          <a:p>
            <a:pPr marL="342900" indent="-342900" algn="r" rtl="1">
              <a:lnSpc>
                <a:spcPct val="150000"/>
              </a:lnSpc>
              <a:spcBef>
                <a:spcPct val="20000"/>
              </a:spcBef>
              <a:buFont typeface="Arial" charset="0"/>
              <a:buChar char="•"/>
              <a:defRPr/>
            </a:pPr>
            <a:r>
              <a:rPr lang="ar-SA" sz="1300" dirty="0">
                <a:latin typeface="+mn-lt"/>
              </a:rPr>
              <a:t> قيمة الرقم الموجود في أول خانة على يمين النقطة تساوي حاصل ضربه في </a:t>
            </a:r>
            <a:r>
              <a:rPr lang="en-US" sz="1300" dirty="0">
                <a:latin typeface="+mn-lt"/>
              </a:rPr>
              <a:t>2</a:t>
            </a:r>
            <a:r>
              <a:rPr lang="en-US" sz="1300" baseline="30000" dirty="0">
                <a:latin typeface="+mn-lt"/>
              </a:rPr>
              <a:t>-1</a:t>
            </a:r>
            <a:r>
              <a:rPr lang="ar-SA" sz="1300" dirty="0">
                <a:latin typeface="+mn-lt"/>
              </a:rPr>
              <a:t>, قيمة الرقم الموجود في الخانة الثانية </a:t>
            </a:r>
            <a:r>
              <a:rPr lang="ar-SA" sz="1300" dirty="0" err="1">
                <a:latin typeface="+mn-lt"/>
              </a:rPr>
              <a:t>الى</a:t>
            </a:r>
            <a:r>
              <a:rPr lang="ar-SA" sz="1300" dirty="0">
                <a:latin typeface="+mn-lt"/>
              </a:rPr>
              <a:t> يمين النقطة تساوي حاصل ضربه في </a:t>
            </a:r>
            <a:r>
              <a:rPr lang="en-US" sz="1300" dirty="0">
                <a:latin typeface="+mn-lt"/>
              </a:rPr>
              <a:t>2</a:t>
            </a:r>
            <a:r>
              <a:rPr lang="en-US" sz="1300" baseline="30000" dirty="0">
                <a:latin typeface="+mn-lt"/>
              </a:rPr>
              <a:t>-2</a:t>
            </a:r>
            <a:r>
              <a:rPr lang="ar-SA" sz="1300" baseline="30000" dirty="0">
                <a:latin typeface="+mn-lt"/>
              </a:rPr>
              <a:t> </a:t>
            </a:r>
            <a:r>
              <a:rPr lang="ar-SA" sz="1300" dirty="0">
                <a:latin typeface="+mn-lt"/>
              </a:rPr>
              <a:t>وهكذا الرقم الثالث يضرب في </a:t>
            </a:r>
            <a:r>
              <a:rPr lang="en-US" sz="1300" dirty="0">
                <a:latin typeface="+mn-lt"/>
              </a:rPr>
              <a:t>2</a:t>
            </a:r>
            <a:r>
              <a:rPr lang="en-US" sz="1300" baseline="30000" dirty="0">
                <a:latin typeface="+mn-lt"/>
              </a:rPr>
              <a:t>-</a:t>
            </a:r>
            <a:r>
              <a:rPr lang="en-US" sz="1300" dirty="0">
                <a:latin typeface="+mn-lt"/>
              </a:rPr>
              <a:t> </a:t>
            </a:r>
            <a:r>
              <a:rPr lang="ar-SA" sz="1300" dirty="0">
                <a:latin typeface="+mn-lt"/>
              </a:rPr>
              <a:t> .</a:t>
            </a:r>
          </a:p>
          <a:p>
            <a:pPr marL="342900" indent="-342900" algn="r" rtl="1">
              <a:lnSpc>
                <a:spcPct val="150000"/>
              </a:lnSpc>
              <a:spcBef>
                <a:spcPct val="20000"/>
              </a:spcBef>
              <a:defRPr/>
            </a:pPr>
            <a:endParaRPr lang="ar-SA" sz="1300" dirty="0">
              <a:latin typeface="+mn-lt"/>
            </a:endParaRPr>
          </a:p>
          <a:p>
            <a:pPr marL="342900" indent="-342900" algn="r" rtl="1">
              <a:lnSpc>
                <a:spcPct val="150000"/>
              </a:lnSpc>
              <a:spcBef>
                <a:spcPct val="20000"/>
              </a:spcBef>
              <a:buFontTx/>
              <a:buChar char="-"/>
              <a:defRPr/>
            </a:pPr>
            <a:endParaRPr lang="ar-SA" sz="1300" dirty="0">
              <a:latin typeface="+mn-lt"/>
            </a:endParaRPr>
          </a:p>
        </p:txBody>
      </p:sp>
      <p:sp>
        <p:nvSpPr>
          <p:cNvPr id="10" name="عنصر نائب للتذييل 9"/>
          <p:cNvSpPr>
            <a:spLocks noGrp="1"/>
          </p:cNvSpPr>
          <p:nvPr>
            <p:ph type="ftr" sz="quarter" idx="11"/>
          </p:nvPr>
        </p:nvSpPr>
        <p:spPr/>
        <p:txBody>
          <a:bodyPr/>
          <a:lstStyle/>
          <a:p>
            <a:r>
              <a:rPr lang="en-US" smtClean="0"/>
              <a:t>53</a:t>
            </a:r>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3"/>
                                        </p:tgtEl>
                                        <p:attrNameLst>
                                          <p:attrName>style.visibility</p:attrName>
                                        </p:attrNameLst>
                                      </p:cBhvr>
                                      <p:to>
                                        <p:strVal val="visible"/>
                                      </p:to>
                                    </p:set>
                                    <p:anim calcmode="discrete" valueType="clr">
                                      <p:cBhvr override="childStyle">
                                        <p:cTn id="7" dur="80"/>
                                        <p:tgtEl>
                                          <p:spTgt spid="3"/>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3"/>
                                        </p:tgtEl>
                                        <p:attrNameLst>
                                          <p:attrName>fillcolor</p:attrName>
                                        </p:attrNameLst>
                                      </p:cBhvr>
                                      <p:tavLst>
                                        <p:tav tm="0">
                                          <p:val>
                                            <p:clrVal>
                                              <a:schemeClr val="accent2"/>
                                            </p:clrVal>
                                          </p:val>
                                        </p:tav>
                                        <p:tav tm="50000">
                                          <p:val>
                                            <p:clrVal>
                                              <a:schemeClr val="hlink"/>
                                            </p:clrVal>
                                          </p:val>
                                        </p:tav>
                                      </p:tavLst>
                                    </p:anim>
                                    <p:set>
                                      <p:cBhvr>
                                        <p:cTn id="9" dur="80"/>
                                        <p:tgtEl>
                                          <p:spTgt spid="3"/>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7" presetClass="entr" presetSubtype="0" fill="hold" nodeType="clickEffect">
                                  <p:stCondLst>
                                    <p:cond delay="0"/>
                                  </p:stCondLst>
                                  <p:iterate type="lt">
                                    <p:tmPct val="50000"/>
                                  </p:iterate>
                                  <p:childTnLst>
                                    <p:set>
                                      <p:cBhvr>
                                        <p:cTn id="13" dur="1" fill="hold">
                                          <p:stCondLst>
                                            <p:cond delay="0"/>
                                          </p:stCondLst>
                                        </p:cTn>
                                        <p:tgtEl>
                                          <p:spTgt spid="4">
                                            <p:txEl>
                                              <p:pRg st="0" end="0"/>
                                            </p:txEl>
                                          </p:spTgt>
                                        </p:tgtEl>
                                        <p:attrNameLst>
                                          <p:attrName>style.visibility</p:attrName>
                                        </p:attrNameLst>
                                      </p:cBhvr>
                                      <p:to>
                                        <p:strVal val="visible"/>
                                      </p:to>
                                    </p:set>
                                    <p:anim calcmode="discrete" valueType="clr">
                                      <p:cBhvr override="childStyle">
                                        <p:cTn id="14" dur="80"/>
                                        <p:tgtEl>
                                          <p:spTgt spid="4">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4">
                                            <p:txEl>
                                              <p:pRg st="0" end="0"/>
                                            </p:txEl>
                                          </p:spTgt>
                                        </p:tgtEl>
                                        <p:attrNameLst>
                                          <p:attrName>fillcolor</p:attrName>
                                        </p:attrNameLst>
                                      </p:cBhvr>
                                      <p:tavLst>
                                        <p:tav tm="0">
                                          <p:val>
                                            <p:clrVal>
                                              <a:schemeClr val="accent2"/>
                                            </p:clrVal>
                                          </p:val>
                                        </p:tav>
                                        <p:tav tm="50000">
                                          <p:val>
                                            <p:clrVal>
                                              <a:schemeClr val="hlink"/>
                                            </p:clrVal>
                                          </p:val>
                                        </p:tav>
                                      </p:tavLst>
                                    </p:anim>
                                    <p:set>
                                      <p:cBhvr>
                                        <p:cTn id="16" dur="80"/>
                                        <p:tgtEl>
                                          <p:spTgt spid="4">
                                            <p:txEl>
                                              <p:pRg st="0" end="0"/>
                                            </p:txEl>
                                          </p:spTgt>
                                        </p:tgtEl>
                                        <p:attrNameLst>
                                          <p:attrName>fill.type</p:attrName>
                                        </p:attrNameLst>
                                      </p:cBhvr>
                                      <p:to>
                                        <p:strVal val="solid"/>
                                      </p:to>
                                    </p:set>
                                  </p:childTnLst>
                                </p:cTn>
                              </p:par>
                            </p:childTnLst>
                          </p:cTn>
                        </p:par>
                      </p:childTnLst>
                    </p:cTn>
                  </p:par>
                  <p:par>
                    <p:cTn id="17" fill="hold">
                      <p:stCondLst>
                        <p:cond delay="indefinite"/>
                      </p:stCondLst>
                      <p:childTnLst>
                        <p:par>
                          <p:cTn id="18" fill="hold">
                            <p:stCondLst>
                              <p:cond delay="0"/>
                            </p:stCondLst>
                            <p:childTnLst>
                              <p:par>
                                <p:cTn id="19" presetID="27" presetClass="entr" presetSubtype="0" fill="hold" nodeType="clickEffect">
                                  <p:stCondLst>
                                    <p:cond delay="0"/>
                                  </p:stCondLst>
                                  <p:iterate type="lt">
                                    <p:tmPct val="50000"/>
                                  </p:iterate>
                                  <p:childTnLst>
                                    <p:set>
                                      <p:cBhvr>
                                        <p:cTn id="20" dur="1" fill="hold">
                                          <p:stCondLst>
                                            <p:cond delay="0"/>
                                          </p:stCondLst>
                                        </p:cTn>
                                        <p:tgtEl>
                                          <p:spTgt spid="4">
                                            <p:txEl>
                                              <p:pRg st="1" end="1"/>
                                            </p:txEl>
                                          </p:spTgt>
                                        </p:tgtEl>
                                        <p:attrNameLst>
                                          <p:attrName>style.visibility</p:attrName>
                                        </p:attrNameLst>
                                      </p:cBhvr>
                                      <p:to>
                                        <p:strVal val="visible"/>
                                      </p:to>
                                    </p:set>
                                    <p:anim calcmode="discrete" valueType="clr">
                                      <p:cBhvr override="childStyle">
                                        <p:cTn id="21" dur="80"/>
                                        <p:tgtEl>
                                          <p:spTgt spid="4">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2" dur="80"/>
                                        <p:tgtEl>
                                          <p:spTgt spid="4">
                                            <p:txEl>
                                              <p:pRg st="1" end="1"/>
                                            </p:txEl>
                                          </p:spTgt>
                                        </p:tgtEl>
                                        <p:attrNameLst>
                                          <p:attrName>fillcolor</p:attrName>
                                        </p:attrNameLst>
                                      </p:cBhvr>
                                      <p:tavLst>
                                        <p:tav tm="0">
                                          <p:val>
                                            <p:clrVal>
                                              <a:schemeClr val="accent2"/>
                                            </p:clrVal>
                                          </p:val>
                                        </p:tav>
                                        <p:tav tm="50000">
                                          <p:val>
                                            <p:clrVal>
                                              <a:schemeClr val="hlink"/>
                                            </p:clrVal>
                                          </p:val>
                                        </p:tav>
                                      </p:tavLst>
                                    </p:anim>
                                    <p:set>
                                      <p:cBhvr>
                                        <p:cTn id="23" dur="80"/>
                                        <p:tgtEl>
                                          <p:spTgt spid="4">
                                            <p:txEl>
                                              <p:pRg st="1" end="1"/>
                                            </p:txEl>
                                          </p:spTgt>
                                        </p:tgtEl>
                                        <p:attrNameLst>
                                          <p:attrName>fill.type</p:attrName>
                                        </p:attrNameLst>
                                      </p:cBhvr>
                                      <p:to>
                                        <p:strVal val="solid"/>
                                      </p:to>
                                    </p:set>
                                  </p:childTnLst>
                                </p:cTn>
                              </p:par>
                            </p:childTnLst>
                          </p:cTn>
                        </p:par>
                      </p:childTnLst>
                    </p:cTn>
                  </p:par>
                  <p:par>
                    <p:cTn id="24" fill="hold">
                      <p:stCondLst>
                        <p:cond delay="indefinite"/>
                      </p:stCondLst>
                      <p:childTnLst>
                        <p:par>
                          <p:cTn id="25" fill="hold">
                            <p:stCondLst>
                              <p:cond delay="0"/>
                            </p:stCondLst>
                            <p:childTnLst>
                              <p:par>
                                <p:cTn id="26" presetID="27" presetClass="entr" presetSubtype="0" fill="hold" nodeType="clickEffect">
                                  <p:stCondLst>
                                    <p:cond delay="0"/>
                                  </p:stCondLst>
                                  <p:iterate type="lt">
                                    <p:tmPct val="50000"/>
                                  </p:iterate>
                                  <p:childTnLst>
                                    <p:set>
                                      <p:cBhvr>
                                        <p:cTn id="27" dur="1" fill="hold">
                                          <p:stCondLst>
                                            <p:cond delay="0"/>
                                          </p:stCondLst>
                                        </p:cTn>
                                        <p:tgtEl>
                                          <p:spTgt spid="4">
                                            <p:txEl>
                                              <p:pRg st="2" end="2"/>
                                            </p:txEl>
                                          </p:spTgt>
                                        </p:tgtEl>
                                        <p:attrNameLst>
                                          <p:attrName>style.visibility</p:attrName>
                                        </p:attrNameLst>
                                      </p:cBhvr>
                                      <p:to>
                                        <p:strVal val="visible"/>
                                      </p:to>
                                    </p:set>
                                    <p:anim calcmode="discrete" valueType="clr">
                                      <p:cBhvr override="childStyle">
                                        <p:cTn id="28" dur="80"/>
                                        <p:tgtEl>
                                          <p:spTgt spid="4">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9" dur="80"/>
                                        <p:tgtEl>
                                          <p:spTgt spid="4">
                                            <p:txEl>
                                              <p:pRg st="2" end="2"/>
                                            </p:txEl>
                                          </p:spTgt>
                                        </p:tgtEl>
                                        <p:attrNameLst>
                                          <p:attrName>fillcolor</p:attrName>
                                        </p:attrNameLst>
                                      </p:cBhvr>
                                      <p:tavLst>
                                        <p:tav tm="0">
                                          <p:val>
                                            <p:clrVal>
                                              <a:schemeClr val="accent2"/>
                                            </p:clrVal>
                                          </p:val>
                                        </p:tav>
                                        <p:tav tm="50000">
                                          <p:val>
                                            <p:clrVal>
                                              <a:schemeClr val="hlink"/>
                                            </p:clrVal>
                                          </p:val>
                                        </p:tav>
                                      </p:tavLst>
                                    </p:anim>
                                    <p:set>
                                      <p:cBhvr>
                                        <p:cTn id="30" dur="80"/>
                                        <p:tgtEl>
                                          <p:spTgt spid="4">
                                            <p:txEl>
                                              <p:pRg st="2" end="2"/>
                                            </p:txEl>
                                          </p:spTgt>
                                        </p:tgtEl>
                                        <p:attrNameLst>
                                          <p:attrName>fill.type</p:attrName>
                                        </p:attrNameLst>
                                      </p:cBhvr>
                                      <p:to>
                                        <p:strVal val="solid"/>
                                      </p:to>
                                    </p:set>
                                  </p:childTnLst>
                                </p:cTn>
                              </p:par>
                            </p:childTnLst>
                          </p:cTn>
                        </p:par>
                      </p:childTnLst>
                    </p:cTn>
                  </p:par>
                  <p:par>
                    <p:cTn id="31" fill="hold">
                      <p:stCondLst>
                        <p:cond delay="indefinite"/>
                      </p:stCondLst>
                      <p:childTnLst>
                        <p:par>
                          <p:cTn id="32" fill="hold">
                            <p:stCondLst>
                              <p:cond delay="0"/>
                            </p:stCondLst>
                            <p:childTnLst>
                              <p:par>
                                <p:cTn id="33" presetID="27" presetClass="entr" presetSubtype="0" fill="hold" nodeType="clickEffect">
                                  <p:stCondLst>
                                    <p:cond delay="0"/>
                                  </p:stCondLst>
                                  <p:iterate type="lt">
                                    <p:tmPct val="50000"/>
                                  </p:iterate>
                                  <p:childTnLst>
                                    <p:set>
                                      <p:cBhvr>
                                        <p:cTn id="34" dur="1" fill="hold">
                                          <p:stCondLst>
                                            <p:cond delay="0"/>
                                          </p:stCondLst>
                                        </p:cTn>
                                        <p:tgtEl>
                                          <p:spTgt spid="4">
                                            <p:txEl>
                                              <p:pRg st="4" end="4"/>
                                            </p:txEl>
                                          </p:spTgt>
                                        </p:tgtEl>
                                        <p:attrNameLst>
                                          <p:attrName>style.visibility</p:attrName>
                                        </p:attrNameLst>
                                      </p:cBhvr>
                                      <p:to>
                                        <p:strVal val="visible"/>
                                      </p:to>
                                    </p:set>
                                    <p:anim calcmode="discrete" valueType="clr">
                                      <p:cBhvr override="childStyle">
                                        <p:cTn id="35" dur="80"/>
                                        <p:tgtEl>
                                          <p:spTgt spid="4">
                                            <p:txEl>
                                              <p:pRg st="4" end="4"/>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6" dur="80"/>
                                        <p:tgtEl>
                                          <p:spTgt spid="4">
                                            <p:txEl>
                                              <p:pRg st="4" end="4"/>
                                            </p:txEl>
                                          </p:spTgt>
                                        </p:tgtEl>
                                        <p:attrNameLst>
                                          <p:attrName>fillcolor</p:attrName>
                                        </p:attrNameLst>
                                      </p:cBhvr>
                                      <p:tavLst>
                                        <p:tav tm="0">
                                          <p:val>
                                            <p:clrVal>
                                              <a:schemeClr val="accent2"/>
                                            </p:clrVal>
                                          </p:val>
                                        </p:tav>
                                        <p:tav tm="50000">
                                          <p:val>
                                            <p:clrVal>
                                              <a:schemeClr val="hlink"/>
                                            </p:clrVal>
                                          </p:val>
                                        </p:tav>
                                      </p:tavLst>
                                    </p:anim>
                                    <p:set>
                                      <p:cBhvr>
                                        <p:cTn id="37" dur="80"/>
                                        <p:tgtEl>
                                          <p:spTgt spid="4">
                                            <p:txEl>
                                              <p:pRg st="4" end="4"/>
                                            </p:txEl>
                                          </p:spTgt>
                                        </p:tgtEl>
                                        <p:attrNameLst>
                                          <p:attrName>fill.type</p:attrName>
                                        </p:attrNameLst>
                                      </p:cBhvr>
                                      <p:to>
                                        <p:strVal val="solid"/>
                                      </p:to>
                                    </p:set>
                                  </p:childTnLst>
                                </p:cTn>
                              </p:par>
                            </p:childTnLst>
                          </p:cTn>
                        </p:par>
                      </p:childTnLst>
                    </p:cTn>
                  </p:par>
                  <p:par>
                    <p:cTn id="38" fill="hold">
                      <p:stCondLst>
                        <p:cond delay="indefinite"/>
                      </p:stCondLst>
                      <p:childTnLst>
                        <p:par>
                          <p:cTn id="39" fill="hold">
                            <p:stCondLst>
                              <p:cond delay="0"/>
                            </p:stCondLst>
                            <p:childTnLst>
                              <p:par>
                                <p:cTn id="40" presetID="27" presetClass="entr" presetSubtype="0" fill="hold" nodeType="clickEffect">
                                  <p:stCondLst>
                                    <p:cond delay="0"/>
                                  </p:stCondLst>
                                  <p:iterate type="lt">
                                    <p:tmPct val="50000"/>
                                  </p:iterate>
                                  <p:childTnLst>
                                    <p:set>
                                      <p:cBhvr>
                                        <p:cTn id="41" dur="1" fill="hold">
                                          <p:stCondLst>
                                            <p:cond delay="0"/>
                                          </p:stCondLst>
                                        </p:cTn>
                                        <p:tgtEl>
                                          <p:spTgt spid="4">
                                            <p:txEl>
                                              <p:pRg st="5" end="5"/>
                                            </p:txEl>
                                          </p:spTgt>
                                        </p:tgtEl>
                                        <p:attrNameLst>
                                          <p:attrName>style.visibility</p:attrName>
                                        </p:attrNameLst>
                                      </p:cBhvr>
                                      <p:to>
                                        <p:strVal val="visible"/>
                                      </p:to>
                                    </p:set>
                                    <p:anim calcmode="discrete" valueType="clr">
                                      <p:cBhvr override="childStyle">
                                        <p:cTn id="42" dur="80"/>
                                        <p:tgtEl>
                                          <p:spTgt spid="4">
                                            <p:txEl>
                                              <p:pRg st="5" end="5"/>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43" dur="80"/>
                                        <p:tgtEl>
                                          <p:spTgt spid="4">
                                            <p:txEl>
                                              <p:pRg st="5" end="5"/>
                                            </p:txEl>
                                          </p:spTgt>
                                        </p:tgtEl>
                                        <p:attrNameLst>
                                          <p:attrName>fillcolor</p:attrName>
                                        </p:attrNameLst>
                                      </p:cBhvr>
                                      <p:tavLst>
                                        <p:tav tm="0">
                                          <p:val>
                                            <p:clrVal>
                                              <a:schemeClr val="accent2"/>
                                            </p:clrVal>
                                          </p:val>
                                        </p:tav>
                                        <p:tav tm="50000">
                                          <p:val>
                                            <p:clrVal>
                                              <a:schemeClr val="hlink"/>
                                            </p:clrVal>
                                          </p:val>
                                        </p:tav>
                                      </p:tavLst>
                                    </p:anim>
                                    <p:set>
                                      <p:cBhvr>
                                        <p:cTn id="44" dur="80"/>
                                        <p:tgtEl>
                                          <p:spTgt spid="4">
                                            <p:txEl>
                                              <p:pRg st="5" end="5"/>
                                            </p:txEl>
                                          </p:spTgt>
                                        </p:tgtEl>
                                        <p:attrNameLst>
                                          <p:attrName>fill.type</p:attrName>
                                        </p:attrNameLst>
                                      </p:cBhvr>
                                      <p:to>
                                        <p:strVal val="solid"/>
                                      </p:to>
                                    </p:set>
                                  </p:childTnLst>
                                </p:cTn>
                              </p:par>
                            </p:childTnLst>
                          </p:cTn>
                        </p:par>
                      </p:childTnLst>
                    </p:cTn>
                  </p:par>
                  <p:par>
                    <p:cTn id="45" fill="hold">
                      <p:stCondLst>
                        <p:cond delay="indefinite"/>
                      </p:stCondLst>
                      <p:childTnLst>
                        <p:par>
                          <p:cTn id="46" fill="hold">
                            <p:stCondLst>
                              <p:cond delay="0"/>
                            </p:stCondLst>
                            <p:childTnLst>
                              <p:par>
                                <p:cTn id="47" presetID="27" presetClass="entr" presetSubtype="0" fill="hold" nodeType="clickEffect">
                                  <p:stCondLst>
                                    <p:cond delay="0"/>
                                  </p:stCondLst>
                                  <p:iterate type="lt">
                                    <p:tmPct val="50000"/>
                                  </p:iterate>
                                  <p:childTnLst>
                                    <p:set>
                                      <p:cBhvr>
                                        <p:cTn id="48" dur="1" fill="hold">
                                          <p:stCondLst>
                                            <p:cond delay="0"/>
                                          </p:stCondLst>
                                        </p:cTn>
                                        <p:tgtEl>
                                          <p:spTgt spid="4">
                                            <p:txEl>
                                              <p:pRg st="6" end="6"/>
                                            </p:txEl>
                                          </p:spTgt>
                                        </p:tgtEl>
                                        <p:attrNameLst>
                                          <p:attrName>style.visibility</p:attrName>
                                        </p:attrNameLst>
                                      </p:cBhvr>
                                      <p:to>
                                        <p:strVal val="visible"/>
                                      </p:to>
                                    </p:set>
                                    <p:anim calcmode="discrete" valueType="clr">
                                      <p:cBhvr override="childStyle">
                                        <p:cTn id="49" dur="80"/>
                                        <p:tgtEl>
                                          <p:spTgt spid="4">
                                            <p:txEl>
                                              <p:pRg st="6" end="6"/>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50" dur="80"/>
                                        <p:tgtEl>
                                          <p:spTgt spid="4">
                                            <p:txEl>
                                              <p:pRg st="6" end="6"/>
                                            </p:txEl>
                                          </p:spTgt>
                                        </p:tgtEl>
                                        <p:attrNameLst>
                                          <p:attrName>fillcolor</p:attrName>
                                        </p:attrNameLst>
                                      </p:cBhvr>
                                      <p:tavLst>
                                        <p:tav tm="0">
                                          <p:val>
                                            <p:clrVal>
                                              <a:schemeClr val="accent2"/>
                                            </p:clrVal>
                                          </p:val>
                                        </p:tav>
                                        <p:tav tm="50000">
                                          <p:val>
                                            <p:clrVal>
                                              <a:schemeClr val="hlink"/>
                                            </p:clrVal>
                                          </p:val>
                                        </p:tav>
                                      </p:tavLst>
                                    </p:anim>
                                    <p:set>
                                      <p:cBhvr>
                                        <p:cTn id="51" dur="80"/>
                                        <p:tgtEl>
                                          <p:spTgt spid="4">
                                            <p:txEl>
                                              <p:pRg st="6" end="6"/>
                                            </p:txEl>
                                          </p:spTgt>
                                        </p:tgtEl>
                                        <p:attrNameLst>
                                          <p:attrName>fill.type</p:attrName>
                                        </p:attrNameLst>
                                      </p:cBhvr>
                                      <p:to>
                                        <p:strVal val="solid"/>
                                      </p:to>
                                    </p:set>
                                  </p:childTnLst>
                                </p:cTn>
                              </p:par>
                            </p:childTnLst>
                          </p:cTn>
                        </p:par>
                      </p:childTnLst>
                    </p:cTn>
                  </p:par>
                  <p:par>
                    <p:cTn id="52" fill="hold">
                      <p:stCondLst>
                        <p:cond delay="indefinite"/>
                      </p:stCondLst>
                      <p:childTnLst>
                        <p:par>
                          <p:cTn id="53" fill="hold">
                            <p:stCondLst>
                              <p:cond delay="0"/>
                            </p:stCondLst>
                            <p:childTnLst>
                              <p:par>
                                <p:cTn id="54" presetID="27" presetClass="entr" presetSubtype="0" fill="hold" nodeType="clickEffect">
                                  <p:stCondLst>
                                    <p:cond delay="0"/>
                                  </p:stCondLst>
                                  <p:iterate type="lt">
                                    <p:tmPct val="50000"/>
                                  </p:iterate>
                                  <p:childTnLst>
                                    <p:set>
                                      <p:cBhvr>
                                        <p:cTn id="55" dur="1" fill="hold">
                                          <p:stCondLst>
                                            <p:cond delay="0"/>
                                          </p:stCondLst>
                                        </p:cTn>
                                        <p:tgtEl>
                                          <p:spTgt spid="4">
                                            <p:txEl>
                                              <p:pRg st="7" end="7"/>
                                            </p:txEl>
                                          </p:spTgt>
                                        </p:tgtEl>
                                        <p:attrNameLst>
                                          <p:attrName>style.visibility</p:attrName>
                                        </p:attrNameLst>
                                      </p:cBhvr>
                                      <p:to>
                                        <p:strVal val="visible"/>
                                      </p:to>
                                    </p:set>
                                    <p:anim calcmode="discrete" valueType="clr">
                                      <p:cBhvr override="childStyle">
                                        <p:cTn id="56" dur="80"/>
                                        <p:tgtEl>
                                          <p:spTgt spid="4">
                                            <p:txEl>
                                              <p:pRg st="7" end="7"/>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57" dur="80"/>
                                        <p:tgtEl>
                                          <p:spTgt spid="4">
                                            <p:txEl>
                                              <p:pRg st="7" end="7"/>
                                            </p:txEl>
                                          </p:spTgt>
                                        </p:tgtEl>
                                        <p:attrNameLst>
                                          <p:attrName>fillcolor</p:attrName>
                                        </p:attrNameLst>
                                      </p:cBhvr>
                                      <p:tavLst>
                                        <p:tav tm="0">
                                          <p:val>
                                            <p:clrVal>
                                              <a:schemeClr val="accent2"/>
                                            </p:clrVal>
                                          </p:val>
                                        </p:tav>
                                        <p:tav tm="50000">
                                          <p:val>
                                            <p:clrVal>
                                              <a:schemeClr val="hlink"/>
                                            </p:clrVal>
                                          </p:val>
                                        </p:tav>
                                      </p:tavLst>
                                    </p:anim>
                                    <p:set>
                                      <p:cBhvr>
                                        <p:cTn id="58" dur="80"/>
                                        <p:tgtEl>
                                          <p:spTgt spid="4">
                                            <p:txEl>
                                              <p:pRg st="7" end="7"/>
                                            </p:txEl>
                                          </p:spTgt>
                                        </p:tgtEl>
                                        <p:attrNameLst>
                                          <p:attrName>fill.type</p:attrName>
                                        </p:attrNameLst>
                                      </p:cBhvr>
                                      <p:to>
                                        <p:strVal val="solid"/>
                                      </p:to>
                                    </p:set>
                                  </p:childTnLst>
                                </p:cTn>
                              </p:par>
                            </p:childTnLst>
                          </p:cTn>
                        </p:par>
                      </p:childTnLst>
                    </p:cTn>
                  </p:par>
                  <p:par>
                    <p:cTn id="59" fill="hold">
                      <p:stCondLst>
                        <p:cond delay="indefinite"/>
                      </p:stCondLst>
                      <p:childTnLst>
                        <p:par>
                          <p:cTn id="60" fill="hold">
                            <p:stCondLst>
                              <p:cond delay="0"/>
                            </p:stCondLst>
                            <p:childTnLst>
                              <p:par>
                                <p:cTn id="61" presetID="27" presetClass="entr" presetSubtype="0" fill="hold" nodeType="clickEffect">
                                  <p:stCondLst>
                                    <p:cond delay="0"/>
                                  </p:stCondLst>
                                  <p:iterate type="lt">
                                    <p:tmPct val="50000"/>
                                  </p:iterate>
                                  <p:childTnLst>
                                    <p:set>
                                      <p:cBhvr>
                                        <p:cTn id="62" dur="1" fill="hold">
                                          <p:stCondLst>
                                            <p:cond delay="0"/>
                                          </p:stCondLst>
                                        </p:cTn>
                                        <p:tgtEl>
                                          <p:spTgt spid="5">
                                            <p:txEl>
                                              <p:pRg st="0" end="0"/>
                                            </p:txEl>
                                          </p:spTgt>
                                        </p:tgtEl>
                                        <p:attrNameLst>
                                          <p:attrName>style.visibility</p:attrName>
                                        </p:attrNameLst>
                                      </p:cBhvr>
                                      <p:to>
                                        <p:strVal val="visible"/>
                                      </p:to>
                                    </p:set>
                                    <p:anim calcmode="discrete" valueType="clr">
                                      <p:cBhvr override="childStyle">
                                        <p:cTn id="63" dur="80"/>
                                        <p:tgtEl>
                                          <p:spTgt spid="5">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64" dur="80"/>
                                        <p:tgtEl>
                                          <p:spTgt spid="5">
                                            <p:txEl>
                                              <p:pRg st="0" end="0"/>
                                            </p:txEl>
                                          </p:spTgt>
                                        </p:tgtEl>
                                        <p:attrNameLst>
                                          <p:attrName>fillcolor</p:attrName>
                                        </p:attrNameLst>
                                      </p:cBhvr>
                                      <p:tavLst>
                                        <p:tav tm="0">
                                          <p:val>
                                            <p:clrVal>
                                              <a:schemeClr val="accent2"/>
                                            </p:clrVal>
                                          </p:val>
                                        </p:tav>
                                        <p:tav tm="50000">
                                          <p:val>
                                            <p:clrVal>
                                              <a:schemeClr val="hlink"/>
                                            </p:clrVal>
                                          </p:val>
                                        </p:tav>
                                      </p:tavLst>
                                    </p:anim>
                                    <p:set>
                                      <p:cBhvr>
                                        <p:cTn id="65" dur="80"/>
                                        <p:tgtEl>
                                          <p:spTgt spid="5">
                                            <p:txEl>
                                              <p:pRg st="0" end="0"/>
                                            </p:txEl>
                                          </p:spTgt>
                                        </p:tgtEl>
                                        <p:attrNameLst>
                                          <p:attrName>fill.type</p:attrName>
                                        </p:attrNameLst>
                                      </p:cBhvr>
                                      <p:to>
                                        <p:strVal val="solid"/>
                                      </p:to>
                                    </p:set>
                                  </p:childTnLst>
                                </p:cTn>
                              </p:par>
                            </p:childTnLst>
                          </p:cTn>
                        </p:par>
                      </p:childTnLst>
                    </p:cTn>
                  </p:par>
                  <p:par>
                    <p:cTn id="66" fill="hold">
                      <p:stCondLst>
                        <p:cond delay="indefinite"/>
                      </p:stCondLst>
                      <p:childTnLst>
                        <p:par>
                          <p:cTn id="67" fill="hold">
                            <p:stCondLst>
                              <p:cond delay="0"/>
                            </p:stCondLst>
                            <p:childTnLst>
                              <p:par>
                                <p:cTn id="68" presetID="27" presetClass="entr" presetSubtype="0" fill="hold" nodeType="clickEffect">
                                  <p:stCondLst>
                                    <p:cond delay="0"/>
                                  </p:stCondLst>
                                  <p:iterate type="lt">
                                    <p:tmPct val="50000"/>
                                  </p:iterate>
                                  <p:childTnLst>
                                    <p:set>
                                      <p:cBhvr>
                                        <p:cTn id="69" dur="1" fill="hold">
                                          <p:stCondLst>
                                            <p:cond delay="0"/>
                                          </p:stCondLst>
                                        </p:cTn>
                                        <p:tgtEl>
                                          <p:spTgt spid="5">
                                            <p:txEl>
                                              <p:pRg st="1" end="1"/>
                                            </p:txEl>
                                          </p:spTgt>
                                        </p:tgtEl>
                                        <p:attrNameLst>
                                          <p:attrName>style.visibility</p:attrName>
                                        </p:attrNameLst>
                                      </p:cBhvr>
                                      <p:to>
                                        <p:strVal val="visible"/>
                                      </p:to>
                                    </p:set>
                                    <p:anim calcmode="discrete" valueType="clr">
                                      <p:cBhvr override="childStyle">
                                        <p:cTn id="70" dur="80"/>
                                        <p:tgtEl>
                                          <p:spTgt spid="5">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71" dur="80"/>
                                        <p:tgtEl>
                                          <p:spTgt spid="5">
                                            <p:txEl>
                                              <p:pRg st="1" end="1"/>
                                            </p:txEl>
                                          </p:spTgt>
                                        </p:tgtEl>
                                        <p:attrNameLst>
                                          <p:attrName>fillcolor</p:attrName>
                                        </p:attrNameLst>
                                      </p:cBhvr>
                                      <p:tavLst>
                                        <p:tav tm="0">
                                          <p:val>
                                            <p:clrVal>
                                              <a:schemeClr val="accent2"/>
                                            </p:clrVal>
                                          </p:val>
                                        </p:tav>
                                        <p:tav tm="50000">
                                          <p:val>
                                            <p:clrVal>
                                              <a:schemeClr val="hlink"/>
                                            </p:clrVal>
                                          </p:val>
                                        </p:tav>
                                      </p:tavLst>
                                    </p:anim>
                                    <p:set>
                                      <p:cBhvr>
                                        <p:cTn id="72" dur="80"/>
                                        <p:tgtEl>
                                          <p:spTgt spid="5">
                                            <p:txEl>
                                              <p:pRg st="1" end="1"/>
                                            </p:txEl>
                                          </p:spTgt>
                                        </p:tgtEl>
                                        <p:attrNameLst>
                                          <p:attrName>fill.type</p:attrName>
                                        </p:attrNameLst>
                                      </p:cBhvr>
                                      <p:to>
                                        <p:strVal val="solid"/>
                                      </p:to>
                                    </p:set>
                                  </p:childTnLst>
                                </p:cTn>
                              </p:par>
                            </p:childTnLst>
                          </p:cTn>
                        </p:par>
                      </p:childTnLst>
                    </p:cTn>
                  </p:par>
                  <p:par>
                    <p:cTn id="73" fill="hold">
                      <p:stCondLst>
                        <p:cond delay="indefinite"/>
                      </p:stCondLst>
                      <p:childTnLst>
                        <p:par>
                          <p:cTn id="74" fill="hold">
                            <p:stCondLst>
                              <p:cond delay="0"/>
                            </p:stCondLst>
                            <p:childTnLst>
                              <p:par>
                                <p:cTn id="75" presetID="27" presetClass="entr" presetSubtype="0" fill="hold" nodeType="clickEffect">
                                  <p:stCondLst>
                                    <p:cond delay="0"/>
                                  </p:stCondLst>
                                  <p:iterate type="lt">
                                    <p:tmPct val="50000"/>
                                  </p:iterate>
                                  <p:childTnLst>
                                    <p:set>
                                      <p:cBhvr>
                                        <p:cTn id="76" dur="1" fill="hold">
                                          <p:stCondLst>
                                            <p:cond delay="0"/>
                                          </p:stCondLst>
                                        </p:cTn>
                                        <p:tgtEl>
                                          <p:spTgt spid="5">
                                            <p:txEl>
                                              <p:pRg st="2" end="2"/>
                                            </p:txEl>
                                          </p:spTgt>
                                        </p:tgtEl>
                                        <p:attrNameLst>
                                          <p:attrName>style.visibility</p:attrName>
                                        </p:attrNameLst>
                                      </p:cBhvr>
                                      <p:to>
                                        <p:strVal val="visible"/>
                                      </p:to>
                                    </p:set>
                                    <p:anim calcmode="discrete" valueType="clr">
                                      <p:cBhvr override="childStyle">
                                        <p:cTn id="77" dur="80"/>
                                        <p:tgtEl>
                                          <p:spTgt spid="5">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78" dur="80"/>
                                        <p:tgtEl>
                                          <p:spTgt spid="5">
                                            <p:txEl>
                                              <p:pRg st="2" end="2"/>
                                            </p:txEl>
                                          </p:spTgt>
                                        </p:tgtEl>
                                        <p:attrNameLst>
                                          <p:attrName>fillcolor</p:attrName>
                                        </p:attrNameLst>
                                      </p:cBhvr>
                                      <p:tavLst>
                                        <p:tav tm="0">
                                          <p:val>
                                            <p:clrVal>
                                              <a:schemeClr val="accent2"/>
                                            </p:clrVal>
                                          </p:val>
                                        </p:tav>
                                        <p:tav tm="50000">
                                          <p:val>
                                            <p:clrVal>
                                              <a:schemeClr val="hlink"/>
                                            </p:clrVal>
                                          </p:val>
                                        </p:tav>
                                      </p:tavLst>
                                    </p:anim>
                                    <p:set>
                                      <p:cBhvr>
                                        <p:cTn id="79" dur="80"/>
                                        <p:tgtEl>
                                          <p:spTgt spid="5">
                                            <p:txEl>
                                              <p:pRg st="2" end="2"/>
                                            </p:txEl>
                                          </p:spTgt>
                                        </p:tgtEl>
                                        <p:attrNameLst>
                                          <p:attrName>fill.type</p:attrName>
                                        </p:attrNameLst>
                                      </p:cBhvr>
                                      <p:to>
                                        <p:strVal val="solid"/>
                                      </p:to>
                                    </p:set>
                                  </p:childTnLst>
                                </p:cTn>
                              </p:par>
                            </p:childTnLst>
                          </p:cTn>
                        </p:par>
                      </p:childTnLst>
                    </p:cTn>
                  </p:par>
                  <p:par>
                    <p:cTn id="80" fill="hold">
                      <p:stCondLst>
                        <p:cond delay="indefinite"/>
                      </p:stCondLst>
                      <p:childTnLst>
                        <p:par>
                          <p:cTn id="81" fill="hold">
                            <p:stCondLst>
                              <p:cond delay="0"/>
                            </p:stCondLst>
                            <p:childTnLst>
                              <p:par>
                                <p:cTn id="82" presetID="27" presetClass="entr" presetSubtype="0" fill="hold" grpId="0" nodeType="clickEffect">
                                  <p:stCondLst>
                                    <p:cond delay="0"/>
                                  </p:stCondLst>
                                  <p:iterate type="lt">
                                    <p:tmPct val="50000"/>
                                  </p:iterate>
                                  <p:childTnLst>
                                    <p:set>
                                      <p:cBhvr>
                                        <p:cTn id="83" dur="1" fill="hold">
                                          <p:stCondLst>
                                            <p:cond delay="0"/>
                                          </p:stCondLst>
                                        </p:cTn>
                                        <p:tgtEl>
                                          <p:spTgt spid="6"/>
                                        </p:tgtEl>
                                        <p:attrNameLst>
                                          <p:attrName>style.visibility</p:attrName>
                                        </p:attrNameLst>
                                      </p:cBhvr>
                                      <p:to>
                                        <p:strVal val="visible"/>
                                      </p:to>
                                    </p:set>
                                    <p:anim calcmode="discrete" valueType="clr">
                                      <p:cBhvr override="childStyle">
                                        <p:cTn id="84" dur="80"/>
                                        <p:tgtEl>
                                          <p:spTgt spid="6"/>
                                        </p:tgtEl>
                                        <p:attrNameLst>
                                          <p:attrName>style.color</p:attrName>
                                        </p:attrNameLst>
                                      </p:cBhvr>
                                      <p:tavLst>
                                        <p:tav tm="0">
                                          <p:val>
                                            <p:clrVal>
                                              <a:schemeClr val="accent2"/>
                                            </p:clrVal>
                                          </p:val>
                                        </p:tav>
                                        <p:tav tm="50000">
                                          <p:val>
                                            <p:clrVal>
                                              <a:schemeClr val="hlink"/>
                                            </p:clrVal>
                                          </p:val>
                                        </p:tav>
                                      </p:tavLst>
                                    </p:anim>
                                    <p:anim calcmode="discrete" valueType="clr">
                                      <p:cBhvr>
                                        <p:cTn id="85" dur="80"/>
                                        <p:tgtEl>
                                          <p:spTgt spid="6"/>
                                        </p:tgtEl>
                                        <p:attrNameLst>
                                          <p:attrName>fillcolor</p:attrName>
                                        </p:attrNameLst>
                                      </p:cBhvr>
                                      <p:tavLst>
                                        <p:tav tm="0">
                                          <p:val>
                                            <p:clrVal>
                                              <a:schemeClr val="accent2"/>
                                            </p:clrVal>
                                          </p:val>
                                        </p:tav>
                                        <p:tav tm="50000">
                                          <p:val>
                                            <p:clrVal>
                                              <a:schemeClr val="hlink"/>
                                            </p:clrVal>
                                          </p:val>
                                        </p:tav>
                                      </p:tavLst>
                                    </p:anim>
                                    <p:set>
                                      <p:cBhvr>
                                        <p:cTn id="86" dur="80"/>
                                        <p:tgtEl>
                                          <p:spTgt spid="6"/>
                                        </p:tgtEl>
                                        <p:attrNameLst>
                                          <p:attrName>fill.type</p:attrName>
                                        </p:attrNameLst>
                                      </p:cBhvr>
                                      <p:to>
                                        <p:strVal val="solid"/>
                                      </p:to>
                                    </p:set>
                                  </p:childTnLst>
                                </p:cTn>
                              </p:par>
                            </p:childTnLst>
                          </p:cTn>
                        </p:par>
                      </p:childTnLst>
                    </p:cTn>
                  </p:par>
                  <p:par>
                    <p:cTn id="87" fill="hold">
                      <p:stCondLst>
                        <p:cond delay="indefinite"/>
                      </p:stCondLst>
                      <p:childTnLst>
                        <p:par>
                          <p:cTn id="88" fill="hold">
                            <p:stCondLst>
                              <p:cond delay="0"/>
                            </p:stCondLst>
                            <p:childTnLst>
                              <p:par>
                                <p:cTn id="89" presetID="27" presetClass="entr" presetSubtype="0" fill="hold" nodeType="clickEffect">
                                  <p:stCondLst>
                                    <p:cond delay="0"/>
                                  </p:stCondLst>
                                  <p:iterate type="lt">
                                    <p:tmPct val="50000"/>
                                  </p:iterate>
                                  <p:childTnLst>
                                    <p:set>
                                      <p:cBhvr>
                                        <p:cTn id="90" dur="1" fill="hold">
                                          <p:stCondLst>
                                            <p:cond delay="0"/>
                                          </p:stCondLst>
                                        </p:cTn>
                                        <p:tgtEl>
                                          <p:spTgt spid="7">
                                            <p:txEl>
                                              <p:pRg st="0" end="0"/>
                                            </p:txEl>
                                          </p:spTgt>
                                        </p:tgtEl>
                                        <p:attrNameLst>
                                          <p:attrName>style.visibility</p:attrName>
                                        </p:attrNameLst>
                                      </p:cBhvr>
                                      <p:to>
                                        <p:strVal val="visible"/>
                                      </p:to>
                                    </p:set>
                                    <p:anim calcmode="discrete" valueType="clr">
                                      <p:cBhvr override="childStyle">
                                        <p:cTn id="91" dur="80"/>
                                        <p:tgtEl>
                                          <p:spTgt spid="7">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92" dur="80"/>
                                        <p:tgtEl>
                                          <p:spTgt spid="7">
                                            <p:txEl>
                                              <p:pRg st="0" end="0"/>
                                            </p:txEl>
                                          </p:spTgt>
                                        </p:tgtEl>
                                        <p:attrNameLst>
                                          <p:attrName>fillcolor</p:attrName>
                                        </p:attrNameLst>
                                      </p:cBhvr>
                                      <p:tavLst>
                                        <p:tav tm="0">
                                          <p:val>
                                            <p:clrVal>
                                              <a:schemeClr val="accent2"/>
                                            </p:clrVal>
                                          </p:val>
                                        </p:tav>
                                        <p:tav tm="50000">
                                          <p:val>
                                            <p:clrVal>
                                              <a:schemeClr val="hlink"/>
                                            </p:clrVal>
                                          </p:val>
                                        </p:tav>
                                      </p:tavLst>
                                    </p:anim>
                                    <p:set>
                                      <p:cBhvr>
                                        <p:cTn id="93" dur="80"/>
                                        <p:tgtEl>
                                          <p:spTgt spid="7">
                                            <p:txEl>
                                              <p:pRg st="0" end="0"/>
                                            </p:txEl>
                                          </p:spTgt>
                                        </p:tgtEl>
                                        <p:attrNameLst>
                                          <p:attrName>fill.type</p:attrName>
                                        </p:attrNameLst>
                                      </p:cBhvr>
                                      <p:to>
                                        <p:strVal val="solid"/>
                                      </p:to>
                                    </p:set>
                                  </p:childTnLst>
                                </p:cTn>
                              </p:par>
                            </p:childTnLst>
                          </p:cTn>
                        </p:par>
                      </p:childTnLst>
                    </p:cTn>
                  </p:par>
                  <p:par>
                    <p:cTn id="94" fill="hold">
                      <p:stCondLst>
                        <p:cond delay="indefinite"/>
                      </p:stCondLst>
                      <p:childTnLst>
                        <p:par>
                          <p:cTn id="95" fill="hold">
                            <p:stCondLst>
                              <p:cond delay="0"/>
                            </p:stCondLst>
                            <p:childTnLst>
                              <p:par>
                                <p:cTn id="96" presetID="27" presetClass="entr" presetSubtype="0" fill="hold" nodeType="clickEffect">
                                  <p:stCondLst>
                                    <p:cond delay="0"/>
                                  </p:stCondLst>
                                  <p:iterate type="lt">
                                    <p:tmPct val="50000"/>
                                  </p:iterate>
                                  <p:childTnLst>
                                    <p:set>
                                      <p:cBhvr>
                                        <p:cTn id="97" dur="1" fill="hold">
                                          <p:stCondLst>
                                            <p:cond delay="0"/>
                                          </p:stCondLst>
                                        </p:cTn>
                                        <p:tgtEl>
                                          <p:spTgt spid="7">
                                            <p:txEl>
                                              <p:pRg st="1" end="1"/>
                                            </p:txEl>
                                          </p:spTgt>
                                        </p:tgtEl>
                                        <p:attrNameLst>
                                          <p:attrName>style.visibility</p:attrName>
                                        </p:attrNameLst>
                                      </p:cBhvr>
                                      <p:to>
                                        <p:strVal val="visible"/>
                                      </p:to>
                                    </p:set>
                                    <p:anim calcmode="discrete" valueType="clr">
                                      <p:cBhvr override="childStyle">
                                        <p:cTn id="98" dur="80"/>
                                        <p:tgtEl>
                                          <p:spTgt spid="7">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99" dur="80"/>
                                        <p:tgtEl>
                                          <p:spTgt spid="7">
                                            <p:txEl>
                                              <p:pRg st="1" end="1"/>
                                            </p:txEl>
                                          </p:spTgt>
                                        </p:tgtEl>
                                        <p:attrNameLst>
                                          <p:attrName>fillcolor</p:attrName>
                                        </p:attrNameLst>
                                      </p:cBhvr>
                                      <p:tavLst>
                                        <p:tav tm="0">
                                          <p:val>
                                            <p:clrVal>
                                              <a:schemeClr val="accent2"/>
                                            </p:clrVal>
                                          </p:val>
                                        </p:tav>
                                        <p:tav tm="50000">
                                          <p:val>
                                            <p:clrVal>
                                              <a:schemeClr val="hlink"/>
                                            </p:clrVal>
                                          </p:val>
                                        </p:tav>
                                      </p:tavLst>
                                    </p:anim>
                                    <p:set>
                                      <p:cBhvr>
                                        <p:cTn id="100" dur="80"/>
                                        <p:tgtEl>
                                          <p:spTgt spid="7">
                                            <p:txEl>
                                              <p:pRg st="1" end="1"/>
                                            </p:txEl>
                                          </p:spTgt>
                                        </p:tgtEl>
                                        <p:attrNameLst>
                                          <p:attrName>fill.type</p:attrName>
                                        </p:attrNameLst>
                                      </p:cBhvr>
                                      <p:to>
                                        <p:strVal val="solid"/>
                                      </p:to>
                                    </p:set>
                                  </p:childTnLst>
                                </p:cTn>
                              </p:par>
                            </p:childTnLst>
                          </p:cTn>
                        </p:par>
                      </p:childTnLst>
                    </p:cTn>
                  </p:par>
                  <p:par>
                    <p:cTn id="101" fill="hold">
                      <p:stCondLst>
                        <p:cond delay="indefinite"/>
                      </p:stCondLst>
                      <p:childTnLst>
                        <p:par>
                          <p:cTn id="102" fill="hold">
                            <p:stCondLst>
                              <p:cond delay="0"/>
                            </p:stCondLst>
                            <p:childTnLst>
                              <p:par>
                                <p:cTn id="103" presetID="27" presetClass="entr" presetSubtype="0" fill="hold" nodeType="clickEffect">
                                  <p:stCondLst>
                                    <p:cond delay="0"/>
                                  </p:stCondLst>
                                  <p:iterate type="lt">
                                    <p:tmPct val="50000"/>
                                  </p:iterate>
                                  <p:childTnLst>
                                    <p:set>
                                      <p:cBhvr>
                                        <p:cTn id="104" dur="1" fill="hold">
                                          <p:stCondLst>
                                            <p:cond delay="0"/>
                                          </p:stCondLst>
                                        </p:cTn>
                                        <p:tgtEl>
                                          <p:spTgt spid="7">
                                            <p:txEl>
                                              <p:pRg st="2" end="2"/>
                                            </p:txEl>
                                          </p:spTgt>
                                        </p:tgtEl>
                                        <p:attrNameLst>
                                          <p:attrName>style.visibility</p:attrName>
                                        </p:attrNameLst>
                                      </p:cBhvr>
                                      <p:to>
                                        <p:strVal val="visible"/>
                                      </p:to>
                                    </p:set>
                                    <p:anim calcmode="discrete" valueType="clr">
                                      <p:cBhvr override="childStyle">
                                        <p:cTn id="105" dur="80"/>
                                        <p:tgtEl>
                                          <p:spTgt spid="7">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06" dur="80"/>
                                        <p:tgtEl>
                                          <p:spTgt spid="7">
                                            <p:txEl>
                                              <p:pRg st="2" end="2"/>
                                            </p:txEl>
                                          </p:spTgt>
                                        </p:tgtEl>
                                        <p:attrNameLst>
                                          <p:attrName>fillcolor</p:attrName>
                                        </p:attrNameLst>
                                      </p:cBhvr>
                                      <p:tavLst>
                                        <p:tav tm="0">
                                          <p:val>
                                            <p:clrVal>
                                              <a:schemeClr val="accent2"/>
                                            </p:clrVal>
                                          </p:val>
                                        </p:tav>
                                        <p:tav tm="50000">
                                          <p:val>
                                            <p:clrVal>
                                              <a:schemeClr val="hlink"/>
                                            </p:clrVal>
                                          </p:val>
                                        </p:tav>
                                      </p:tavLst>
                                    </p:anim>
                                    <p:set>
                                      <p:cBhvr>
                                        <p:cTn id="107" dur="80"/>
                                        <p:tgtEl>
                                          <p:spTgt spid="7">
                                            <p:txEl>
                                              <p:pRg st="2" end="2"/>
                                            </p:txEl>
                                          </p:spTgt>
                                        </p:tgtEl>
                                        <p:attrNameLst>
                                          <p:attrName>fill.type</p:attrName>
                                        </p:attrNameLst>
                                      </p:cBhvr>
                                      <p:to>
                                        <p:strVal val="solid"/>
                                      </p:to>
                                    </p:set>
                                  </p:childTnLst>
                                </p:cTn>
                              </p:par>
                            </p:childTnLst>
                          </p:cTn>
                        </p:par>
                      </p:childTnLst>
                    </p:cTn>
                  </p:par>
                  <p:par>
                    <p:cTn id="108" fill="hold">
                      <p:stCondLst>
                        <p:cond delay="indefinite"/>
                      </p:stCondLst>
                      <p:childTnLst>
                        <p:par>
                          <p:cTn id="109" fill="hold">
                            <p:stCondLst>
                              <p:cond delay="0"/>
                            </p:stCondLst>
                            <p:childTnLst>
                              <p:par>
                                <p:cTn id="110" presetID="27" presetClass="entr" presetSubtype="0" fill="hold" nodeType="clickEffect">
                                  <p:stCondLst>
                                    <p:cond delay="0"/>
                                  </p:stCondLst>
                                  <p:iterate type="lt">
                                    <p:tmPct val="50000"/>
                                  </p:iterate>
                                  <p:childTnLst>
                                    <p:set>
                                      <p:cBhvr>
                                        <p:cTn id="111" dur="1" fill="hold">
                                          <p:stCondLst>
                                            <p:cond delay="0"/>
                                          </p:stCondLst>
                                        </p:cTn>
                                        <p:tgtEl>
                                          <p:spTgt spid="7">
                                            <p:txEl>
                                              <p:pRg st="3" end="3"/>
                                            </p:txEl>
                                          </p:spTgt>
                                        </p:tgtEl>
                                        <p:attrNameLst>
                                          <p:attrName>style.visibility</p:attrName>
                                        </p:attrNameLst>
                                      </p:cBhvr>
                                      <p:to>
                                        <p:strVal val="visible"/>
                                      </p:to>
                                    </p:set>
                                    <p:anim calcmode="discrete" valueType="clr">
                                      <p:cBhvr override="childStyle">
                                        <p:cTn id="112" dur="80"/>
                                        <p:tgtEl>
                                          <p:spTgt spid="7">
                                            <p:txEl>
                                              <p:pRg st="3" end="3"/>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13" dur="80"/>
                                        <p:tgtEl>
                                          <p:spTgt spid="7">
                                            <p:txEl>
                                              <p:pRg st="3" end="3"/>
                                            </p:txEl>
                                          </p:spTgt>
                                        </p:tgtEl>
                                        <p:attrNameLst>
                                          <p:attrName>fillcolor</p:attrName>
                                        </p:attrNameLst>
                                      </p:cBhvr>
                                      <p:tavLst>
                                        <p:tav tm="0">
                                          <p:val>
                                            <p:clrVal>
                                              <a:schemeClr val="accent2"/>
                                            </p:clrVal>
                                          </p:val>
                                        </p:tav>
                                        <p:tav tm="50000">
                                          <p:val>
                                            <p:clrVal>
                                              <a:schemeClr val="hlink"/>
                                            </p:clrVal>
                                          </p:val>
                                        </p:tav>
                                      </p:tavLst>
                                    </p:anim>
                                    <p:set>
                                      <p:cBhvr>
                                        <p:cTn id="114" dur="80"/>
                                        <p:tgtEl>
                                          <p:spTgt spid="7">
                                            <p:txEl>
                                              <p:pRg st="3" end="3"/>
                                            </p:txEl>
                                          </p:spTgt>
                                        </p:tgtEl>
                                        <p:attrNameLst>
                                          <p:attrName>fill.type</p:attrName>
                                        </p:attrNameLst>
                                      </p:cBhvr>
                                      <p:to>
                                        <p:strVal val="solid"/>
                                      </p:to>
                                    </p:set>
                                  </p:childTnLst>
                                </p:cTn>
                              </p:par>
                            </p:childTnLst>
                          </p:cTn>
                        </p:par>
                      </p:childTnLst>
                    </p:cTn>
                  </p:par>
                  <p:par>
                    <p:cTn id="115" fill="hold">
                      <p:stCondLst>
                        <p:cond delay="indefinite"/>
                      </p:stCondLst>
                      <p:childTnLst>
                        <p:par>
                          <p:cTn id="116" fill="hold">
                            <p:stCondLst>
                              <p:cond delay="0"/>
                            </p:stCondLst>
                            <p:childTnLst>
                              <p:par>
                                <p:cTn id="117" presetID="27" presetClass="entr" presetSubtype="0" fill="hold" nodeType="clickEffect">
                                  <p:stCondLst>
                                    <p:cond delay="0"/>
                                  </p:stCondLst>
                                  <p:iterate type="lt">
                                    <p:tmPct val="50000"/>
                                  </p:iterate>
                                  <p:childTnLst>
                                    <p:set>
                                      <p:cBhvr>
                                        <p:cTn id="118" dur="1" fill="hold">
                                          <p:stCondLst>
                                            <p:cond delay="0"/>
                                          </p:stCondLst>
                                        </p:cTn>
                                        <p:tgtEl>
                                          <p:spTgt spid="7">
                                            <p:txEl>
                                              <p:pRg st="4" end="4"/>
                                            </p:txEl>
                                          </p:spTgt>
                                        </p:tgtEl>
                                        <p:attrNameLst>
                                          <p:attrName>style.visibility</p:attrName>
                                        </p:attrNameLst>
                                      </p:cBhvr>
                                      <p:to>
                                        <p:strVal val="visible"/>
                                      </p:to>
                                    </p:set>
                                    <p:anim calcmode="discrete" valueType="clr">
                                      <p:cBhvr override="childStyle">
                                        <p:cTn id="119" dur="80"/>
                                        <p:tgtEl>
                                          <p:spTgt spid="7">
                                            <p:txEl>
                                              <p:pRg st="4" end="4"/>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20" dur="80"/>
                                        <p:tgtEl>
                                          <p:spTgt spid="7">
                                            <p:txEl>
                                              <p:pRg st="4" end="4"/>
                                            </p:txEl>
                                          </p:spTgt>
                                        </p:tgtEl>
                                        <p:attrNameLst>
                                          <p:attrName>fillcolor</p:attrName>
                                        </p:attrNameLst>
                                      </p:cBhvr>
                                      <p:tavLst>
                                        <p:tav tm="0">
                                          <p:val>
                                            <p:clrVal>
                                              <a:schemeClr val="accent2"/>
                                            </p:clrVal>
                                          </p:val>
                                        </p:tav>
                                        <p:tav tm="50000">
                                          <p:val>
                                            <p:clrVal>
                                              <a:schemeClr val="hlink"/>
                                            </p:clrVal>
                                          </p:val>
                                        </p:tav>
                                      </p:tavLst>
                                    </p:anim>
                                    <p:set>
                                      <p:cBhvr>
                                        <p:cTn id="121" dur="80"/>
                                        <p:tgtEl>
                                          <p:spTgt spid="7">
                                            <p:txEl>
                                              <p:pRg st="4" end="4"/>
                                            </p:txEl>
                                          </p:spTgt>
                                        </p:tgtEl>
                                        <p:attrNameLst>
                                          <p:attrName>fill.type</p:attrName>
                                        </p:attrNameLst>
                                      </p:cBhvr>
                                      <p:to>
                                        <p:strVal val="solid"/>
                                      </p:to>
                                    </p:set>
                                  </p:childTnLst>
                                </p:cTn>
                              </p:par>
                            </p:childTnLst>
                          </p:cTn>
                        </p:par>
                      </p:childTnLst>
                    </p:cTn>
                  </p:par>
                  <p:par>
                    <p:cTn id="122" fill="hold">
                      <p:stCondLst>
                        <p:cond delay="indefinite"/>
                      </p:stCondLst>
                      <p:childTnLst>
                        <p:par>
                          <p:cTn id="123" fill="hold">
                            <p:stCondLst>
                              <p:cond delay="0"/>
                            </p:stCondLst>
                            <p:childTnLst>
                              <p:par>
                                <p:cTn id="124" presetID="27" presetClass="entr" presetSubtype="0" fill="hold" nodeType="clickEffect">
                                  <p:stCondLst>
                                    <p:cond delay="0"/>
                                  </p:stCondLst>
                                  <p:iterate type="lt">
                                    <p:tmPct val="50000"/>
                                  </p:iterate>
                                  <p:childTnLst>
                                    <p:set>
                                      <p:cBhvr>
                                        <p:cTn id="125" dur="1" fill="hold">
                                          <p:stCondLst>
                                            <p:cond delay="0"/>
                                          </p:stCondLst>
                                        </p:cTn>
                                        <p:tgtEl>
                                          <p:spTgt spid="7">
                                            <p:txEl>
                                              <p:pRg st="6" end="6"/>
                                            </p:txEl>
                                          </p:spTgt>
                                        </p:tgtEl>
                                        <p:attrNameLst>
                                          <p:attrName>style.visibility</p:attrName>
                                        </p:attrNameLst>
                                      </p:cBhvr>
                                      <p:to>
                                        <p:strVal val="visible"/>
                                      </p:to>
                                    </p:set>
                                    <p:anim calcmode="discrete" valueType="clr">
                                      <p:cBhvr override="childStyle">
                                        <p:cTn id="126" dur="80"/>
                                        <p:tgtEl>
                                          <p:spTgt spid="7">
                                            <p:txEl>
                                              <p:pRg st="6" end="6"/>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27" dur="80"/>
                                        <p:tgtEl>
                                          <p:spTgt spid="7">
                                            <p:txEl>
                                              <p:pRg st="6" end="6"/>
                                            </p:txEl>
                                          </p:spTgt>
                                        </p:tgtEl>
                                        <p:attrNameLst>
                                          <p:attrName>fillcolor</p:attrName>
                                        </p:attrNameLst>
                                      </p:cBhvr>
                                      <p:tavLst>
                                        <p:tav tm="0">
                                          <p:val>
                                            <p:clrVal>
                                              <a:schemeClr val="accent2"/>
                                            </p:clrVal>
                                          </p:val>
                                        </p:tav>
                                        <p:tav tm="50000">
                                          <p:val>
                                            <p:clrVal>
                                              <a:schemeClr val="hlink"/>
                                            </p:clrVal>
                                          </p:val>
                                        </p:tav>
                                      </p:tavLst>
                                    </p:anim>
                                    <p:set>
                                      <p:cBhvr>
                                        <p:cTn id="128" dur="80"/>
                                        <p:tgtEl>
                                          <p:spTgt spid="7">
                                            <p:txEl>
                                              <p:pRg st="6" end="6"/>
                                            </p:txEl>
                                          </p:spTgt>
                                        </p:tgtEl>
                                        <p:attrNameLst>
                                          <p:attrName>fill.type</p:attrName>
                                        </p:attrNameLst>
                                      </p:cBhvr>
                                      <p:to>
                                        <p:strVal val="solid"/>
                                      </p:to>
                                    </p:set>
                                  </p:childTnLst>
                                </p:cTn>
                              </p:par>
                            </p:childTnLst>
                          </p:cTn>
                        </p:par>
                      </p:childTnLst>
                    </p:cTn>
                  </p:par>
                  <p:par>
                    <p:cTn id="129" fill="hold">
                      <p:stCondLst>
                        <p:cond delay="indefinite"/>
                      </p:stCondLst>
                      <p:childTnLst>
                        <p:par>
                          <p:cTn id="130" fill="hold">
                            <p:stCondLst>
                              <p:cond delay="0"/>
                            </p:stCondLst>
                            <p:childTnLst>
                              <p:par>
                                <p:cTn id="131" presetID="27" presetClass="entr" presetSubtype="0" fill="hold" nodeType="clickEffect">
                                  <p:stCondLst>
                                    <p:cond delay="0"/>
                                  </p:stCondLst>
                                  <p:iterate type="lt">
                                    <p:tmPct val="50000"/>
                                  </p:iterate>
                                  <p:childTnLst>
                                    <p:set>
                                      <p:cBhvr>
                                        <p:cTn id="132" dur="1" fill="hold">
                                          <p:stCondLst>
                                            <p:cond delay="0"/>
                                          </p:stCondLst>
                                        </p:cTn>
                                        <p:tgtEl>
                                          <p:spTgt spid="7">
                                            <p:txEl>
                                              <p:pRg st="7" end="7"/>
                                            </p:txEl>
                                          </p:spTgt>
                                        </p:tgtEl>
                                        <p:attrNameLst>
                                          <p:attrName>style.visibility</p:attrName>
                                        </p:attrNameLst>
                                      </p:cBhvr>
                                      <p:to>
                                        <p:strVal val="visible"/>
                                      </p:to>
                                    </p:set>
                                    <p:anim calcmode="discrete" valueType="clr">
                                      <p:cBhvr override="childStyle">
                                        <p:cTn id="133" dur="80"/>
                                        <p:tgtEl>
                                          <p:spTgt spid="7">
                                            <p:txEl>
                                              <p:pRg st="7" end="7"/>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34" dur="80"/>
                                        <p:tgtEl>
                                          <p:spTgt spid="7">
                                            <p:txEl>
                                              <p:pRg st="7" end="7"/>
                                            </p:txEl>
                                          </p:spTgt>
                                        </p:tgtEl>
                                        <p:attrNameLst>
                                          <p:attrName>fillcolor</p:attrName>
                                        </p:attrNameLst>
                                      </p:cBhvr>
                                      <p:tavLst>
                                        <p:tav tm="0">
                                          <p:val>
                                            <p:clrVal>
                                              <a:schemeClr val="accent2"/>
                                            </p:clrVal>
                                          </p:val>
                                        </p:tav>
                                        <p:tav tm="50000">
                                          <p:val>
                                            <p:clrVal>
                                              <a:schemeClr val="hlink"/>
                                            </p:clrVal>
                                          </p:val>
                                        </p:tav>
                                      </p:tavLst>
                                    </p:anim>
                                    <p:set>
                                      <p:cBhvr>
                                        <p:cTn id="135" dur="80"/>
                                        <p:tgtEl>
                                          <p:spTgt spid="7">
                                            <p:txEl>
                                              <p:pRg st="7" end="7"/>
                                            </p:txEl>
                                          </p:spTgt>
                                        </p:tgtEl>
                                        <p:attrNameLst>
                                          <p:attrName>fill.type</p:attrName>
                                        </p:attrNameLst>
                                      </p:cBhvr>
                                      <p:to>
                                        <p:strVal val="solid"/>
                                      </p:to>
                                    </p:set>
                                  </p:childTnLst>
                                </p:cTn>
                              </p:par>
                            </p:childTnLst>
                          </p:cTn>
                        </p:par>
                      </p:childTnLst>
                    </p:cTn>
                  </p:par>
                  <p:par>
                    <p:cTn id="136" fill="hold">
                      <p:stCondLst>
                        <p:cond delay="indefinite"/>
                      </p:stCondLst>
                      <p:childTnLst>
                        <p:par>
                          <p:cTn id="137" fill="hold">
                            <p:stCondLst>
                              <p:cond delay="0"/>
                            </p:stCondLst>
                            <p:childTnLst>
                              <p:par>
                                <p:cTn id="138" presetID="27" presetClass="entr" presetSubtype="0" fill="hold" nodeType="clickEffect">
                                  <p:stCondLst>
                                    <p:cond delay="0"/>
                                  </p:stCondLst>
                                  <p:iterate type="lt">
                                    <p:tmPct val="50000"/>
                                  </p:iterate>
                                  <p:childTnLst>
                                    <p:set>
                                      <p:cBhvr>
                                        <p:cTn id="139" dur="1" fill="hold">
                                          <p:stCondLst>
                                            <p:cond delay="0"/>
                                          </p:stCondLst>
                                        </p:cTn>
                                        <p:tgtEl>
                                          <p:spTgt spid="8">
                                            <p:txEl>
                                              <p:pRg st="0" end="0"/>
                                            </p:txEl>
                                          </p:spTgt>
                                        </p:tgtEl>
                                        <p:attrNameLst>
                                          <p:attrName>style.visibility</p:attrName>
                                        </p:attrNameLst>
                                      </p:cBhvr>
                                      <p:to>
                                        <p:strVal val="visible"/>
                                      </p:to>
                                    </p:set>
                                    <p:anim calcmode="discrete" valueType="clr">
                                      <p:cBhvr override="childStyle">
                                        <p:cTn id="140" dur="80"/>
                                        <p:tgtEl>
                                          <p:spTgt spid="8">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41" dur="80"/>
                                        <p:tgtEl>
                                          <p:spTgt spid="8">
                                            <p:txEl>
                                              <p:pRg st="0" end="0"/>
                                            </p:txEl>
                                          </p:spTgt>
                                        </p:tgtEl>
                                        <p:attrNameLst>
                                          <p:attrName>fillcolor</p:attrName>
                                        </p:attrNameLst>
                                      </p:cBhvr>
                                      <p:tavLst>
                                        <p:tav tm="0">
                                          <p:val>
                                            <p:clrVal>
                                              <a:schemeClr val="accent2"/>
                                            </p:clrVal>
                                          </p:val>
                                        </p:tav>
                                        <p:tav tm="50000">
                                          <p:val>
                                            <p:clrVal>
                                              <a:schemeClr val="hlink"/>
                                            </p:clrVal>
                                          </p:val>
                                        </p:tav>
                                      </p:tavLst>
                                    </p:anim>
                                    <p:set>
                                      <p:cBhvr>
                                        <p:cTn id="142" dur="80"/>
                                        <p:tgtEl>
                                          <p:spTgt spid="8">
                                            <p:txEl>
                                              <p:pRg st="0" end="0"/>
                                            </p:txEl>
                                          </p:spTgt>
                                        </p:tgtEl>
                                        <p:attrNameLst>
                                          <p:attrName>fill.type</p:attrName>
                                        </p:attrNameLst>
                                      </p:cBhvr>
                                      <p:to>
                                        <p:strVal val="solid"/>
                                      </p:to>
                                    </p:set>
                                  </p:childTnLst>
                                </p:cTn>
                              </p:par>
                            </p:childTnLst>
                          </p:cTn>
                        </p:par>
                      </p:childTnLst>
                    </p:cTn>
                  </p:par>
                  <p:par>
                    <p:cTn id="143" fill="hold">
                      <p:stCondLst>
                        <p:cond delay="indefinite"/>
                      </p:stCondLst>
                      <p:childTnLst>
                        <p:par>
                          <p:cTn id="144" fill="hold">
                            <p:stCondLst>
                              <p:cond delay="0"/>
                            </p:stCondLst>
                            <p:childTnLst>
                              <p:par>
                                <p:cTn id="145" presetID="27" presetClass="entr" presetSubtype="0" fill="hold" nodeType="clickEffect">
                                  <p:stCondLst>
                                    <p:cond delay="0"/>
                                  </p:stCondLst>
                                  <p:iterate type="lt">
                                    <p:tmPct val="50000"/>
                                  </p:iterate>
                                  <p:childTnLst>
                                    <p:set>
                                      <p:cBhvr>
                                        <p:cTn id="146" dur="1" fill="hold">
                                          <p:stCondLst>
                                            <p:cond delay="0"/>
                                          </p:stCondLst>
                                        </p:cTn>
                                        <p:tgtEl>
                                          <p:spTgt spid="8">
                                            <p:txEl>
                                              <p:pRg st="1" end="1"/>
                                            </p:txEl>
                                          </p:spTgt>
                                        </p:tgtEl>
                                        <p:attrNameLst>
                                          <p:attrName>style.visibility</p:attrName>
                                        </p:attrNameLst>
                                      </p:cBhvr>
                                      <p:to>
                                        <p:strVal val="visible"/>
                                      </p:to>
                                    </p:set>
                                    <p:anim calcmode="discrete" valueType="clr">
                                      <p:cBhvr override="childStyle">
                                        <p:cTn id="147" dur="80"/>
                                        <p:tgtEl>
                                          <p:spTgt spid="8">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48" dur="80"/>
                                        <p:tgtEl>
                                          <p:spTgt spid="8">
                                            <p:txEl>
                                              <p:pRg st="1" end="1"/>
                                            </p:txEl>
                                          </p:spTgt>
                                        </p:tgtEl>
                                        <p:attrNameLst>
                                          <p:attrName>fillcolor</p:attrName>
                                        </p:attrNameLst>
                                      </p:cBhvr>
                                      <p:tavLst>
                                        <p:tav tm="0">
                                          <p:val>
                                            <p:clrVal>
                                              <a:schemeClr val="accent2"/>
                                            </p:clrVal>
                                          </p:val>
                                        </p:tav>
                                        <p:tav tm="50000">
                                          <p:val>
                                            <p:clrVal>
                                              <a:schemeClr val="hlink"/>
                                            </p:clrVal>
                                          </p:val>
                                        </p:tav>
                                      </p:tavLst>
                                    </p:anim>
                                    <p:set>
                                      <p:cBhvr>
                                        <p:cTn id="149" dur="80"/>
                                        <p:tgtEl>
                                          <p:spTgt spid="8">
                                            <p:txEl>
                                              <p:pRg st="1" end="1"/>
                                            </p:txEl>
                                          </p:spTgt>
                                        </p:tgtEl>
                                        <p:attrNameLst>
                                          <p:attrName>fill.type</p:attrName>
                                        </p:attrNameLst>
                                      </p:cBhvr>
                                      <p:to>
                                        <p:strVal val="solid"/>
                                      </p:to>
                                    </p:set>
                                  </p:childTnLst>
                                </p:cTn>
                              </p:par>
                            </p:childTnLst>
                          </p:cTn>
                        </p:par>
                      </p:childTnLst>
                    </p:cTn>
                  </p:par>
                  <p:par>
                    <p:cTn id="150" fill="hold">
                      <p:stCondLst>
                        <p:cond delay="indefinite"/>
                      </p:stCondLst>
                      <p:childTnLst>
                        <p:par>
                          <p:cTn id="151" fill="hold">
                            <p:stCondLst>
                              <p:cond delay="0"/>
                            </p:stCondLst>
                            <p:childTnLst>
                              <p:par>
                                <p:cTn id="152" presetID="27" presetClass="entr" presetSubtype="0" fill="hold" nodeType="clickEffect">
                                  <p:stCondLst>
                                    <p:cond delay="0"/>
                                  </p:stCondLst>
                                  <p:iterate type="lt">
                                    <p:tmPct val="50000"/>
                                  </p:iterate>
                                  <p:childTnLst>
                                    <p:set>
                                      <p:cBhvr>
                                        <p:cTn id="153" dur="1" fill="hold">
                                          <p:stCondLst>
                                            <p:cond delay="0"/>
                                          </p:stCondLst>
                                        </p:cTn>
                                        <p:tgtEl>
                                          <p:spTgt spid="8">
                                            <p:txEl>
                                              <p:pRg st="2" end="2"/>
                                            </p:txEl>
                                          </p:spTgt>
                                        </p:tgtEl>
                                        <p:attrNameLst>
                                          <p:attrName>style.visibility</p:attrName>
                                        </p:attrNameLst>
                                      </p:cBhvr>
                                      <p:to>
                                        <p:strVal val="visible"/>
                                      </p:to>
                                    </p:set>
                                    <p:anim calcmode="discrete" valueType="clr">
                                      <p:cBhvr override="childStyle">
                                        <p:cTn id="154" dur="80"/>
                                        <p:tgtEl>
                                          <p:spTgt spid="8">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55" dur="80"/>
                                        <p:tgtEl>
                                          <p:spTgt spid="8">
                                            <p:txEl>
                                              <p:pRg st="2" end="2"/>
                                            </p:txEl>
                                          </p:spTgt>
                                        </p:tgtEl>
                                        <p:attrNameLst>
                                          <p:attrName>fillcolor</p:attrName>
                                        </p:attrNameLst>
                                      </p:cBhvr>
                                      <p:tavLst>
                                        <p:tav tm="0">
                                          <p:val>
                                            <p:clrVal>
                                              <a:schemeClr val="accent2"/>
                                            </p:clrVal>
                                          </p:val>
                                        </p:tav>
                                        <p:tav tm="50000">
                                          <p:val>
                                            <p:clrVal>
                                              <a:schemeClr val="hlink"/>
                                            </p:clrVal>
                                          </p:val>
                                        </p:tav>
                                      </p:tavLst>
                                    </p:anim>
                                    <p:set>
                                      <p:cBhvr>
                                        <p:cTn id="156" dur="80"/>
                                        <p:tgtEl>
                                          <p:spTgt spid="8">
                                            <p:txEl>
                                              <p:pRg st="2" end="2"/>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a:xfrm>
            <a:off x="4433888" y="457200"/>
            <a:ext cx="2728912" cy="533400"/>
          </a:xfrm>
          <a:prstGeom prst="rect">
            <a:avLst/>
          </a:prstGeom>
        </p:spPr>
        <p:txBody>
          <a:bodyPr/>
          <a:lstStyle/>
          <a:p>
            <a:pPr algn="ctr" rtl="1">
              <a:defRPr/>
            </a:pPr>
            <a:r>
              <a:rPr lang="ar-SA" sz="1300" b="1" u="sng" dirty="0">
                <a:solidFill>
                  <a:srgbClr val="CC0066"/>
                </a:solidFill>
                <a:effectLst>
                  <a:outerShdw blurRad="38100" dist="38100" dir="2700000" algn="tl">
                    <a:srgbClr val="000000">
                      <a:alpha val="43137"/>
                    </a:srgbClr>
                  </a:outerShdw>
                </a:effectLst>
                <a:latin typeface="+mj-lt"/>
                <a:ea typeface="+mj-ea"/>
              </a:rPr>
              <a:t>ثالثا : النظام الثمانى</a:t>
            </a:r>
            <a:endParaRPr lang="en-US" sz="1300" b="1" u="sng" dirty="0">
              <a:solidFill>
                <a:srgbClr val="CC0066"/>
              </a:solidFill>
              <a:effectLst>
                <a:outerShdw blurRad="38100" dist="38100" dir="2700000" algn="tl">
                  <a:srgbClr val="000000">
                    <a:alpha val="43137"/>
                  </a:srgbClr>
                </a:outerShdw>
              </a:effectLst>
              <a:latin typeface="+mj-lt"/>
              <a:ea typeface="+mj-ea"/>
            </a:endParaRPr>
          </a:p>
        </p:txBody>
      </p:sp>
      <p:sp>
        <p:nvSpPr>
          <p:cNvPr id="4" name="Rectangle 3"/>
          <p:cNvSpPr txBox="1">
            <a:spLocks noChangeArrowheads="1"/>
          </p:cNvSpPr>
          <p:nvPr/>
        </p:nvSpPr>
        <p:spPr>
          <a:xfrm>
            <a:off x="304800" y="914400"/>
            <a:ext cx="5867400" cy="2514600"/>
          </a:xfrm>
          <a:prstGeom prst="rect">
            <a:avLst/>
          </a:prstGeom>
        </p:spPr>
        <p:txBody>
          <a:bodyPr/>
          <a:lstStyle/>
          <a:p>
            <a:pPr marL="342900" indent="-342900" algn="r" rtl="1">
              <a:lnSpc>
                <a:spcPct val="80000"/>
              </a:lnSpc>
              <a:spcBef>
                <a:spcPct val="20000"/>
              </a:spcBef>
              <a:buFont typeface="Wingdings" pitchFamily="2" charset="2"/>
              <a:buChar char="q"/>
              <a:defRPr/>
            </a:pPr>
            <a:r>
              <a:rPr lang="ar-SA" sz="1300" dirty="0" err="1">
                <a:latin typeface="+mn-lt"/>
              </a:rPr>
              <a:t>اساس</a:t>
            </a:r>
            <a:r>
              <a:rPr lang="ar-SA" sz="1300" dirty="0">
                <a:latin typeface="+mn-lt"/>
              </a:rPr>
              <a:t> النظام ---------&gt; </a:t>
            </a:r>
            <a:r>
              <a:rPr lang="en-US" sz="1300" dirty="0">
                <a:latin typeface="+mn-lt"/>
              </a:rPr>
              <a:t>8</a:t>
            </a:r>
          </a:p>
          <a:p>
            <a:pPr marL="342900" indent="-342900" algn="r" rtl="1">
              <a:lnSpc>
                <a:spcPct val="80000"/>
              </a:lnSpc>
              <a:spcBef>
                <a:spcPct val="20000"/>
              </a:spcBef>
              <a:buFont typeface="Wingdings" pitchFamily="2" charset="2"/>
              <a:buChar char="q"/>
              <a:defRPr/>
            </a:pPr>
            <a:r>
              <a:rPr lang="ar-SA" sz="1300" dirty="0">
                <a:latin typeface="+mn-lt"/>
              </a:rPr>
              <a:t>المعاملات ---------&gt; </a:t>
            </a:r>
            <a:r>
              <a:rPr lang="en-US" sz="1300" dirty="0">
                <a:latin typeface="+mn-lt"/>
              </a:rPr>
              <a:t>{0,1,2,3,4,5,6,7}</a:t>
            </a:r>
          </a:p>
          <a:p>
            <a:pPr marL="342900" indent="-342900" algn="r" rtl="1">
              <a:lnSpc>
                <a:spcPct val="80000"/>
              </a:lnSpc>
              <a:spcBef>
                <a:spcPct val="20000"/>
              </a:spcBef>
              <a:defRPr/>
            </a:pPr>
            <a:r>
              <a:rPr lang="ar-SA" sz="1300" dirty="0">
                <a:latin typeface="+mn-lt"/>
              </a:rPr>
              <a:t>(أي رقم ثماني يمكن أن يحتوي في خاناته على أي رقم من الأرقام الثمانية السابقة)</a:t>
            </a:r>
          </a:p>
          <a:p>
            <a:pPr marL="342900" indent="-342900" algn="r" rtl="1">
              <a:lnSpc>
                <a:spcPct val="80000"/>
              </a:lnSpc>
              <a:spcBef>
                <a:spcPct val="20000"/>
              </a:spcBef>
              <a:defRPr/>
            </a:pPr>
            <a:endParaRPr lang="ar-SA" sz="1300" dirty="0">
              <a:latin typeface="+mn-lt"/>
            </a:endParaRPr>
          </a:p>
          <a:p>
            <a:pPr marL="342900" indent="-342900" algn="r" rtl="1">
              <a:lnSpc>
                <a:spcPct val="80000"/>
              </a:lnSpc>
              <a:spcBef>
                <a:spcPct val="20000"/>
              </a:spcBef>
              <a:buFont typeface="Wingdings" pitchFamily="2" charset="2"/>
              <a:buChar char="q"/>
              <a:defRPr/>
            </a:pPr>
            <a:r>
              <a:rPr lang="ar-SA" sz="1300" b="1" dirty="0">
                <a:latin typeface="+mn-lt"/>
              </a:rPr>
              <a:t>أمثلة :</a:t>
            </a:r>
          </a:p>
          <a:p>
            <a:pPr marL="342900" indent="-342900" algn="r" rtl="1">
              <a:lnSpc>
                <a:spcPct val="80000"/>
              </a:lnSpc>
              <a:spcBef>
                <a:spcPct val="20000"/>
              </a:spcBef>
              <a:defRPr/>
            </a:pPr>
            <a:r>
              <a:rPr lang="en-US" sz="1300" dirty="0">
                <a:latin typeface="+mn-lt"/>
              </a:rPr>
              <a:t>67015, 10101       </a:t>
            </a:r>
            <a:endParaRPr lang="en-US" sz="1300" baseline="30000" dirty="0">
              <a:latin typeface="+mn-lt"/>
            </a:endParaRPr>
          </a:p>
          <a:p>
            <a:pPr marL="342900" indent="-342900" algn="r" rtl="1">
              <a:lnSpc>
                <a:spcPct val="80000"/>
              </a:lnSpc>
              <a:spcBef>
                <a:spcPct val="20000"/>
              </a:spcBef>
              <a:buFont typeface="Wingdings" pitchFamily="2" charset="2"/>
              <a:buChar char="q"/>
              <a:defRPr/>
            </a:pPr>
            <a:r>
              <a:rPr lang="ar-SA" sz="1300" dirty="0">
                <a:latin typeface="+mn-lt"/>
              </a:rPr>
              <a:t>الخانة الأولى على اليمين قيمة الرقم الموجود بها هي حاصل ضربه في </a:t>
            </a:r>
            <a:r>
              <a:rPr lang="en-US" sz="1300" dirty="0">
                <a:latin typeface="+mn-lt"/>
              </a:rPr>
              <a:t>1</a:t>
            </a:r>
            <a:r>
              <a:rPr lang="ar-SA" sz="1300" dirty="0">
                <a:latin typeface="+mn-lt"/>
              </a:rPr>
              <a:t> أي في </a:t>
            </a:r>
            <a:r>
              <a:rPr lang="en-US" sz="1300" dirty="0">
                <a:latin typeface="+mn-lt"/>
              </a:rPr>
              <a:t>8</a:t>
            </a:r>
            <a:r>
              <a:rPr lang="en-US" sz="1300" baseline="30000" dirty="0">
                <a:latin typeface="+mn-lt"/>
              </a:rPr>
              <a:t>0</a:t>
            </a:r>
            <a:r>
              <a:rPr lang="ar-SA" sz="1300" baseline="30000" dirty="0">
                <a:latin typeface="+mn-lt"/>
              </a:rPr>
              <a:t> , </a:t>
            </a:r>
            <a:r>
              <a:rPr lang="ar-SA" sz="1300" dirty="0">
                <a:latin typeface="+mn-lt"/>
              </a:rPr>
              <a:t>والخانة الثانية قيمة الرقم الموجود بها هي حاصل ضربة في </a:t>
            </a:r>
            <a:r>
              <a:rPr lang="en-US" sz="1300" dirty="0">
                <a:latin typeface="+mn-lt"/>
              </a:rPr>
              <a:t>8</a:t>
            </a:r>
            <a:r>
              <a:rPr lang="ar-SA" sz="1300" dirty="0">
                <a:latin typeface="+mn-lt"/>
              </a:rPr>
              <a:t> أي في </a:t>
            </a:r>
            <a:r>
              <a:rPr lang="en-US" sz="1300" dirty="0">
                <a:latin typeface="+mn-lt"/>
              </a:rPr>
              <a:t>8</a:t>
            </a:r>
            <a:r>
              <a:rPr lang="en-US" sz="1300" baseline="30000" dirty="0">
                <a:latin typeface="+mn-lt"/>
              </a:rPr>
              <a:t>1 </a:t>
            </a:r>
            <a:r>
              <a:rPr lang="ar-SA" sz="1300" baseline="30000" dirty="0">
                <a:latin typeface="+mn-lt"/>
              </a:rPr>
              <a:t> </a:t>
            </a:r>
            <a:r>
              <a:rPr lang="ar-SA" sz="1300" dirty="0">
                <a:latin typeface="+mn-lt"/>
              </a:rPr>
              <a:t> والخانة الثالثة قيمة الرقم الموجود بها هي حاصل ضربه في </a:t>
            </a:r>
            <a:r>
              <a:rPr lang="en-US" sz="1300" dirty="0">
                <a:latin typeface="+mn-lt"/>
              </a:rPr>
              <a:t>64</a:t>
            </a:r>
            <a:r>
              <a:rPr lang="ar-SA" sz="1300" dirty="0">
                <a:latin typeface="+mn-lt"/>
              </a:rPr>
              <a:t> أي في </a:t>
            </a:r>
            <a:r>
              <a:rPr lang="en-US" sz="1300" dirty="0">
                <a:latin typeface="+mn-lt"/>
              </a:rPr>
              <a:t>8</a:t>
            </a:r>
            <a:r>
              <a:rPr lang="en-US" sz="1300" baseline="30000" dirty="0">
                <a:latin typeface="+mn-lt"/>
              </a:rPr>
              <a:t>2</a:t>
            </a:r>
            <a:r>
              <a:rPr lang="ar-SA" sz="1300" baseline="30000" dirty="0">
                <a:latin typeface="+mn-lt"/>
              </a:rPr>
              <a:t> </a:t>
            </a:r>
            <a:r>
              <a:rPr lang="ar-SA" sz="1300" dirty="0">
                <a:latin typeface="+mn-lt"/>
              </a:rPr>
              <a:t>وهكذا.</a:t>
            </a:r>
            <a:endParaRPr lang="en-US" sz="1300" baseline="30000" dirty="0">
              <a:latin typeface="+mn-lt"/>
            </a:endParaRPr>
          </a:p>
          <a:p>
            <a:pPr marL="342900" indent="-342900" algn="r" rtl="1">
              <a:lnSpc>
                <a:spcPct val="80000"/>
              </a:lnSpc>
              <a:spcBef>
                <a:spcPct val="20000"/>
              </a:spcBef>
              <a:defRPr/>
            </a:pPr>
            <a:endParaRPr lang="ar-SA" sz="1300" baseline="30000" dirty="0">
              <a:latin typeface="+mn-lt"/>
            </a:endParaRPr>
          </a:p>
          <a:p>
            <a:pPr marL="342900" indent="-342900" algn="r" rtl="1">
              <a:lnSpc>
                <a:spcPct val="150000"/>
              </a:lnSpc>
              <a:spcBef>
                <a:spcPct val="20000"/>
              </a:spcBef>
              <a:buFont typeface="Wingdings" pitchFamily="2" charset="2"/>
              <a:buChar char="q"/>
              <a:defRPr/>
            </a:pPr>
            <a:r>
              <a:rPr lang="ar-SA" sz="1300" dirty="0" err="1">
                <a:latin typeface="+mn-lt"/>
              </a:rPr>
              <a:t>اوزان</a:t>
            </a:r>
            <a:r>
              <a:rPr lang="ar-SA" sz="1300" dirty="0">
                <a:latin typeface="+mn-lt"/>
              </a:rPr>
              <a:t> الخانات ---------&gt; </a:t>
            </a:r>
            <a:r>
              <a:rPr lang="en-US" sz="1300" dirty="0">
                <a:latin typeface="+mn-lt"/>
              </a:rPr>
              <a:t>8</a:t>
            </a:r>
            <a:r>
              <a:rPr lang="en-US" sz="1300" baseline="30000" dirty="0">
                <a:latin typeface="+mn-lt"/>
              </a:rPr>
              <a:t>3</a:t>
            </a:r>
            <a:r>
              <a:rPr lang="en-US" sz="1300" dirty="0">
                <a:latin typeface="+mn-lt"/>
              </a:rPr>
              <a:t>, 8</a:t>
            </a:r>
            <a:r>
              <a:rPr lang="en-US" sz="1300" baseline="30000" dirty="0">
                <a:latin typeface="+mn-lt"/>
              </a:rPr>
              <a:t>2</a:t>
            </a:r>
            <a:r>
              <a:rPr lang="en-US" sz="1300" dirty="0">
                <a:latin typeface="+mn-lt"/>
              </a:rPr>
              <a:t>, 8</a:t>
            </a:r>
            <a:r>
              <a:rPr lang="en-US" sz="1300" baseline="30000" dirty="0">
                <a:latin typeface="+mn-lt"/>
              </a:rPr>
              <a:t>1</a:t>
            </a:r>
            <a:r>
              <a:rPr lang="en-US" sz="1300" dirty="0">
                <a:latin typeface="+mn-lt"/>
              </a:rPr>
              <a:t>, 8</a:t>
            </a:r>
            <a:r>
              <a:rPr lang="en-US" sz="1300" baseline="30000" dirty="0">
                <a:latin typeface="+mn-lt"/>
              </a:rPr>
              <a:t>0</a:t>
            </a:r>
            <a:r>
              <a:rPr lang="ar-SA" sz="1300" dirty="0">
                <a:latin typeface="+mn-lt"/>
              </a:rPr>
              <a:t> الخ</a:t>
            </a:r>
            <a:br>
              <a:rPr lang="ar-SA" sz="1300" dirty="0">
                <a:latin typeface="+mn-lt"/>
              </a:rPr>
            </a:br>
            <a:r>
              <a:rPr lang="ar-SA" sz="1300" dirty="0">
                <a:latin typeface="+mn-lt"/>
              </a:rPr>
              <a:t>و بعد فكها ---------&gt; </a:t>
            </a:r>
            <a:r>
              <a:rPr lang="en-US" sz="1300" dirty="0">
                <a:latin typeface="+mn-lt"/>
              </a:rPr>
              <a:t>1</a:t>
            </a:r>
            <a:r>
              <a:rPr lang="ar-SA" sz="1300" dirty="0">
                <a:latin typeface="+mn-lt"/>
              </a:rPr>
              <a:t> - </a:t>
            </a:r>
            <a:r>
              <a:rPr lang="en-US" sz="1300" dirty="0">
                <a:latin typeface="+mn-lt"/>
              </a:rPr>
              <a:t>8</a:t>
            </a:r>
            <a:r>
              <a:rPr lang="ar-SA" sz="1300" dirty="0">
                <a:latin typeface="+mn-lt"/>
              </a:rPr>
              <a:t> - </a:t>
            </a:r>
            <a:r>
              <a:rPr lang="en-US" sz="1300" dirty="0">
                <a:latin typeface="+mn-lt"/>
              </a:rPr>
              <a:t>64</a:t>
            </a:r>
            <a:r>
              <a:rPr lang="ar-SA" sz="1300" dirty="0">
                <a:latin typeface="+mn-lt"/>
              </a:rPr>
              <a:t> - </a:t>
            </a:r>
            <a:r>
              <a:rPr lang="en-US" sz="1300" dirty="0">
                <a:latin typeface="+mn-lt"/>
              </a:rPr>
              <a:t>512</a:t>
            </a:r>
            <a:r>
              <a:rPr lang="ar-SA" sz="1300" dirty="0">
                <a:latin typeface="+mn-lt"/>
              </a:rPr>
              <a:t> الخ</a:t>
            </a:r>
          </a:p>
          <a:p>
            <a:pPr marL="342900" indent="-342900" algn="r" rtl="1">
              <a:lnSpc>
                <a:spcPct val="80000"/>
              </a:lnSpc>
              <a:spcBef>
                <a:spcPct val="20000"/>
              </a:spcBef>
              <a:defRPr/>
            </a:pPr>
            <a:r>
              <a:rPr lang="ar-SA" sz="1300" dirty="0">
                <a:latin typeface="+mn-lt"/>
              </a:rPr>
              <a:t/>
            </a:r>
            <a:br>
              <a:rPr lang="ar-SA" sz="1300" dirty="0">
                <a:latin typeface="+mn-lt"/>
              </a:rPr>
            </a:br>
            <a:endParaRPr lang="en-US" sz="1300" dirty="0">
              <a:latin typeface="+mn-lt"/>
            </a:endParaRPr>
          </a:p>
        </p:txBody>
      </p:sp>
      <p:sp>
        <p:nvSpPr>
          <p:cNvPr id="5" name="Rectangle 3"/>
          <p:cNvSpPr txBox="1">
            <a:spLocks noChangeArrowheads="1"/>
          </p:cNvSpPr>
          <p:nvPr/>
        </p:nvSpPr>
        <p:spPr>
          <a:xfrm>
            <a:off x="547688" y="3429000"/>
            <a:ext cx="5853112" cy="1143000"/>
          </a:xfrm>
          <a:prstGeom prst="rect">
            <a:avLst/>
          </a:prstGeom>
        </p:spPr>
        <p:txBody>
          <a:bodyPr/>
          <a:lstStyle/>
          <a:p>
            <a:pPr marL="342900" indent="-342900" algn="r" rtl="1">
              <a:spcBef>
                <a:spcPct val="20000"/>
              </a:spcBef>
              <a:buFont typeface="Arial" charset="0"/>
              <a:buChar char="•"/>
              <a:defRPr/>
            </a:pPr>
            <a:r>
              <a:rPr lang="ar-SA" sz="1300" dirty="0">
                <a:latin typeface="+mn-lt"/>
              </a:rPr>
              <a:t>مثل العلامة العشرية توجد العلامة الثمانية التي نعبر عنها بالنقطة. مثال : </a:t>
            </a:r>
            <a:r>
              <a:rPr lang="en-US" sz="1300" dirty="0">
                <a:latin typeface="+mn-lt"/>
              </a:rPr>
              <a:t>350.603</a:t>
            </a:r>
          </a:p>
          <a:p>
            <a:pPr marL="342900" indent="-342900" algn="r" rtl="1">
              <a:spcBef>
                <a:spcPct val="20000"/>
              </a:spcBef>
              <a:buFont typeface="Arial" charset="0"/>
              <a:buChar char="•"/>
              <a:defRPr/>
            </a:pPr>
            <a:r>
              <a:rPr lang="ar-SA" sz="1300" dirty="0">
                <a:latin typeface="+mn-lt"/>
              </a:rPr>
              <a:t>الجزء السابق للعلامة الثمانية ناحية اليمين نطلق الكسر الثماني.</a:t>
            </a:r>
          </a:p>
          <a:p>
            <a:pPr marL="342900" indent="-342900" algn="r" rtl="1">
              <a:spcBef>
                <a:spcPct val="20000"/>
              </a:spcBef>
              <a:buFont typeface="Arial" charset="0"/>
              <a:buChar char="•"/>
              <a:defRPr/>
            </a:pPr>
            <a:r>
              <a:rPr lang="ar-SA" sz="1300" dirty="0">
                <a:latin typeface="+mn-lt"/>
              </a:rPr>
              <a:t> قيمة الرقم الموجود في أول خانة على يمين النقطة تساوي حاصل ضربه في </a:t>
            </a:r>
            <a:r>
              <a:rPr lang="en-US" sz="1300" dirty="0">
                <a:latin typeface="+mn-lt"/>
              </a:rPr>
              <a:t>8</a:t>
            </a:r>
            <a:r>
              <a:rPr lang="en-US" sz="1300" baseline="30000" dirty="0">
                <a:latin typeface="+mn-lt"/>
              </a:rPr>
              <a:t>-1</a:t>
            </a:r>
            <a:r>
              <a:rPr lang="ar-SA" sz="1300" dirty="0">
                <a:latin typeface="+mn-lt"/>
              </a:rPr>
              <a:t>, قيمة الرقم الموجود في الخانة الثانية </a:t>
            </a:r>
            <a:r>
              <a:rPr lang="ar-SA" sz="1300" dirty="0" err="1">
                <a:latin typeface="+mn-lt"/>
              </a:rPr>
              <a:t>الى</a:t>
            </a:r>
            <a:r>
              <a:rPr lang="ar-SA" sz="1300" dirty="0">
                <a:latin typeface="+mn-lt"/>
              </a:rPr>
              <a:t> يمين النقطة تساوي حاصل ضربه في </a:t>
            </a:r>
            <a:r>
              <a:rPr lang="en-US" sz="1300" dirty="0">
                <a:latin typeface="+mn-lt"/>
              </a:rPr>
              <a:t>8</a:t>
            </a:r>
            <a:r>
              <a:rPr lang="en-US" sz="1300" baseline="30000" dirty="0">
                <a:latin typeface="+mn-lt"/>
              </a:rPr>
              <a:t>-2</a:t>
            </a:r>
            <a:r>
              <a:rPr lang="ar-SA" sz="1300" baseline="30000" dirty="0">
                <a:latin typeface="+mn-lt"/>
              </a:rPr>
              <a:t> </a:t>
            </a:r>
            <a:r>
              <a:rPr lang="ar-SA" sz="1300" dirty="0">
                <a:latin typeface="+mn-lt"/>
              </a:rPr>
              <a:t>وهكذا الرقم الثالث يضرب في </a:t>
            </a:r>
            <a:r>
              <a:rPr lang="en-US" sz="1300" dirty="0">
                <a:latin typeface="+mn-lt"/>
              </a:rPr>
              <a:t>8</a:t>
            </a:r>
            <a:r>
              <a:rPr lang="en-US" sz="1300" baseline="30000" dirty="0">
                <a:latin typeface="+mn-lt"/>
              </a:rPr>
              <a:t>-</a:t>
            </a:r>
            <a:r>
              <a:rPr lang="en-US" sz="1300" dirty="0">
                <a:latin typeface="+mn-lt"/>
              </a:rPr>
              <a:t> </a:t>
            </a:r>
            <a:r>
              <a:rPr lang="ar-SA" sz="1300" dirty="0">
                <a:latin typeface="+mn-lt"/>
              </a:rPr>
              <a:t> .</a:t>
            </a:r>
          </a:p>
          <a:p>
            <a:pPr marL="342900" indent="-342900" algn="r" rtl="1">
              <a:spcBef>
                <a:spcPct val="20000"/>
              </a:spcBef>
              <a:defRPr/>
            </a:pPr>
            <a:endParaRPr lang="ar-SA" sz="1300" dirty="0">
              <a:latin typeface="+mn-lt"/>
            </a:endParaRPr>
          </a:p>
          <a:p>
            <a:pPr marL="342900" indent="-342900" algn="r" rtl="1">
              <a:spcBef>
                <a:spcPct val="20000"/>
              </a:spcBef>
              <a:buFontTx/>
              <a:buChar char="-"/>
              <a:defRPr/>
            </a:pPr>
            <a:endParaRPr lang="ar-SA" sz="1300" dirty="0">
              <a:latin typeface="+mn-lt"/>
            </a:endParaRPr>
          </a:p>
        </p:txBody>
      </p:sp>
      <p:sp>
        <p:nvSpPr>
          <p:cNvPr id="6" name="Rectangle 2"/>
          <p:cNvSpPr txBox="1">
            <a:spLocks noChangeArrowheads="1"/>
          </p:cNvSpPr>
          <p:nvPr/>
        </p:nvSpPr>
        <p:spPr>
          <a:xfrm>
            <a:off x="4419600" y="4662488"/>
            <a:ext cx="2395538" cy="290512"/>
          </a:xfrm>
          <a:prstGeom prst="rect">
            <a:avLst/>
          </a:prstGeom>
        </p:spPr>
        <p:txBody>
          <a:bodyPr/>
          <a:lstStyle/>
          <a:p>
            <a:pPr algn="ctr" rtl="1">
              <a:defRPr/>
            </a:pPr>
            <a:r>
              <a:rPr lang="ar-SA" sz="1300" b="1" u="sng" dirty="0">
                <a:solidFill>
                  <a:srgbClr val="CC0066"/>
                </a:solidFill>
                <a:effectLst>
                  <a:outerShdw blurRad="38100" dist="38100" dir="2700000" algn="tl">
                    <a:srgbClr val="000000">
                      <a:alpha val="43137"/>
                    </a:srgbClr>
                  </a:outerShdw>
                </a:effectLst>
                <a:latin typeface="+mj-lt"/>
                <a:ea typeface="+mj-ea"/>
              </a:rPr>
              <a:t>رابعاً : النظام السادس عشري</a:t>
            </a:r>
            <a:endParaRPr lang="en-US" sz="1300" b="1" u="sng" dirty="0">
              <a:solidFill>
                <a:srgbClr val="CC0066"/>
              </a:solidFill>
              <a:effectLst>
                <a:outerShdw blurRad="38100" dist="38100" dir="2700000" algn="tl">
                  <a:srgbClr val="000000">
                    <a:alpha val="43137"/>
                  </a:srgbClr>
                </a:outerShdw>
              </a:effectLst>
              <a:latin typeface="+mj-lt"/>
              <a:ea typeface="+mj-ea"/>
            </a:endParaRPr>
          </a:p>
        </p:txBody>
      </p:sp>
      <p:sp>
        <p:nvSpPr>
          <p:cNvPr id="7" name="Rectangle 3"/>
          <p:cNvSpPr txBox="1">
            <a:spLocks noChangeArrowheads="1"/>
          </p:cNvSpPr>
          <p:nvPr/>
        </p:nvSpPr>
        <p:spPr>
          <a:xfrm>
            <a:off x="685800" y="5181600"/>
            <a:ext cx="5548313" cy="2514600"/>
          </a:xfrm>
          <a:prstGeom prst="rect">
            <a:avLst/>
          </a:prstGeom>
        </p:spPr>
        <p:txBody>
          <a:bodyPr/>
          <a:lstStyle/>
          <a:p>
            <a:pPr marL="342900" indent="-342900" algn="r" rtl="1">
              <a:lnSpc>
                <a:spcPct val="80000"/>
              </a:lnSpc>
              <a:spcBef>
                <a:spcPct val="20000"/>
              </a:spcBef>
              <a:buFont typeface="Wingdings" pitchFamily="2" charset="2"/>
              <a:buChar char="q"/>
              <a:defRPr/>
            </a:pPr>
            <a:r>
              <a:rPr lang="ar-SA" sz="1300" dirty="0">
                <a:latin typeface="+mn-lt"/>
              </a:rPr>
              <a:t>أساس النظام ---------&gt; </a:t>
            </a:r>
            <a:r>
              <a:rPr lang="en-US" sz="1300" dirty="0">
                <a:latin typeface="+mn-lt"/>
              </a:rPr>
              <a:t>16</a:t>
            </a:r>
          </a:p>
          <a:p>
            <a:pPr marL="342900" indent="-342900" algn="r" rtl="1">
              <a:lnSpc>
                <a:spcPct val="80000"/>
              </a:lnSpc>
              <a:spcBef>
                <a:spcPct val="20000"/>
              </a:spcBef>
              <a:buFont typeface="Wingdings" pitchFamily="2" charset="2"/>
              <a:buChar char="q"/>
              <a:defRPr/>
            </a:pPr>
            <a:r>
              <a:rPr lang="ar-SA" sz="1300" dirty="0">
                <a:latin typeface="+mn-lt"/>
              </a:rPr>
              <a:t>المعاملات ---------&gt; </a:t>
            </a:r>
            <a:r>
              <a:rPr lang="en-US" sz="1300" dirty="0">
                <a:latin typeface="+mn-lt"/>
              </a:rPr>
              <a:t>{0,1,2,3,4,5,6,7,8,9,A,B,C,D,E,F}</a:t>
            </a:r>
          </a:p>
          <a:p>
            <a:pPr marL="342900" indent="-342900" algn="r" rtl="1">
              <a:lnSpc>
                <a:spcPct val="80000"/>
              </a:lnSpc>
              <a:spcBef>
                <a:spcPct val="20000"/>
              </a:spcBef>
              <a:defRPr/>
            </a:pPr>
            <a:r>
              <a:rPr lang="ar-SA" sz="1300" dirty="0">
                <a:latin typeface="+mn-lt"/>
              </a:rPr>
              <a:t>(أي رقم سادس عشري يمكن أن يحتوي في خاناته على أي رقم من الأرقام الستة عشر السابقة،من 0 إلى 15 </a:t>
            </a:r>
            <a:r>
              <a:rPr lang="en-US" sz="1300" dirty="0">
                <a:latin typeface="+mn-lt"/>
              </a:rPr>
              <a:t>(F)</a:t>
            </a:r>
            <a:r>
              <a:rPr lang="ar-SA" sz="1300" dirty="0">
                <a:latin typeface="+mn-lt"/>
              </a:rPr>
              <a:t>)</a:t>
            </a:r>
          </a:p>
          <a:p>
            <a:pPr marL="342900" indent="-342900" algn="r" rtl="1">
              <a:lnSpc>
                <a:spcPct val="80000"/>
              </a:lnSpc>
              <a:spcBef>
                <a:spcPct val="20000"/>
              </a:spcBef>
              <a:buFont typeface="Wingdings" pitchFamily="2" charset="2"/>
              <a:buChar char="q"/>
              <a:defRPr/>
            </a:pPr>
            <a:r>
              <a:rPr lang="ar-SA" sz="1300" b="1" dirty="0">
                <a:latin typeface="+mn-lt"/>
              </a:rPr>
              <a:t>أمثلة :</a:t>
            </a:r>
          </a:p>
          <a:p>
            <a:pPr marL="342900" indent="-342900" algn="r" rtl="1">
              <a:lnSpc>
                <a:spcPct val="80000"/>
              </a:lnSpc>
              <a:spcBef>
                <a:spcPct val="20000"/>
              </a:spcBef>
              <a:defRPr/>
            </a:pPr>
            <a:r>
              <a:rPr lang="en-US" sz="1300" dirty="0">
                <a:latin typeface="+mn-lt"/>
              </a:rPr>
              <a:t>AF010, 10101,12704       </a:t>
            </a:r>
            <a:endParaRPr lang="en-US" sz="1300" baseline="30000" dirty="0">
              <a:latin typeface="+mn-lt"/>
            </a:endParaRPr>
          </a:p>
          <a:p>
            <a:pPr marL="342900" indent="-342900" algn="r" rtl="1">
              <a:lnSpc>
                <a:spcPct val="80000"/>
              </a:lnSpc>
              <a:spcBef>
                <a:spcPct val="20000"/>
              </a:spcBef>
              <a:buFont typeface="Wingdings" pitchFamily="2" charset="2"/>
              <a:buChar char="q"/>
              <a:defRPr/>
            </a:pPr>
            <a:r>
              <a:rPr lang="ar-SA" sz="1300" dirty="0">
                <a:latin typeface="+mn-lt"/>
              </a:rPr>
              <a:t>الخانة الأولى على اليمين قيمة الرقم الموجود بها هي حاصل ضربه في </a:t>
            </a:r>
            <a:r>
              <a:rPr lang="en-US" sz="1300" dirty="0">
                <a:latin typeface="+mn-lt"/>
              </a:rPr>
              <a:t>1</a:t>
            </a:r>
            <a:r>
              <a:rPr lang="ar-SA" sz="1300" dirty="0">
                <a:latin typeface="+mn-lt"/>
              </a:rPr>
              <a:t> أي في </a:t>
            </a:r>
            <a:r>
              <a:rPr lang="en-US" sz="1300" dirty="0">
                <a:latin typeface="+mn-lt"/>
              </a:rPr>
              <a:t>16</a:t>
            </a:r>
            <a:r>
              <a:rPr lang="en-US" sz="1300" baseline="30000" dirty="0">
                <a:latin typeface="+mn-lt"/>
              </a:rPr>
              <a:t>0</a:t>
            </a:r>
            <a:r>
              <a:rPr lang="ar-SA" sz="1300" baseline="30000" dirty="0">
                <a:latin typeface="+mn-lt"/>
              </a:rPr>
              <a:t> , </a:t>
            </a:r>
            <a:r>
              <a:rPr lang="ar-SA" sz="1300" dirty="0">
                <a:latin typeface="+mn-lt"/>
              </a:rPr>
              <a:t>والخانة الثانية قيمة الرقم الموجود بها هي حاصل ضربة في </a:t>
            </a:r>
            <a:r>
              <a:rPr lang="en-US" sz="1300" dirty="0">
                <a:latin typeface="+mn-lt"/>
              </a:rPr>
              <a:t>16</a:t>
            </a:r>
            <a:r>
              <a:rPr lang="ar-SA" sz="1300" dirty="0">
                <a:latin typeface="+mn-lt"/>
              </a:rPr>
              <a:t> أي في </a:t>
            </a:r>
            <a:r>
              <a:rPr lang="en-US" sz="1300" dirty="0">
                <a:latin typeface="+mn-lt"/>
              </a:rPr>
              <a:t>16</a:t>
            </a:r>
            <a:r>
              <a:rPr lang="en-US" sz="1300" baseline="30000" dirty="0">
                <a:latin typeface="+mn-lt"/>
              </a:rPr>
              <a:t>1 </a:t>
            </a:r>
            <a:r>
              <a:rPr lang="ar-SA" sz="1300" baseline="30000" dirty="0">
                <a:latin typeface="+mn-lt"/>
              </a:rPr>
              <a:t> </a:t>
            </a:r>
            <a:r>
              <a:rPr lang="ar-SA" sz="1300" dirty="0">
                <a:latin typeface="+mn-lt"/>
              </a:rPr>
              <a:t> والخانة الثالثة قيمة الرقم الموجود بها هي حاصل ضربه في </a:t>
            </a:r>
            <a:r>
              <a:rPr lang="en-US" sz="1300" dirty="0">
                <a:latin typeface="+mn-lt"/>
              </a:rPr>
              <a:t>256</a:t>
            </a:r>
            <a:r>
              <a:rPr lang="ar-SA" sz="1300" dirty="0">
                <a:latin typeface="+mn-lt"/>
              </a:rPr>
              <a:t> أي في </a:t>
            </a:r>
            <a:r>
              <a:rPr lang="en-US" sz="1300" dirty="0">
                <a:latin typeface="+mn-lt"/>
              </a:rPr>
              <a:t>16</a:t>
            </a:r>
            <a:r>
              <a:rPr lang="en-US" sz="1300" baseline="30000" dirty="0">
                <a:latin typeface="+mn-lt"/>
              </a:rPr>
              <a:t>2</a:t>
            </a:r>
            <a:r>
              <a:rPr lang="ar-SA" sz="1300" baseline="30000" dirty="0">
                <a:latin typeface="+mn-lt"/>
              </a:rPr>
              <a:t> </a:t>
            </a:r>
            <a:r>
              <a:rPr lang="ar-SA" sz="1300" dirty="0">
                <a:latin typeface="+mn-lt"/>
              </a:rPr>
              <a:t>وهكذا.</a:t>
            </a:r>
            <a:endParaRPr lang="en-US" sz="1300" baseline="30000" dirty="0">
              <a:latin typeface="+mn-lt"/>
            </a:endParaRPr>
          </a:p>
          <a:p>
            <a:pPr marL="342900" indent="-342900" algn="r" rtl="1">
              <a:lnSpc>
                <a:spcPct val="80000"/>
              </a:lnSpc>
              <a:spcBef>
                <a:spcPct val="20000"/>
              </a:spcBef>
              <a:defRPr/>
            </a:pPr>
            <a:endParaRPr lang="ar-SA" sz="1300" baseline="30000" dirty="0">
              <a:latin typeface="+mn-lt"/>
            </a:endParaRPr>
          </a:p>
          <a:p>
            <a:pPr marL="342900" indent="-342900" algn="r" rtl="1">
              <a:lnSpc>
                <a:spcPct val="150000"/>
              </a:lnSpc>
              <a:spcBef>
                <a:spcPct val="20000"/>
              </a:spcBef>
              <a:buFont typeface="Wingdings" pitchFamily="2" charset="2"/>
              <a:buChar char="q"/>
              <a:defRPr/>
            </a:pPr>
            <a:r>
              <a:rPr lang="ar-SA" sz="1300" dirty="0">
                <a:latin typeface="+mn-lt"/>
              </a:rPr>
              <a:t>أوزان الخانات ---------&gt; </a:t>
            </a:r>
            <a:r>
              <a:rPr lang="en-US" sz="1300" dirty="0">
                <a:latin typeface="+mn-lt"/>
              </a:rPr>
              <a:t>16</a:t>
            </a:r>
            <a:r>
              <a:rPr lang="en-US" sz="1300" baseline="30000" dirty="0">
                <a:latin typeface="+mn-lt"/>
              </a:rPr>
              <a:t>3</a:t>
            </a:r>
            <a:r>
              <a:rPr lang="en-US" sz="1300" dirty="0">
                <a:latin typeface="+mn-lt"/>
              </a:rPr>
              <a:t>, 16</a:t>
            </a:r>
            <a:r>
              <a:rPr lang="en-US" sz="1300" baseline="30000" dirty="0">
                <a:latin typeface="+mn-lt"/>
              </a:rPr>
              <a:t>2</a:t>
            </a:r>
            <a:r>
              <a:rPr lang="en-US" sz="1300" dirty="0">
                <a:latin typeface="+mn-lt"/>
              </a:rPr>
              <a:t>, 16</a:t>
            </a:r>
            <a:r>
              <a:rPr lang="en-US" sz="1300" baseline="30000" dirty="0">
                <a:latin typeface="+mn-lt"/>
              </a:rPr>
              <a:t>1</a:t>
            </a:r>
            <a:r>
              <a:rPr lang="en-US" sz="1300" dirty="0">
                <a:latin typeface="+mn-lt"/>
              </a:rPr>
              <a:t>, 16</a:t>
            </a:r>
            <a:r>
              <a:rPr lang="en-US" sz="1300" baseline="30000" dirty="0">
                <a:latin typeface="+mn-lt"/>
              </a:rPr>
              <a:t>0</a:t>
            </a:r>
            <a:r>
              <a:rPr lang="ar-SA" sz="1300" dirty="0">
                <a:latin typeface="+mn-lt"/>
              </a:rPr>
              <a:t> الخ</a:t>
            </a:r>
            <a:br>
              <a:rPr lang="ar-SA" sz="1300" dirty="0">
                <a:latin typeface="+mn-lt"/>
              </a:rPr>
            </a:br>
            <a:r>
              <a:rPr lang="ar-SA" sz="1300" dirty="0">
                <a:latin typeface="+mn-lt"/>
              </a:rPr>
              <a:t>و بعد فكها ---------&gt; </a:t>
            </a:r>
            <a:r>
              <a:rPr lang="en-US" sz="1300" dirty="0">
                <a:latin typeface="+mn-lt"/>
              </a:rPr>
              <a:t>1</a:t>
            </a:r>
            <a:r>
              <a:rPr lang="ar-SA" sz="1300" dirty="0">
                <a:latin typeface="+mn-lt"/>
              </a:rPr>
              <a:t> - </a:t>
            </a:r>
            <a:r>
              <a:rPr lang="en-US" sz="1300" dirty="0">
                <a:latin typeface="+mn-lt"/>
              </a:rPr>
              <a:t>16</a:t>
            </a:r>
            <a:r>
              <a:rPr lang="ar-SA" sz="1300" dirty="0">
                <a:latin typeface="+mn-lt"/>
              </a:rPr>
              <a:t> - </a:t>
            </a:r>
            <a:r>
              <a:rPr lang="en-US" sz="1300" dirty="0">
                <a:latin typeface="+mn-lt"/>
              </a:rPr>
              <a:t>256</a:t>
            </a:r>
            <a:r>
              <a:rPr lang="ar-SA" sz="1300" dirty="0">
                <a:latin typeface="+mn-lt"/>
              </a:rPr>
              <a:t> - </a:t>
            </a:r>
            <a:r>
              <a:rPr lang="en-US" sz="1300" dirty="0">
                <a:latin typeface="+mn-lt"/>
              </a:rPr>
              <a:t>4096</a:t>
            </a:r>
            <a:r>
              <a:rPr lang="ar-SA" sz="1300" dirty="0">
                <a:latin typeface="+mn-lt"/>
              </a:rPr>
              <a:t> الخ</a:t>
            </a:r>
          </a:p>
          <a:p>
            <a:pPr marL="342900" indent="-342900" algn="r" rtl="1">
              <a:lnSpc>
                <a:spcPct val="80000"/>
              </a:lnSpc>
              <a:spcBef>
                <a:spcPct val="20000"/>
              </a:spcBef>
              <a:defRPr/>
            </a:pPr>
            <a:r>
              <a:rPr lang="ar-SA" sz="1300" dirty="0">
                <a:latin typeface="+mn-lt"/>
              </a:rPr>
              <a:t/>
            </a:r>
            <a:br>
              <a:rPr lang="ar-SA" sz="1300" dirty="0">
                <a:latin typeface="+mn-lt"/>
              </a:rPr>
            </a:br>
            <a:endParaRPr lang="en-US" sz="1300" dirty="0">
              <a:latin typeface="+mn-lt"/>
            </a:endParaRPr>
          </a:p>
        </p:txBody>
      </p:sp>
      <p:sp>
        <p:nvSpPr>
          <p:cNvPr id="9" name="عنصر نائب للتذييل 8"/>
          <p:cNvSpPr>
            <a:spLocks noGrp="1"/>
          </p:cNvSpPr>
          <p:nvPr>
            <p:ph type="ftr" sz="quarter" idx="11"/>
          </p:nvPr>
        </p:nvSpPr>
        <p:spPr/>
        <p:txBody>
          <a:bodyPr/>
          <a:lstStyle/>
          <a:p>
            <a:r>
              <a:rPr lang="en-US" smtClean="0"/>
              <a:t>54</a:t>
            </a:r>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3"/>
                                        </p:tgtEl>
                                        <p:attrNameLst>
                                          <p:attrName>style.visibility</p:attrName>
                                        </p:attrNameLst>
                                      </p:cBhvr>
                                      <p:to>
                                        <p:strVal val="visible"/>
                                      </p:to>
                                    </p:set>
                                    <p:anim calcmode="discrete" valueType="clr">
                                      <p:cBhvr override="childStyle">
                                        <p:cTn id="7" dur="80"/>
                                        <p:tgtEl>
                                          <p:spTgt spid="3"/>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3"/>
                                        </p:tgtEl>
                                        <p:attrNameLst>
                                          <p:attrName>fillcolor</p:attrName>
                                        </p:attrNameLst>
                                      </p:cBhvr>
                                      <p:tavLst>
                                        <p:tav tm="0">
                                          <p:val>
                                            <p:clrVal>
                                              <a:schemeClr val="accent2"/>
                                            </p:clrVal>
                                          </p:val>
                                        </p:tav>
                                        <p:tav tm="50000">
                                          <p:val>
                                            <p:clrVal>
                                              <a:schemeClr val="hlink"/>
                                            </p:clrVal>
                                          </p:val>
                                        </p:tav>
                                      </p:tavLst>
                                    </p:anim>
                                    <p:set>
                                      <p:cBhvr>
                                        <p:cTn id="9" dur="80"/>
                                        <p:tgtEl>
                                          <p:spTgt spid="3"/>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7" presetClass="entr" presetSubtype="0" fill="hold" nodeType="clickEffect">
                                  <p:stCondLst>
                                    <p:cond delay="0"/>
                                  </p:stCondLst>
                                  <p:iterate type="lt">
                                    <p:tmPct val="50000"/>
                                  </p:iterate>
                                  <p:childTnLst>
                                    <p:set>
                                      <p:cBhvr>
                                        <p:cTn id="13" dur="1" fill="hold">
                                          <p:stCondLst>
                                            <p:cond delay="0"/>
                                          </p:stCondLst>
                                        </p:cTn>
                                        <p:tgtEl>
                                          <p:spTgt spid="4">
                                            <p:txEl>
                                              <p:pRg st="0" end="0"/>
                                            </p:txEl>
                                          </p:spTgt>
                                        </p:tgtEl>
                                        <p:attrNameLst>
                                          <p:attrName>style.visibility</p:attrName>
                                        </p:attrNameLst>
                                      </p:cBhvr>
                                      <p:to>
                                        <p:strVal val="visible"/>
                                      </p:to>
                                    </p:set>
                                    <p:anim calcmode="discrete" valueType="clr">
                                      <p:cBhvr override="childStyle">
                                        <p:cTn id="14" dur="80"/>
                                        <p:tgtEl>
                                          <p:spTgt spid="4">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4">
                                            <p:txEl>
                                              <p:pRg st="0" end="0"/>
                                            </p:txEl>
                                          </p:spTgt>
                                        </p:tgtEl>
                                        <p:attrNameLst>
                                          <p:attrName>fillcolor</p:attrName>
                                        </p:attrNameLst>
                                      </p:cBhvr>
                                      <p:tavLst>
                                        <p:tav tm="0">
                                          <p:val>
                                            <p:clrVal>
                                              <a:schemeClr val="accent2"/>
                                            </p:clrVal>
                                          </p:val>
                                        </p:tav>
                                        <p:tav tm="50000">
                                          <p:val>
                                            <p:clrVal>
                                              <a:schemeClr val="hlink"/>
                                            </p:clrVal>
                                          </p:val>
                                        </p:tav>
                                      </p:tavLst>
                                    </p:anim>
                                    <p:set>
                                      <p:cBhvr>
                                        <p:cTn id="16" dur="80"/>
                                        <p:tgtEl>
                                          <p:spTgt spid="4">
                                            <p:txEl>
                                              <p:pRg st="0" end="0"/>
                                            </p:txEl>
                                          </p:spTgt>
                                        </p:tgtEl>
                                        <p:attrNameLst>
                                          <p:attrName>fill.type</p:attrName>
                                        </p:attrNameLst>
                                      </p:cBhvr>
                                      <p:to>
                                        <p:strVal val="solid"/>
                                      </p:to>
                                    </p:set>
                                  </p:childTnLst>
                                </p:cTn>
                              </p:par>
                            </p:childTnLst>
                          </p:cTn>
                        </p:par>
                      </p:childTnLst>
                    </p:cTn>
                  </p:par>
                  <p:par>
                    <p:cTn id="17" fill="hold">
                      <p:stCondLst>
                        <p:cond delay="indefinite"/>
                      </p:stCondLst>
                      <p:childTnLst>
                        <p:par>
                          <p:cTn id="18" fill="hold">
                            <p:stCondLst>
                              <p:cond delay="0"/>
                            </p:stCondLst>
                            <p:childTnLst>
                              <p:par>
                                <p:cTn id="19" presetID="27" presetClass="entr" presetSubtype="0" fill="hold" nodeType="clickEffect">
                                  <p:stCondLst>
                                    <p:cond delay="0"/>
                                  </p:stCondLst>
                                  <p:iterate type="lt">
                                    <p:tmPct val="50000"/>
                                  </p:iterate>
                                  <p:childTnLst>
                                    <p:set>
                                      <p:cBhvr>
                                        <p:cTn id="20" dur="1" fill="hold">
                                          <p:stCondLst>
                                            <p:cond delay="0"/>
                                          </p:stCondLst>
                                        </p:cTn>
                                        <p:tgtEl>
                                          <p:spTgt spid="4">
                                            <p:txEl>
                                              <p:pRg st="1" end="1"/>
                                            </p:txEl>
                                          </p:spTgt>
                                        </p:tgtEl>
                                        <p:attrNameLst>
                                          <p:attrName>style.visibility</p:attrName>
                                        </p:attrNameLst>
                                      </p:cBhvr>
                                      <p:to>
                                        <p:strVal val="visible"/>
                                      </p:to>
                                    </p:set>
                                    <p:anim calcmode="discrete" valueType="clr">
                                      <p:cBhvr override="childStyle">
                                        <p:cTn id="21" dur="80"/>
                                        <p:tgtEl>
                                          <p:spTgt spid="4">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2" dur="80"/>
                                        <p:tgtEl>
                                          <p:spTgt spid="4">
                                            <p:txEl>
                                              <p:pRg st="1" end="1"/>
                                            </p:txEl>
                                          </p:spTgt>
                                        </p:tgtEl>
                                        <p:attrNameLst>
                                          <p:attrName>fillcolor</p:attrName>
                                        </p:attrNameLst>
                                      </p:cBhvr>
                                      <p:tavLst>
                                        <p:tav tm="0">
                                          <p:val>
                                            <p:clrVal>
                                              <a:schemeClr val="accent2"/>
                                            </p:clrVal>
                                          </p:val>
                                        </p:tav>
                                        <p:tav tm="50000">
                                          <p:val>
                                            <p:clrVal>
                                              <a:schemeClr val="hlink"/>
                                            </p:clrVal>
                                          </p:val>
                                        </p:tav>
                                      </p:tavLst>
                                    </p:anim>
                                    <p:set>
                                      <p:cBhvr>
                                        <p:cTn id="23" dur="80"/>
                                        <p:tgtEl>
                                          <p:spTgt spid="4">
                                            <p:txEl>
                                              <p:pRg st="1" end="1"/>
                                            </p:txEl>
                                          </p:spTgt>
                                        </p:tgtEl>
                                        <p:attrNameLst>
                                          <p:attrName>fill.type</p:attrName>
                                        </p:attrNameLst>
                                      </p:cBhvr>
                                      <p:to>
                                        <p:strVal val="solid"/>
                                      </p:to>
                                    </p:set>
                                  </p:childTnLst>
                                </p:cTn>
                              </p:par>
                            </p:childTnLst>
                          </p:cTn>
                        </p:par>
                      </p:childTnLst>
                    </p:cTn>
                  </p:par>
                  <p:par>
                    <p:cTn id="24" fill="hold">
                      <p:stCondLst>
                        <p:cond delay="indefinite"/>
                      </p:stCondLst>
                      <p:childTnLst>
                        <p:par>
                          <p:cTn id="25" fill="hold">
                            <p:stCondLst>
                              <p:cond delay="0"/>
                            </p:stCondLst>
                            <p:childTnLst>
                              <p:par>
                                <p:cTn id="26" presetID="27" presetClass="entr" presetSubtype="0" fill="hold" nodeType="clickEffect">
                                  <p:stCondLst>
                                    <p:cond delay="0"/>
                                  </p:stCondLst>
                                  <p:iterate type="lt">
                                    <p:tmPct val="50000"/>
                                  </p:iterate>
                                  <p:childTnLst>
                                    <p:set>
                                      <p:cBhvr>
                                        <p:cTn id="27" dur="1" fill="hold">
                                          <p:stCondLst>
                                            <p:cond delay="0"/>
                                          </p:stCondLst>
                                        </p:cTn>
                                        <p:tgtEl>
                                          <p:spTgt spid="4">
                                            <p:txEl>
                                              <p:pRg st="2" end="2"/>
                                            </p:txEl>
                                          </p:spTgt>
                                        </p:tgtEl>
                                        <p:attrNameLst>
                                          <p:attrName>style.visibility</p:attrName>
                                        </p:attrNameLst>
                                      </p:cBhvr>
                                      <p:to>
                                        <p:strVal val="visible"/>
                                      </p:to>
                                    </p:set>
                                    <p:anim calcmode="discrete" valueType="clr">
                                      <p:cBhvr override="childStyle">
                                        <p:cTn id="28" dur="80"/>
                                        <p:tgtEl>
                                          <p:spTgt spid="4">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9" dur="80"/>
                                        <p:tgtEl>
                                          <p:spTgt spid="4">
                                            <p:txEl>
                                              <p:pRg st="2" end="2"/>
                                            </p:txEl>
                                          </p:spTgt>
                                        </p:tgtEl>
                                        <p:attrNameLst>
                                          <p:attrName>fillcolor</p:attrName>
                                        </p:attrNameLst>
                                      </p:cBhvr>
                                      <p:tavLst>
                                        <p:tav tm="0">
                                          <p:val>
                                            <p:clrVal>
                                              <a:schemeClr val="accent2"/>
                                            </p:clrVal>
                                          </p:val>
                                        </p:tav>
                                        <p:tav tm="50000">
                                          <p:val>
                                            <p:clrVal>
                                              <a:schemeClr val="hlink"/>
                                            </p:clrVal>
                                          </p:val>
                                        </p:tav>
                                      </p:tavLst>
                                    </p:anim>
                                    <p:set>
                                      <p:cBhvr>
                                        <p:cTn id="30" dur="80"/>
                                        <p:tgtEl>
                                          <p:spTgt spid="4">
                                            <p:txEl>
                                              <p:pRg st="2" end="2"/>
                                            </p:txEl>
                                          </p:spTgt>
                                        </p:tgtEl>
                                        <p:attrNameLst>
                                          <p:attrName>fill.type</p:attrName>
                                        </p:attrNameLst>
                                      </p:cBhvr>
                                      <p:to>
                                        <p:strVal val="solid"/>
                                      </p:to>
                                    </p:set>
                                  </p:childTnLst>
                                </p:cTn>
                              </p:par>
                            </p:childTnLst>
                          </p:cTn>
                        </p:par>
                      </p:childTnLst>
                    </p:cTn>
                  </p:par>
                  <p:par>
                    <p:cTn id="31" fill="hold">
                      <p:stCondLst>
                        <p:cond delay="indefinite"/>
                      </p:stCondLst>
                      <p:childTnLst>
                        <p:par>
                          <p:cTn id="32" fill="hold">
                            <p:stCondLst>
                              <p:cond delay="0"/>
                            </p:stCondLst>
                            <p:childTnLst>
                              <p:par>
                                <p:cTn id="33" presetID="27" presetClass="entr" presetSubtype="0" fill="hold" nodeType="clickEffect">
                                  <p:stCondLst>
                                    <p:cond delay="0"/>
                                  </p:stCondLst>
                                  <p:iterate type="lt">
                                    <p:tmPct val="50000"/>
                                  </p:iterate>
                                  <p:childTnLst>
                                    <p:set>
                                      <p:cBhvr>
                                        <p:cTn id="34" dur="1" fill="hold">
                                          <p:stCondLst>
                                            <p:cond delay="0"/>
                                          </p:stCondLst>
                                        </p:cTn>
                                        <p:tgtEl>
                                          <p:spTgt spid="4">
                                            <p:txEl>
                                              <p:pRg st="4" end="4"/>
                                            </p:txEl>
                                          </p:spTgt>
                                        </p:tgtEl>
                                        <p:attrNameLst>
                                          <p:attrName>style.visibility</p:attrName>
                                        </p:attrNameLst>
                                      </p:cBhvr>
                                      <p:to>
                                        <p:strVal val="visible"/>
                                      </p:to>
                                    </p:set>
                                    <p:anim calcmode="discrete" valueType="clr">
                                      <p:cBhvr override="childStyle">
                                        <p:cTn id="35" dur="80"/>
                                        <p:tgtEl>
                                          <p:spTgt spid="4">
                                            <p:txEl>
                                              <p:pRg st="4" end="4"/>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6" dur="80"/>
                                        <p:tgtEl>
                                          <p:spTgt spid="4">
                                            <p:txEl>
                                              <p:pRg st="4" end="4"/>
                                            </p:txEl>
                                          </p:spTgt>
                                        </p:tgtEl>
                                        <p:attrNameLst>
                                          <p:attrName>fillcolor</p:attrName>
                                        </p:attrNameLst>
                                      </p:cBhvr>
                                      <p:tavLst>
                                        <p:tav tm="0">
                                          <p:val>
                                            <p:clrVal>
                                              <a:schemeClr val="accent2"/>
                                            </p:clrVal>
                                          </p:val>
                                        </p:tav>
                                        <p:tav tm="50000">
                                          <p:val>
                                            <p:clrVal>
                                              <a:schemeClr val="hlink"/>
                                            </p:clrVal>
                                          </p:val>
                                        </p:tav>
                                      </p:tavLst>
                                    </p:anim>
                                    <p:set>
                                      <p:cBhvr>
                                        <p:cTn id="37" dur="80"/>
                                        <p:tgtEl>
                                          <p:spTgt spid="4">
                                            <p:txEl>
                                              <p:pRg st="4" end="4"/>
                                            </p:txEl>
                                          </p:spTgt>
                                        </p:tgtEl>
                                        <p:attrNameLst>
                                          <p:attrName>fill.type</p:attrName>
                                        </p:attrNameLst>
                                      </p:cBhvr>
                                      <p:to>
                                        <p:strVal val="solid"/>
                                      </p:to>
                                    </p:set>
                                  </p:childTnLst>
                                </p:cTn>
                              </p:par>
                            </p:childTnLst>
                          </p:cTn>
                        </p:par>
                      </p:childTnLst>
                    </p:cTn>
                  </p:par>
                  <p:par>
                    <p:cTn id="38" fill="hold">
                      <p:stCondLst>
                        <p:cond delay="indefinite"/>
                      </p:stCondLst>
                      <p:childTnLst>
                        <p:par>
                          <p:cTn id="39" fill="hold">
                            <p:stCondLst>
                              <p:cond delay="0"/>
                            </p:stCondLst>
                            <p:childTnLst>
                              <p:par>
                                <p:cTn id="40" presetID="27" presetClass="entr" presetSubtype="0" fill="hold" nodeType="clickEffect">
                                  <p:stCondLst>
                                    <p:cond delay="0"/>
                                  </p:stCondLst>
                                  <p:iterate type="lt">
                                    <p:tmPct val="50000"/>
                                  </p:iterate>
                                  <p:childTnLst>
                                    <p:set>
                                      <p:cBhvr>
                                        <p:cTn id="41" dur="1" fill="hold">
                                          <p:stCondLst>
                                            <p:cond delay="0"/>
                                          </p:stCondLst>
                                        </p:cTn>
                                        <p:tgtEl>
                                          <p:spTgt spid="4">
                                            <p:txEl>
                                              <p:pRg st="5" end="5"/>
                                            </p:txEl>
                                          </p:spTgt>
                                        </p:tgtEl>
                                        <p:attrNameLst>
                                          <p:attrName>style.visibility</p:attrName>
                                        </p:attrNameLst>
                                      </p:cBhvr>
                                      <p:to>
                                        <p:strVal val="visible"/>
                                      </p:to>
                                    </p:set>
                                    <p:anim calcmode="discrete" valueType="clr">
                                      <p:cBhvr override="childStyle">
                                        <p:cTn id="42" dur="80"/>
                                        <p:tgtEl>
                                          <p:spTgt spid="4">
                                            <p:txEl>
                                              <p:pRg st="5" end="5"/>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43" dur="80"/>
                                        <p:tgtEl>
                                          <p:spTgt spid="4">
                                            <p:txEl>
                                              <p:pRg st="5" end="5"/>
                                            </p:txEl>
                                          </p:spTgt>
                                        </p:tgtEl>
                                        <p:attrNameLst>
                                          <p:attrName>fillcolor</p:attrName>
                                        </p:attrNameLst>
                                      </p:cBhvr>
                                      <p:tavLst>
                                        <p:tav tm="0">
                                          <p:val>
                                            <p:clrVal>
                                              <a:schemeClr val="accent2"/>
                                            </p:clrVal>
                                          </p:val>
                                        </p:tav>
                                        <p:tav tm="50000">
                                          <p:val>
                                            <p:clrVal>
                                              <a:schemeClr val="hlink"/>
                                            </p:clrVal>
                                          </p:val>
                                        </p:tav>
                                      </p:tavLst>
                                    </p:anim>
                                    <p:set>
                                      <p:cBhvr>
                                        <p:cTn id="44" dur="80"/>
                                        <p:tgtEl>
                                          <p:spTgt spid="4">
                                            <p:txEl>
                                              <p:pRg st="5" end="5"/>
                                            </p:txEl>
                                          </p:spTgt>
                                        </p:tgtEl>
                                        <p:attrNameLst>
                                          <p:attrName>fill.type</p:attrName>
                                        </p:attrNameLst>
                                      </p:cBhvr>
                                      <p:to>
                                        <p:strVal val="solid"/>
                                      </p:to>
                                    </p:set>
                                  </p:childTnLst>
                                </p:cTn>
                              </p:par>
                            </p:childTnLst>
                          </p:cTn>
                        </p:par>
                      </p:childTnLst>
                    </p:cTn>
                  </p:par>
                  <p:par>
                    <p:cTn id="45" fill="hold">
                      <p:stCondLst>
                        <p:cond delay="indefinite"/>
                      </p:stCondLst>
                      <p:childTnLst>
                        <p:par>
                          <p:cTn id="46" fill="hold">
                            <p:stCondLst>
                              <p:cond delay="0"/>
                            </p:stCondLst>
                            <p:childTnLst>
                              <p:par>
                                <p:cTn id="47" presetID="27" presetClass="entr" presetSubtype="0" fill="hold" nodeType="clickEffect">
                                  <p:stCondLst>
                                    <p:cond delay="0"/>
                                  </p:stCondLst>
                                  <p:iterate type="lt">
                                    <p:tmPct val="50000"/>
                                  </p:iterate>
                                  <p:childTnLst>
                                    <p:set>
                                      <p:cBhvr>
                                        <p:cTn id="48" dur="1" fill="hold">
                                          <p:stCondLst>
                                            <p:cond delay="0"/>
                                          </p:stCondLst>
                                        </p:cTn>
                                        <p:tgtEl>
                                          <p:spTgt spid="4">
                                            <p:txEl>
                                              <p:pRg st="6" end="6"/>
                                            </p:txEl>
                                          </p:spTgt>
                                        </p:tgtEl>
                                        <p:attrNameLst>
                                          <p:attrName>style.visibility</p:attrName>
                                        </p:attrNameLst>
                                      </p:cBhvr>
                                      <p:to>
                                        <p:strVal val="visible"/>
                                      </p:to>
                                    </p:set>
                                    <p:anim calcmode="discrete" valueType="clr">
                                      <p:cBhvr override="childStyle">
                                        <p:cTn id="49" dur="80"/>
                                        <p:tgtEl>
                                          <p:spTgt spid="4">
                                            <p:txEl>
                                              <p:pRg st="6" end="6"/>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50" dur="80"/>
                                        <p:tgtEl>
                                          <p:spTgt spid="4">
                                            <p:txEl>
                                              <p:pRg st="6" end="6"/>
                                            </p:txEl>
                                          </p:spTgt>
                                        </p:tgtEl>
                                        <p:attrNameLst>
                                          <p:attrName>fillcolor</p:attrName>
                                        </p:attrNameLst>
                                      </p:cBhvr>
                                      <p:tavLst>
                                        <p:tav tm="0">
                                          <p:val>
                                            <p:clrVal>
                                              <a:schemeClr val="accent2"/>
                                            </p:clrVal>
                                          </p:val>
                                        </p:tav>
                                        <p:tav tm="50000">
                                          <p:val>
                                            <p:clrVal>
                                              <a:schemeClr val="hlink"/>
                                            </p:clrVal>
                                          </p:val>
                                        </p:tav>
                                      </p:tavLst>
                                    </p:anim>
                                    <p:set>
                                      <p:cBhvr>
                                        <p:cTn id="51" dur="80"/>
                                        <p:tgtEl>
                                          <p:spTgt spid="4">
                                            <p:txEl>
                                              <p:pRg st="6" end="6"/>
                                            </p:txEl>
                                          </p:spTgt>
                                        </p:tgtEl>
                                        <p:attrNameLst>
                                          <p:attrName>fill.type</p:attrName>
                                        </p:attrNameLst>
                                      </p:cBhvr>
                                      <p:to>
                                        <p:strVal val="solid"/>
                                      </p:to>
                                    </p:set>
                                  </p:childTnLst>
                                </p:cTn>
                              </p:par>
                            </p:childTnLst>
                          </p:cTn>
                        </p:par>
                      </p:childTnLst>
                    </p:cTn>
                  </p:par>
                  <p:par>
                    <p:cTn id="52" fill="hold">
                      <p:stCondLst>
                        <p:cond delay="indefinite"/>
                      </p:stCondLst>
                      <p:childTnLst>
                        <p:par>
                          <p:cTn id="53" fill="hold">
                            <p:stCondLst>
                              <p:cond delay="0"/>
                            </p:stCondLst>
                            <p:childTnLst>
                              <p:par>
                                <p:cTn id="54" presetID="27" presetClass="entr" presetSubtype="0" fill="hold" nodeType="clickEffect">
                                  <p:stCondLst>
                                    <p:cond delay="0"/>
                                  </p:stCondLst>
                                  <p:iterate type="lt">
                                    <p:tmPct val="50000"/>
                                  </p:iterate>
                                  <p:childTnLst>
                                    <p:set>
                                      <p:cBhvr>
                                        <p:cTn id="55" dur="1" fill="hold">
                                          <p:stCondLst>
                                            <p:cond delay="0"/>
                                          </p:stCondLst>
                                        </p:cTn>
                                        <p:tgtEl>
                                          <p:spTgt spid="4">
                                            <p:txEl>
                                              <p:pRg st="8" end="8"/>
                                            </p:txEl>
                                          </p:spTgt>
                                        </p:tgtEl>
                                        <p:attrNameLst>
                                          <p:attrName>style.visibility</p:attrName>
                                        </p:attrNameLst>
                                      </p:cBhvr>
                                      <p:to>
                                        <p:strVal val="visible"/>
                                      </p:to>
                                    </p:set>
                                    <p:anim calcmode="discrete" valueType="clr">
                                      <p:cBhvr override="childStyle">
                                        <p:cTn id="56" dur="80"/>
                                        <p:tgtEl>
                                          <p:spTgt spid="4">
                                            <p:txEl>
                                              <p:pRg st="8" end="8"/>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57" dur="80"/>
                                        <p:tgtEl>
                                          <p:spTgt spid="4">
                                            <p:txEl>
                                              <p:pRg st="8" end="8"/>
                                            </p:txEl>
                                          </p:spTgt>
                                        </p:tgtEl>
                                        <p:attrNameLst>
                                          <p:attrName>fillcolor</p:attrName>
                                        </p:attrNameLst>
                                      </p:cBhvr>
                                      <p:tavLst>
                                        <p:tav tm="0">
                                          <p:val>
                                            <p:clrVal>
                                              <a:schemeClr val="accent2"/>
                                            </p:clrVal>
                                          </p:val>
                                        </p:tav>
                                        <p:tav tm="50000">
                                          <p:val>
                                            <p:clrVal>
                                              <a:schemeClr val="hlink"/>
                                            </p:clrVal>
                                          </p:val>
                                        </p:tav>
                                      </p:tavLst>
                                    </p:anim>
                                    <p:set>
                                      <p:cBhvr>
                                        <p:cTn id="58" dur="80"/>
                                        <p:tgtEl>
                                          <p:spTgt spid="4">
                                            <p:txEl>
                                              <p:pRg st="8" end="8"/>
                                            </p:txEl>
                                          </p:spTgt>
                                        </p:tgtEl>
                                        <p:attrNameLst>
                                          <p:attrName>fill.type</p:attrName>
                                        </p:attrNameLst>
                                      </p:cBhvr>
                                      <p:to>
                                        <p:strVal val="solid"/>
                                      </p:to>
                                    </p:set>
                                  </p:childTnLst>
                                </p:cTn>
                              </p:par>
                            </p:childTnLst>
                          </p:cTn>
                        </p:par>
                      </p:childTnLst>
                    </p:cTn>
                  </p:par>
                  <p:par>
                    <p:cTn id="59" fill="hold">
                      <p:stCondLst>
                        <p:cond delay="indefinite"/>
                      </p:stCondLst>
                      <p:childTnLst>
                        <p:par>
                          <p:cTn id="60" fill="hold">
                            <p:stCondLst>
                              <p:cond delay="0"/>
                            </p:stCondLst>
                            <p:childTnLst>
                              <p:par>
                                <p:cTn id="61" presetID="27" presetClass="entr" presetSubtype="0" fill="hold" nodeType="clickEffect">
                                  <p:stCondLst>
                                    <p:cond delay="0"/>
                                  </p:stCondLst>
                                  <p:iterate type="lt">
                                    <p:tmPct val="50000"/>
                                  </p:iterate>
                                  <p:childTnLst>
                                    <p:set>
                                      <p:cBhvr>
                                        <p:cTn id="62" dur="1" fill="hold">
                                          <p:stCondLst>
                                            <p:cond delay="0"/>
                                          </p:stCondLst>
                                        </p:cTn>
                                        <p:tgtEl>
                                          <p:spTgt spid="4">
                                            <p:txEl>
                                              <p:pRg st="9" end="9"/>
                                            </p:txEl>
                                          </p:spTgt>
                                        </p:tgtEl>
                                        <p:attrNameLst>
                                          <p:attrName>style.visibility</p:attrName>
                                        </p:attrNameLst>
                                      </p:cBhvr>
                                      <p:to>
                                        <p:strVal val="visible"/>
                                      </p:to>
                                    </p:set>
                                    <p:anim calcmode="discrete" valueType="clr">
                                      <p:cBhvr override="childStyle">
                                        <p:cTn id="63" dur="80"/>
                                        <p:tgtEl>
                                          <p:spTgt spid="4">
                                            <p:txEl>
                                              <p:pRg st="9" end="9"/>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64" dur="80"/>
                                        <p:tgtEl>
                                          <p:spTgt spid="4">
                                            <p:txEl>
                                              <p:pRg st="9" end="9"/>
                                            </p:txEl>
                                          </p:spTgt>
                                        </p:tgtEl>
                                        <p:attrNameLst>
                                          <p:attrName>fillcolor</p:attrName>
                                        </p:attrNameLst>
                                      </p:cBhvr>
                                      <p:tavLst>
                                        <p:tav tm="0">
                                          <p:val>
                                            <p:clrVal>
                                              <a:schemeClr val="accent2"/>
                                            </p:clrVal>
                                          </p:val>
                                        </p:tav>
                                        <p:tav tm="50000">
                                          <p:val>
                                            <p:clrVal>
                                              <a:schemeClr val="hlink"/>
                                            </p:clrVal>
                                          </p:val>
                                        </p:tav>
                                      </p:tavLst>
                                    </p:anim>
                                    <p:set>
                                      <p:cBhvr>
                                        <p:cTn id="65" dur="80"/>
                                        <p:tgtEl>
                                          <p:spTgt spid="4">
                                            <p:txEl>
                                              <p:pRg st="9" end="9"/>
                                            </p:txEl>
                                          </p:spTgt>
                                        </p:tgtEl>
                                        <p:attrNameLst>
                                          <p:attrName>fill.type</p:attrName>
                                        </p:attrNameLst>
                                      </p:cBhvr>
                                      <p:to>
                                        <p:strVal val="solid"/>
                                      </p:to>
                                    </p:set>
                                  </p:childTnLst>
                                </p:cTn>
                              </p:par>
                            </p:childTnLst>
                          </p:cTn>
                        </p:par>
                      </p:childTnLst>
                    </p:cTn>
                  </p:par>
                  <p:par>
                    <p:cTn id="66" fill="hold">
                      <p:stCondLst>
                        <p:cond delay="indefinite"/>
                      </p:stCondLst>
                      <p:childTnLst>
                        <p:par>
                          <p:cTn id="67" fill="hold">
                            <p:stCondLst>
                              <p:cond delay="0"/>
                            </p:stCondLst>
                            <p:childTnLst>
                              <p:par>
                                <p:cTn id="68" presetID="27" presetClass="entr" presetSubtype="0" fill="hold" nodeType="clickEffect">
                                  <p:stCondLst>
                                    <p:cond delay="0"/>
                                  </p:stCondLst>
                                  <p:iterate type="lt">
                                    <p:tmPct val="50000"/>
                                  </p:iterate>
                                  <p:childTnLst>
                                    <p:set>
                                      <p:cBhvr>
                                        <p:cTn id="69" dur="1" fill="hold">
                                          <p:stCondLst>
                                            <p:cond delay="0"/>
                                          </p:stCondLst>
                                        </p:cTn>
                                        <p:tgtEl>
                                          <p:spTgt spid="5">
                                            <p:txEl>
                                              <p:pRg st="0" end="0"/>
                                            </p:txEl>
                                          </p:spTgt>
                                        </p:tgtEl>
                                        <p:attrNameLst>
                                          <p:attrName>style.visibility</p:attrName>
                                        </p:attrNameLst>
                                      </p:cBhvr>
                                      <p:to>
                                        <p:strVal val="visible"/>
                                      </p:to>
                                    </p:set>
                                    <p:anim calcmode="discrete" valueType="clr">
                                      <p:cBhvr override="childStyle">
                                        <p:cTn id="70" dur="80"/>
                                        <p:tgtEl>
                                          <p:spTgt spid="5">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71" dur="80"/>
                                        <p:tgtEl>
                                          <p:spTgt spid="5">
                                            <p:txEl>
                                              <p:pRg st="0" end="0"/>
                                            </p:txEl>
                                          </p:spTgt>
                                        </p:tgtEl>
                                        <p:attrNameLst>
                                          <p:attrName>fillcolor</p:attrName>
                                        </p:attrNameLst>
                                      </p:cBhvr>
                                      <p:tavLst>
                                        <p:tav tm="0">
                                          <p:val>
                                            <p:clrVal>
                                              <a:schemeClr val="accent2"/>
                                            </p:clrVal>
                                          </p:val>
                                        </p:tav>
                                        <p:tav tm="50000">
                                          <p:val>
                                            <p:clrVal>
                                              <a:schemeClr val="hlink"/>
                                            </p:clrVal>
                                          </p:val>
                                        </p:tav>
                                      </p:tavLst>
                                    </p:anim>
                                    <p:set>
                                      <p:cBhvr>
                                        <p:cTn id="72" dur="80"/>
                                        <p:tgtEl>
                                          <p:spTgt spid="5">
                                            <p:txEl>
                                              <p:pRg st="0" end="0"/>
                                            </p:txEl>
                                          </p:spTgt>
                                        </p:tgtEl>
                                        <p:attrNameLst>
                                          <p:attrName>fill.type</p:attrName>
                                        </p:attrNameLst>
                                      </p:cBhvr>
                                      <p:to>
                                        <p:strVal val="solid"/>
                                      </p:to>
                                    </p:set>
                                  </p:childTnLst>
                                </p:cTn>
                              </p:par>
                            </p:childTnLst>
                          </p:cTn>
                        </p:par>
                      </p:childTnLst>
                    </p:cTn>
                  </p:par>
                  <p:par>
                    <p:cTn id="73" fill="hold">
                      <p:stCondLst>
                        <p:cond delay="indefinite"/>
                      </p:stCondLst>
                      <p:childTnLst>
                        <p:par>
                          <p:cTn id="74" fill="hold">
                            <p:stCondLst>
                              <p:cond delay="0"/>
                            </p:stCondLst>
                            <p:childTnLst>
                              <p:par>
                                <p:cTn id="75" presetID="27" presetClass="entr" presetSubtype="0" fill="hold" nodeType="clickEffect">
                                  <p:stCondLst>
                                    <p:cond delay="0"/>
                                  </p:stCondLst>
                                  <p:iterate type="lt">
                                    <p:tmPct val="50000"/>
                                  </p:iterate>
                                  <p:childTnLst>
                                    <p:set>
                                      <p:cBhvr>
                                        <p:cTn id="76" dur="1" fill="hold">
                                          <p:stCondLst>
                                            <p:cond delay="0"/>
                                          </p:stCondLst>
                                        </p:cTn>
                                        <p:tgtEl>
                                          <p:spTgt spid="5">
                                            <p:txEl>
                                              <p:pRg st="1" end="1"/>
                                            </p:txEl>
                                          </p:spTgt>
                                        </p:tgtEl>
                                        <p:attrNameLst>
                                          <p:attrName>style.visibility</p:attrName>
                                        </p:attrNameLst>
                                      </p:cBhvr>
                                      <p:to>
                                        <p:strVal val="visible"/>
                                      </p:to>
                                    </p:set>
                                    <p:anim calcmode="discrete" valueType="clr">
                                      <p:cBhvr override="childStyle">
                                        <p:cTn id="77" dur="80"/>
                                        <p:tgtEl>
                                          <p:spTgt spid="5">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78" dur="80"/>
                                        <p:tgtEl>
                                          <p:spTgt spid="5">
                                            <p:txEl>
                                              <p:pRg st="1" end="1"/>
                                            </p:txEl>
                                          </p:spTgt>
                                        </p:tgtEl>
                                        <p:attrNameLst>
                                          <p:attrName>fillcolor</p:attrName>
                                        </p:attrNameLst>
                                      </p:cBhvr>
                                      <p:tavLst>
                                        <p:tav tm="0">
                                          <p:val>
                                            <p:clrVal>
                                              <a:schemeClr val="accent2"/>
                                            </p:clrVal>
                                          </p:val>
                                        </p:tav>
                                        <p:tav tm="50000">
                                          <p:val>
                                            <p:clrVal>
                                              <a:schemeClr val="hlink"/>
                                            </p:clrVal>
                                          </p:val>
                                        </p:tav>
                                      </p:tavLst>
                                    </p:anim>
                                    <p:set>
                                      <p:cBhvr>
                                        <p:cTn id="79" dur="80"/>
                                        <p:tgtEl>
                                          <p:spTgt spid="5">
                                            <p:txEl>
                                              <p:pRg st="1" end="1"/>
                                            </p:txEl>
                                          </p:spTgt>
                                        </p:tgtEl>
                                        <p:attrNameLst>
                                          <p:attrName>fill.type</p:attrName>
                                        </p:attrNameLst>
                                      </p:cBhvr>
                                      <p:to>
                                        <p:strVal val="solid"/>
                                      </p:to>
                                    </p:set>
                                  </p:childTnLst>
                                </p:cTn>
                              </p:par>
                            </p:childTnLst>
                          </p:cTn>
                        </p:par>
                      </p:childTnLst>
                    </p:cTn>
                  </p:par>
                  <p:par>
                    <p:cTn id="80" fill="hold">
                      <p:stCondLst>
                        <p:cond delay="indefinite"/>
                      </p:stCondLst>
                      <p:childTnLst>
                        <p:par>
                          <p:cTn id="81" fill="hold">
                            <p:stCondLst>
                              <p:cond delay="0"/>
                            </p:stCondLst>
                            <p:childTnLst>
                              <p:par>
                                <p:cTn id="82" presetID="27" presetClass="entr" presetSubtype="0" fill="hold" nodeType="clickEffect">
                                  <p:stCondLst>
                                    <p:cond delay="0"/>
                                  </p:stCondLst>
                                  <p:iterate type="lt">
                                    <p:tmPct val="50000"/>
                                  </p:iterate>
                                  <p:childTnLst>
                                    <p:set>
                                      <p:cBhvr>
                                        <p:cTn id="83" dur="1" fill="hold">
                                          <p:stCondLst>
                                            <p:cond delay="0"/>
                                          </p:stCondLst>
                                        </p:cTn>
                                        <p:tgtEl>
                                          <p:spTgt spid="5">
                                            <p:txEl>
                                              <p:pRg st="2" end="2"/>
                                            </p:txEl>
                                          </p:spTgt>
                                        </p:tgtEl>
                                        <p:attrNameLst>
                                          <p:attrName>style.visibility</p:attrName>
                                        </p:attrNameLst>
                                      </p:cBhvr>
                                      <p:to>
                                        <p:strVal val="visible"/>
                                      </p:to>
                                    </p:set>
                                    <p:anim calcmode="discrete" valueType="clr">
                                      <p:cBhvr override="childStyle">
                                        <p:cTn id="84" dur="80"/>
                                        <p:tgtEl>
                                          <p:spTgt spid="5">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5" dur="80"/>
                                        <p:tgtEl>
                                          <p:spTgt spid="5">
                                            <p:txEl>
                                              <p:pRg st="2" end="2"/>
                                            </p:txEl>
                                          </p:spTgt>
                                        </p:tgtEl>
                                        <p:attrNameLst>
                                          <p:attrName>fillcolor</p:attrName>
                                        </p:attrNameLst>
                                      </p:cBhvr>
                                      <p:tavLst>
                                        <p:tav tm="0">
                                          <p:val>
                                            <p:clrVal>
                                              <a:schemeClr val="accent2"/>
                                            </p:clrVal>
                                          </p:val>
                                        </p:tav>
                                        <p:tav tm="50000">
                                          <p:val>
                                            <p:clrVal>
                                              <a:schemeClr val="hlink"/>
                                            </p:clrVal>
                                          </p:val>
                                        </p:tav>
                                      </p:tavLst>
                                    </p:anim>
                                    <p:set>
                                      <p:cBhvr>
                                        <p:cTn id="86" dur="80"/>
                                        <p:tgtEl>
                                          <p:spTgt spid="5">
                                            <p:txEl>
                                              <p:pRg st="2" end="2"/>
                                            </p:txEl>
                                          </p:spTgt>
                                        </p:tgtEl>
                                        <p:attrNameLst>
                                          <p:attrName>fill.type</p:attrName>
                                        </p:attrNameLst>
                                      </p:cBhvr>
                                      <p:to>
                                        <p:strVal val="solid"/>
                                      </p:to>
                                    </p:set>
                                  </p:childTnLst>
                                </p:cTn>
                              </p:par>
                            </p:childTnLst>
                          </p:cTn>
                        </p:par>
                      </p:childTnLst>
                    </p:cTn>
                  </p:par>
                  <p:par>
                    <p:cTn id="87" fill="hold">
                      <p:stCondLst>
                        <p:cond delay="indefinite"/>
                      </p:stCondLst>
                      <p:childTnLst>
                        <p:par>
                          <p:cTn id="88" fill="hold">
                            <p:stCondLst>
                              <p:cond delay="0"/>
                            </p:stCondLst>
                            <p:childTnLst>
                              <p:par>
                                <p:cTn id="89" presetID="27" presetClass="entr" presetSubtype="0" fill="hold" grpId="0" nodeType="clickEffect">
                                  <p:stCondLst>
                                    <p:cond delay="0"/>
                                  </p:stCondLst>
                                  <p:iterate type="lt">
                                    <p:tmPct val="50000"/>
                                  </p:iterate>
                                  <p:childTnLst>
                                    <p:set>
                                      <p:cBhvr>
                                        <p:cTn id="90" dur="1" fill="hold">
                                          <p:stCondLst>
                                            <p:cond delay="0"/>
                                          </p:stCondLst>
                                        </p:cTn>
                                        <p:tgtEl>
                                          <p:spTgt spid="6"/>
                                        </p:tgtEl>
                                        <p:attrNameLst>
                                          <p:attrName>style.visibility</p:attrName>
                                        </p:attrNameLst>
                                      </p:cBhvr>
                                      <p:to>
                                        <p:strVal val="visible"/>
                                      </p:to>
                                    </p:set>
                                    <p:anim calcmode="discrete" valueType="clr">
                                      <p:cBhvr override="childStyle">
                                        <p:cTn id="91" dur="80"/>
                                        <p:tgtEl>
                                          <p:spTgt spid="6"/>
                                        </p:tgtEl>
                                        <p:attrNameLst>
                                          <p:attrName>style.color</p:attrName>
                                        </p:attrNameLst>
                                      </p:cBhvr>
                                      <p:tavLst>
                                        <p:tav tm="0">
                                          <p:val>
                                            <p:clrVal>
                                              <a:schemeClr val="accent2"/>
                                            </p:clrVal>
                                          </p:val>
                                        </p:tav>
                                        <p:tav tm="50000">
                                          <p:val>
                                            <p:clrVal>
                                              <a:schemeClr val="hlink"/>
                                            </p:clrVal>
                                          </p:val>
                                        </p:tav>
                                      </p:tavLst>
                                    </p:anim>
                                    <p:anim calcmode="discrete" valueType="clr">
                                      <p:cBhvr>
                                        <p:cTn id="92" dur="80"/>
                                        <p:tgtEl>
                                          <p:spTgt spid="6"/>
                                        </p:tgtEl>
                                        <p:attrNameLst>
                                          <p:attrName>fillcolor</p:attrName>
                                        </p:attrNameLst>
                                      </p:cBhvr>
                                      <p:tavLst>
                                        <p:tav tm="0">
                                          <p:val>
                                            <p:clrVal>
                                              <a:schemeClr val="accent2"/>
                                            </p:clrVal>
                                          </p:val>
                                        </p:tav>
                                        <p:tav tm="50000">
                                          <p:val>
                                            <p:clrVal>
                                              <a:schemeClr val="hlink"/>
                                            </p:clrVal>
                                          </p:val>
                                        </p:tav>
                                      </p:tavLst>
                                    </p:anim>
                                    <p:set>
                                      <p:cBhvr>
                                        <p:cTn id="93" dur="80"/>
                                        <p:tgtEl>
                                          <p:spTgt spid="6"/>
                                        </p:tgtEl>
                                        <p:attrNameLst>
                                          <p:attrName>fill.type</p:attrName>
                                        </p:attrNameLst>
                                      </p:cBhvr>
                                      <p:to>
                                        <p:strVal val="solid"/>
                                      </p:to>
                                    </p:set>
                                  </p:childTnLst>
                                </p:cTn>
                              </p:par>
                            </p:childTnLst>
                          </p:cTn>
                        </p:par>
                      </p:childTnLst>
                    </p:cTn>
                  </p:par>
                  <p:par>
                    <p:cTn id="94" fill="hold">
                      <p:stCondLst>
                        <p:cond delay="indefinite"/>
                      </p:stCondLst>
                      <p:childTnLst>
                        <p:par>
                          <p:cTn id="95" fill="hold">
                            <p:stCondLst>
                              <p:cond delay="0"/>
                            </p:stCondLst>
                            <p:childTnLst>
                              <p:par>
                                <p:cTn id="96" presetID="27" presetClass="entr" presetSubtype="0" fill="hold" nodeType="clickEffect">
                                  <p:stCondLst>
                                    <p:cond delay="0"/>
                                  </p:stCondLst>
                                  <p:iterate type="lt">
                                    <p:tmPct val="50000"/>
                                  </p:iterate>
                                  <p:childTnLst>
                                    <p:set>
                                      <p:cBhvr>
                                        <p:cTn id="97" dur="1" fill="hold">
                                          <p:stCondLst>
                                            <p:cond delay="0"/>
                                          </p:stCondLst>
                                        </p:cTn>
                                        <p:tgtEl>
                                          <p:spTgt spid="7">
                                            <p:txEl>
                                              <p:pRg st="0" end="0"/>
                                            </p:txEl>
                                          </p:spTgt>
                                        </p:tgtEl>
                                        <p:attrNameLst>
                                          <p:attrName>style.visibility</p:attrName>
                                        </p:attrNameLst>
                                      </p:cBhvr>
                                      <p:to>
                                        <p:strVal val="visible"/>
                                      </p:to>
                                    </p:set>
                                    <p:anim calcmode="discrete" valueType="clr">
                                      <p:cBhvr override="childStyle">
                                        <p:cTn id="98" dur="80"/>
                                        <p:tgtEl>
                                          <p:spTgt spid="7">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99" dur="80"/>
                                        <p:tgtEl>
                                          <p:spTgt spid="7">
                                            <p:txEl>
                                              <p:pRg st="0" end="0"/>
                                            </p:txEl>
                                          </p:spTgt>
                                        </p:tgtEl>
                                        <p:attrNameLst>
                                          <p:attrName>fillcolor</p:attrName>
                                        </p:attrNameLst>
                                      </p:cBhvr>
                                      <p:tavLst>
                                        <p:tav tm="0">
                                          <p:val>
                                            <p:clrVal>
                                              <a:schemeClr val="accent2"/>
                                            </p:clrVal>
                                          </p:val>
                                        </p:tav>
                                        <p:tav tm="50000">
                                          <p:val>
                                            <p:clrVal>
                                              <a:schemeClr val="hlink"/>
                                            </p:clrVal>
                                          </p:val>
                                        </p:tav>
                                      </p:tavLst>
                                    </p:anim>
                                    <p:set>
                                      <p:cBhvr>
                                        <p:cTn id="100" dur="80"/>
                                        <p:tgtEl>
                                          <p:spTgt spid="7">
                                            <p:txEl>
                                              <p:pRg st="0" end="0"/>
                                            </p:txEl>
                                          </p:spTgt>
                                        </p:tgtEl>
                                        <p:attrNameLst>
                                          <p:attrName>fill.type</p:attrName>
                                        </p:attrNameLst>
                                      </p:cBhvr>
                                      <p:to>
                                        <p:strVal val="solid"/>
                                      </p:to>
                                    </p:set>
                                  </p:childTnLst>
                                </p:cTn>
                              </p:par>
                            </p:childTnLst>
                          </p:cTn>
                        </p:par>
                      </p:childTnLst>
                    </p:cTn>
                  </p:par>
                  <p:par>
                    <p:cTn id="101" fill="hold">
                      <p:stCondLst>
                        <p:cond delay="indefinite"/>
                      </p:stCondLst>
                      <p:childTnLst>
                        <p:par>
                          <p:cTn id="102" fill="hold">
                            <p:stCondLst>
                              <p:cond delay="0"/>
                            </p:stCondLst>
                            <p:childTnLst>
                              <p:par>
                                <p:cTn id="103" presetID="27" presetClass="entr" presetSubtype="0" fill="hold" nodeType="clickEffect">
                                  <p:stCondLst>
                                    <p:cond delay="0"/>
                                  </p:stCondLst>
                                  <p:iterate type="lt">
                                    <p:tmPct val="50000"/>
                                  </p:iterate>
                                  <p:childTnLst>
                                    <p:set>
                                      <p:cBhvr>
                                        <p:cTn id="104" dur="1" fill="hold">
                                          <p:stCondLst>
                                            <p:cond delay="0"/>
                                          </p:stCondLst>
                                        </p:cTn>
                                        <p:tgtEl>
                                          <p:spTgt spid="7">
                                            <p:txEl>
                                              <p:pRg st="1" end="1"/>
                                            </p:txEl>
                                          </p:spTgt>
                                        </p:tgtEl>
                                        <p:attrNameLst>
                                          <p:attrName>style.visibility</p:attrName>
                                        </p:attrNameLst>
                                      </p:cBhvr>
                                      <p:to>
                                        <p:strVal val="visible"/>
                                      </p:to>
                                    </p:set>
                                    <p:anim calcmode="discrete" valueType="clr">
                                      <p:cBhvr override="childStyle">
                                        <p:cTn id="105" dur="80"/>
                                        <p:tgtEl>
                                          <p:spTgt spid="7">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06" dur="80"/>
                                        <p:tgtEl>
                                          <p:spTgt spid="7">
                                            <p:txEl>
                                              <p:pRg st="1" end="1"/>
                                            </p:txEl>
                                          </p:spTgt>
                                        </p:tgtEl>
                                        <p:attrNameLst>
                                          <p:attrName>fillcolor</p:attrName>
                                        </p:attrNameLst>
                                      </p:cBhvr>
                                      <p:tavLst>
                                        <p:tav tm="0">
                                          <p:val>
                                            <p:clrVal>
                                              <a:schemeClr val="accent2"/>
                                            </p:clrVal>
                                          </p:val>
                                        </p:tav>
                                        <p:tav tm="50000">
                                          <p:val>
                                            <p:clrVal>
                                              <a:schemeClr val="hlink"/>
                                            </p:clrVal>
                                          </p:val>
                                        </p:tav>
                                      </p:tavLst>
                                    </p:anim>
                                    <p:set>
                                      <p:cBhvr>
                                        <p:cTn id="107" dur="80"/>
                                        <p:tgtEl>
                                          <p:spTgt spid="7">
                                            <p:txEl>
                                              <p:pRg st="1" end="1"/>
                                            </p:txEl>
                                          </p:spTgt>
                                        </p:tgtEl>
                                        <p:attrNameLst>
                                          <p:attrName>fill.type</p:attrName>
                                        </p:attrNameLst>
                                      </p:cBhvr>
                                      <p:to>
                                        <p:strVal val="solid"/>
                                      </p:to>
                                    </p:set>
                                  </p:childTnLst>
                                </p:cTn>
                              </p:par>
                            </p:childTnLst>
                          </p:cTn>
                        </p:par>
                      </p:childTnLst>
                    </p:cTn>
                  </p:par>
                  <p:par>
                    <p:cTn id="108" fill="hold">
                      <p:stCondLst>
                        <p:cond delay="indefinite"/>
                      </p:stCondLst>
                      <p:childTnLst>
                        <p:par>
                          <p:cTn id="109" fill="hold">
                            <p:stCondLst>
                              <p:cond delay="0"/>
                            </p:stCondLst>
                            <p:childTnLst>
                              <p:par>
                                <p:cTn id="110" presetID="27" presetClass="entr" presetSubtype="0" fill="hold" nodeType="clickEffect">
                                  <p:stCondLst>
                                    <p:cond delay="0"/>
                                  </p:stCondLst>
                                  <p:iterate type="lt">
                                    <p:tmPct val="50000"/>
                                  </p:iterate>
                                  <p:childTnLst>
                                    <p:set>
                                      <p:cBhvr>
                                        <p:cTn id="111" dur="1" fill="hold">
                                          <p:stCondLst>
                                            <p:cond delay="0"/>
                                          </p:stCondLst>
                                        </p:cTn>
                                        <p:tgtEl>
                                          <p:spTgt spid="7">
                                            <p:txEl>
                                              <p:pRg st="2" end="2"/>
                                            </p:txEl>
                                          </p:spTgt>
                                        </p:tgtEl>
                                        <p:attrNameLst>
                                          <p:attrName>style.visibility</p:attrName>
                                        </p:attrNameLst>
                                      </p:cBhvr>
                                      <p:to>
                                        <p:strVal val="visible"/>
                                      </p:to>
                                    </p:set>
                                    <p:anim calcmode="discrete" valueType="clr">
                                      <p:cBhvr override="childStyle">
                                        <p:cTn id="112" dur="80"/>
                                        <p:tgtEl>
                                          <p:spTgt spid="7">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13" dur="80"/>
                                        <p:tgtEl>
                                          <p:spTgt spid="7">
                                            <p:txEl>
                                              <p:pRg st="2" end="2"/>
                                            </p:txEl>
                                          </p:spTgt>
                                        </p:tgtEl>
                                        <p:attrNameLst>
                                          <p:attrName>fillcolor</p:attrName>
                                        </p:attrNameLst>
                                      </p:cBhvr>
                                      <p:tavLst>
                                        <p:tav tm="0">
                                          <p:val>
                                            <p:clrVal>
                                              <a:schemeClr val="accent2"/>
                                            </p:clrVal>
                                          </p:val>
                                        </p:tav>
                                        <p:tav tm="50000">
                                          <p:val>
                                            <p:clrVal>
                                              <a:schemeClr val="hlink"/>
                                            </p:clrVal>
                                          </p:val>
                                        </p:tav>
                                      </p:tavLst>
                                    </p:anim>
                                    <p:set>
                                      <p:cBhvr>
                                        <p:cTn id="114" dur="80"/>
                                        <p:tgtEl>
                                          <p:spTgt spid="7">
                                            <p:txEl>
                                              <p:pRg st="2" end="2"/>
                                            </p:txEl>
                                          </p:spTgt>
                                        </p:tgtEl>
                                        <p:attrNameLst>
                                          <p:attrName>fill.type</p:attrName>
                                        </p:attrNameLst>
                                      </p:cBhvr>
                                      <p:to>
                                        <p:strVal val="solid"/>
                                      </p:to>
                                    </p:set>
                                  </p:childTnLst>
                                </p:cTn>
                              </p:par>
                            </p:childTnLst>
                          </p:cTn>
                        </p:par>
                      </p:childTnLst>
                    </p:cTn>
                  </p:par>
                  <p:par>
                    <p:cTn id="115" fill="hold">
                      <p:stCondLst>
                        <p:cond delay="indefinite"/>
                      </p:stCondLst>
                      <p:childTnLst>
                        <p:par>
                          <p:cTn id="116" fill="hold">
                            <p:stCondLst>
                              <p:cond delay="0"/>
                            </p:stCondLst>
                            <p:childTnLst>
                              <p:par>
                                <p:cTn id="117" presetID="27" presetClass="entr" presetSubtype="0" fill="hold" nodeType="clickEffect">
                                  <p:stCondLst>
                                    <p:cond delay="0"/>
                                  </p:stCondLst>
                                  <p:iterate type="lt">
                                    <p:tmPct val="50000"/>
                                  </p:iterate>
                                  <p:childTnLst>
                                    <p:set>
                                      <p:cBhvr>
                                        <p:cTn id="118" dur="1" fill="hold">
                                          <p:stCondLst>
                                            <p:cond delay="0"/>
                                          </p:stCondLst>
                                        </p:cTn>
                                        <p:tgtEl>
                                          <p:spTgt spid="7">
                                            <p:txEl>
                                              <p:pRg st="3" end="3"/>
                                            </p:txEl>
                                          </p:spTgt>
                                        </p:tgtEl>
                                        <p:attrNameLst>
                                          <p:attrName>style.visibility</p:attrName>
                                        </p:attrNameLst>
                                      </p:cBhvr>
                                      <p:to>
                                        <p:strVal val="visible"/>
                                      </p:to>
                                    </p:set>
                                    <p:anim calcmode="discrete" valueType="clr">
                                      <p:cBhvr override="childStyle">
                                        <p:cTn id="119" dur="80"/>
                                        <p:tgtEl>
                                          <p:spTgt spid="7">
                                            <p:txEl>
                                              <p:pRg st="3" end="3"/>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20" dur="80"/>
                                        <p:tgtEl>
                                          <p:spTgt spid="7">
                                            <p:txEl>
                                              <p:pRg st="3" end="3"/>
                                            </p:txEl>
                                          </p:spTgt>
                                        </p:tgtEl>
                                        <p:attrNameLst>
                                          <p:attrName>fillcolor</p:attrName>
                                        </p:attrNameLst>
                                      </p:cBhvr>
                                      <p:tavLst>
                                        <p:tav tm="0">
                                          <p:val>
                                            <p:clrVal>
                                              <a:schemeClr val="accent2"/>
                                            </p:clrVal>
                                          </p:val>
                                        </p:tav>
                                        <p:tav tm="50000">
                                          <p:val>
                                            <p:clrVal>
                                              <a:schemeClr val="hlink"/>
                                            </p:clrVal>
                                          </p:val>
                                        </p:tav>
                                      </p:tavLst>
                                    </p:anim>
                                    <p:set>
                                      <p:cBhvr>
                                        <p:cTn id="121" dur="80"/>
                                        <p:tgtEl>
                                          <p:spTgt spid="7">
                                            <p:txEl>
                                              <p:pRg st="3" end="3"/>
                                            </p:txEl>
                                          </p:spTgt>
                                        </p:tgtEl>
                                        <p:attrNameLst>
                                          <p:attrName>fill.type</p:attrName>
                                        </p:attrNameLst>
                                      </p:cBhvr>
                                      <p:to>
                                        <p:strVal val="solid"/>
                                      </p:to>
                                    </p:set>
                                  </p:childTnLst>
                                </p:cTn>
                              </p:par>
                            </p:childTnLst>
                          </p:cTn>
                        </p:par>
                      </p:childTnLst>
                    </p:cTn>
                  </p:par>
                  <p:par>
                    <p:cTn id="122" fill="hold">
                      <p:stCondLst>
                        <p:cond delay="indefinite"/>
                      </p:stCondLst>
                      <p:childTnLst>
                        <p:par>
                          <p:cTn id="123" fill="hold">
                            <p:stCondLst>
                              <p:cond delay="0"/>
                            </p:stCondLst>
                            <p:childTnLst>
                              <p:par>
                                <p:cTn id="124" presetID="27" presetClass="entr" presetSubtype="0" fill="hold" nodeType="clickEffect">
                                  <p:stCondLst>
                                    <p:cond delay="0"/>
                                  </p:stCondLst>
                                  <p:iterate type="lt">
                                    <p:tmPct val="50000"/>
                                  </p:iterate>
                                  <p:childTnLst>
                                    <p:set>
                                      <p:cBhvr>
                                        <p:cTn id="125" dur="1" fill="hold">
                                          <p:stCondLst>
                                            <p:cond delay="0"/>
                                          </p:stCondLst>
                                        </p:cTn>
                                        <p:tgtEl>
                                          <p:spTgt spid="7">
                                            <p:txEl>
                                              <p:pRg st="4" end="4"/>
                                            </p:txEl>
                                          </p:spTgt>
                                        </p:tgtEl>
                                        <p:attrNameLst>
                                          <p:attrName>style.visibility</p:attrName>
                                        </p:attrNameLst>
                                      </p:cBhvr>
                                      <p:to>
                                        <p:strVal val="visible"/>
                                      </p:to>
                                    </p:set>
                                    <p:anim calcmode="discrete" valueType="clr">
                                      <p:cBhvr override="childStyle">
                                        <p:cTn id="126" dur="80"/>
                                        <p:tgtEl>
                                          <p:spTgt spid="7">
                                            <p:txEl>
                                              <p:pRg st="4" end="4"/>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27" dur="80"/>
                                        <p:tgtEl>
                                          <p:spTgt spid="7">
                                            <p:txEl>
                                              <p:pRg st="4" end="4"/>
                                            </p:txEl>
                                          </p:spTgt>
                                        </p:tgtEl>
                                        <p:attrNameLst>
                                          <p:attrName>fillcolor</p:attrName>
                                        </p:attrNameLst>
                                      </p:cBhvr>
                                      <p:tavLst>
                                        <p:tav tm="0">
                                          <p:val>
                                            <p:clrVal>
                                              <a:schemeClr val="accent2"/>
                                            </p:clrVal>
                                          </p:val>
                                        </p:tav>
                                        <p:tav tm="50000">
                                          <p:val>
                                            <p:clrVal>
                                              <a:schemeClr val="hlink"/>
                                            </p:clrVal>
                                          </p:val>
                                        </p:tav>
                                      </p:tavLst>
                                    </p:anim>
                                    <p:set>
                                      <p:cBhvr>
                                        <p:cTn id="128" dur="80"/>
                                        <p:tgtEl>
                                          <p:spTgt spid="7">
                                            <p:txEl>
                                              <p:pRg st="4" end="4"/>
                                            </p:txEl>
                                          </p:spTgt>
                                        </p:tgtEl>
                                        <p:attrNameLst>
                                          <p:attrName>fill.type</p:attrName>
                                        </p:attrNameLst>
                                      </p:cBhvr>
                                      <p:to>
                                        <p:strVal val="solid"/>
                                      </p:to>
                                    </p:set>
                                  </p:childTnLst>
                                </p:cTn>
                              </p:par>
                            </p:childTnLst>
                          </p:cTn>
                        </p:par>
                      </p:childTnLst>
                    </p:cTn>
                  </p:par>
                  <p:par>
                    <p:cTn id="129" fill="hold">
                      <p:stCondLst>
                        <p:cond delay="indefinite"/>
                      </p:stCondLst>
                      <p:childTnLst>
                        <p:par>
                          <p:cTn id="130" fill="hold">
                            <p:stCondLst>
                              <p:cond delay="0"/>
                            </p:stCondLst>
                            <p:childTnLst>
                              <p:par>
                                <p:cTn id="131" presetID="27" presetClass="entr" presetSubtype="0" fill="hold" nodeType="clickEffect">
                                  <p:stCondLst>
                                    <p:cond delay="0"/>
                                  </p:stCondLst>
                                  <p:iterate type="lt">
                                    <p:tmPct val="50000"/>
                                  </p:iterate>
                                  <p:childTnLst>
                                    <p:set>
                                      <p:cBhvr>
                                        <p:cTn id="132" dur="1" fill="hold">
                                          <p:stCondLst>
                                            <p:cond delay="0"/>
                                          </p:stCondLst>
                                        </p:cTn>
                                        <p:tgtEl>
                                          <p:spTgt spid="7">
                                            <p:txEl>
                                              <p:pRg st="5" end="5"/>
                                            </p:txEl>
                                          </p:spTgt>
                                        </p:tgtEl>
                                        <p:attrNameLst>
                                          <p:attrName>style.visibility</p:attrName>
                                        </p:attrNameLst>
                                      </p:cBhvr>
                                      <p:to>
                                        <p:strVal val="visible"/>
                                      </p:to>
                                    </p:set>
                                    <p:anim calcmode="discrete" valueType="clr">
                                      <p:cBhvr override="childStyle">
                                        <p:cTn id="133" dur="80"/>
                                        <p:tgtEl>
                                          <p:spTgt spid="7">
                                            <p:txEl>
                                              <p:pRg st="5" end="5"/>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34" dur="80"/>
                                        <p:tgtEl>
                                          <p:spTgt spid="7">
                                            <p:txEl>
                                              <p:pRg st="5" end="5"/>
                                            </p:txEl>
                                          </p:spTgt>
                                        </p:tgtEl>
                                        <p:attrNameLst>
                                          <p:attrName>fillcolor</p:attrName>
                                        </p:attrNameLst>
                                      </p:cBhvr>
                                      <p:tavLst>
                                        <p:tav tm="0">
                                          <p:val>
                                            <p:clrVal>
                                              <a:schemeClr val="accent2"/>
                                            </p:clrVal>
                                          </p:val>
                                        </p:tav>
                                        <p:tav tm="50000">
                                          <p:val>
                                            <p:clrVal>
                                              <a:schemeClr val="hlink"/>
                                            </p:clrVal>
                                          </p:val>
                                        </p:tav>
                                      </p:tavLst>
                                    </p:anim>
                                    <p:set>
                                      <p:cBhvr>
                                        <p:cTn id="135" dur="80"/>
                                        <p:tgtEl>
                                          <p:spTgt spid="7">
                                            <p:txEl>
                                              <p:pRg st="5" end="5"/>
                                            </p:txEl>
                                          </p:spTgt>
                                        </p:tgtEl>
                                        <p:attrNameLst>
                                          <p:attrName>fill.type</p:attrName>
                                        </p:attrNameLst>
                                      </p:cBhvr>
                                      <p:to>
                                        <p:strVal val="solid"/>
                                      </p:to>
                                    </p:set>
                                  </p:childTnLst>
                                </p:cTn>
                              </p:par>
                            </p:childTnLst>
                          </p:cTn>
                        </p:par>
                      </p:childTnLst>
                    </p:cTn>
                  </p:par>
                  <p:par>
                    <p:cTn id="136" fill="hold">
                      <p:stCondLst>
                        <p:cond delay="indefinite"/>
                      </p:stCondLst>
                      <p:childTnLst>
                        <p:par>
                          <p:cTn id="137" fill="hold">
                            <p:stCondLst>
                              <p:cond delay="0"/>
                            </p:stCondLst>
                            <p:childTnLst>
                              <p:par>
                                <p:cTn id="138" presetID="27" presetClass="entr" presetSubtype="0" fill="hold" nodeType="clickEffect">
                                  <p:stCondLst>
                                    <p:cond delay="0"/>
                                  </p:stCondLst>
                                  <p:iterate type="lt">
                                    <p:tmPct val="50000"/>
                                  </p:iterate>
                                  <p:childTnLst>
                                    <p:set>
                                      <p:cBhvr>
                                        <p:cTn id="139" dur="1" fill="hold">
                                          <p:stCondLst>
                                            <p:cond delay="0"/>
                                          </p:stCondLst>
                                        </p:cTn>
                                        <p:tgtEl>
                                          <p:spTgt spid="7">
                                            <p:txEl>
                                              <p:pRg st="7" end="7"/>
                                            </p:txEl>
                                          </p:spTgt>
                                        </p:tgtEl>
                                        <p:attrNameLst>
                                          <p:attrName>style.visibility</p:attrName>
                                        </p:attrNameLst>
                                      </p:cBhvr>
                                      <p:to>
                                        <p:strVal val="visible"/>
                                      </p:to>
                                    </p:set>
                                    <p:anim calcmode="discrete" valueType="clr">
                                      <p:cBhvr override="childStyle">
                                        <p:cTn id="140" dur="80"/>
                                        <p:tgtEl>
                                          <p:spTgt spid="7">
                                            <p:txEl>
                                              <p:pRg st="7" end="7"/>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41" dur="80"/>
                                        <p:tgtEl>
                                          <p:spTgt spid="7">
                                            <p:txEl>
                                              <p:pRg st="7" end="7"/>
                                            </p:txEl>
                                          </p:spTgt>
                                        </p:tgtEl>
                                        <p:attrNameLst>
                                          <p:attrName>fillcolor</p:attrName>
                                        </p:attrNameLst>
                                      </p:cBhvr>
                                      <p:tavLst>
                                        <p:tav tm="0">
                                          <p:val>
                                            <p:clrVal>
                                              <a:schemeClr val="accent2"/>
                                            </p:clrVal>
                                          </p:val>
                                        </p:tav>
                                        <p:tav tm="50000">
                                          <p:val>
                                            <p:clrVal>
                                              <a:schemeClr val="hlink"/>
                                            </p:clrVal>
                                          </p:val>
                                        </p:tav>
                                      </p:tavLst>
                                    </p:anim>
                                    <p:set>
                                      <p:cBhvr>
                                        <p:cTn id="142" dur="80"/>
                                        <p:tgtEl>
                                          <p:spTgt spid="7">
                                            <p:txEl>
                                              <p:pRg st="7" end="7"/>
                                            </p:txEl>
                                          </p:spTgt>
                                        </p:tgtEl>
                                        <p:attrNameLst>
                                          <p:attrName>fill.type</p:attrName>
                                        </p:attrNameLst>
                                      </p:cBhvr>
                                      <p:to>
                                        <p:strVal val="solid"/>
                                      </p:to>
                                    </p:set>
                                  </p:childTnLst>
                                </p:cTn>
                              </p:par>
                            </p:childTnLst>
                          </p:cTn>
                        </p:par>
                      </p:childTnLst>
                    </p:cTn>
                  </p:par>
                  <p:par>
                    <p:cTn id="143" fill="hold">
                      <p:stCondLst>
                        <p:cond delay="indefinite"/>
                      </p:stCondLst>
                      <p:childTnLst>
                        <p:par>
                          <p:cTn id="144" fill="hold">
                            <p:stCondLst>
                              <p:cond delay="0"/>
                            </p:stCondLst>
                            <p:childTnLst>
                              <p:par>
                                <p:cTn id="145" presetID="27" presetClass="entr" presetSubtype="0" fill="hold" nodeType="clickEffect">
                                  <p:stCondLst>
                                    <p:cond delay="0"/>
                                  </p:stCondLst>
                                  <p:iterate type="lt">
                                    <p:tmPct val="50000"/>
                                  </p:iterate>
                                  <p:childTnLst>
                                    <p:set>
                                      <p:cBhvr>
                                        <p:cTn id="146" dur="1" fill="hold">
                                          <p:stCondLst>
                                            <p:cond delay="0"/>
                                          </p:stCondLst>
                                        </p:cTn>
                                        <p:tgtEl>
                                          <p:spTgt spid="7">
                                            <p:txEl>
                                              <p:pRg st="8" end="8"/>
                                            </p:txEl>
                                          </p:spTgt>
                                        </p:tgtEl>
                                        <p:attrNameLst>
                                          <p:attrName>style.visibility</p:attrName>
                                        </p:attrNameLst>
                                      </p:cBhvr>
                                      <p:to>
                                        <p:strVal val="visible"/>
                                      </p:to>
                                    </p:set>
                                    <p:anim calcmode="discrete" valueType="clr">
                                      <p:cBhvr override="childStyle">
                                        <p:cTn id="147" dur="80"/>
                                        <p:tgtEl>
                                          <p:spTgt spid="7">
                                            <p:txEl>
                                              <p:pRg st="8" end="8"/>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48" dur="80"/>
                                        <p:tgtEl>
                                          <p:spTgt spid="7">
                                            <p:txEl>
                                              <p:pRg st="8" end="8"/>
                                            </p:txEl>
                                          </p:spTgt>
                                        </p:tgtEl>
                                        <p:attrNameLst>
                                          <p:attrName>fillcolor</p:attrName>
                                        </p:attrNameLst>
                                      </p:cBhvr>
                                      <p:tavLst>
                                        <p:tav tm="0">
                                          <p:val>
                                            <p:clrVal>
                                              <a:schemeClr val="accent2"/>
                                            </p:clrVal>
                                          </p:val>
                                        </p:tav>
                                        <p:tav tm="50000">
                                          <p:val>
                                            <p:clrVal>
                                              <a:schemeClr val="hlink"/>
                                            </p:clrVal>
                                          </p:val>
                                        </p:tav>
                                      </p:tavLst>
                                    </p:anim>
                                    <p:set>
                                      <p:cBhvr>
                                        <p:cTn id="149" dur="80"/>
                                        <p:tgtEl>
                                          <p:spTgt spid="7">
                                            <p:txEl>
                                              <p:pRg st="8" end="8"/>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a:xfrm>
            <a:off x="1601788" y="304800"/>
            <a:ext cx="4113212" cy="569913"/>
          </a:xfrm>
          <a:prstGeom prst="rect">
            <a:avLst/>
          </a:prstGeom>
        </p:spPr>
        <p:txBody>
          <a:bodyPr/>
          <a:lstStyle/>
          <a:p>
            <a:pPr algn="ctr">
              <a:defRPr/>
            </a:pPr>
            <a:r>
              <a:rPr lang="ar-SA" sz="1300" b="1" dirty="0">
                <a:solidFill>
                  <a:srgbClr val="C00000"/>
                </a:solidFill>
                <a:effectLst>
                  <a:outerShdw blurRad="38100" dist="38100" dir="2700000" algn="tl">
                    <a:srgbClr val="000000">
                      <a:alpha val="43137"/>
                    </a:srgbClr>
                  </a:outerShdw>
                </a:effectLst>
                <a:latin typeface="+mj-lt"/>
                <a:ea typeface="+mj-ea"/>
              </a:rPr>
              <a:t>التحويل </a:t>
            </a:r>
            <a:r>
              <a:rPr lang="ar-SA" sz="1300" b="1" dirty="0" err="1">
                <a:solidFill>
                  <a:srgbClr val="C00000"/>
                </a:solidFill>
                <a:effectLst>
                  <a:outerShdw blurRad="38100" dist="38100" dir="2700000" algn="tl">
                    <a:srgbClr val="000000">
                      <a:alpha val="43137"/>
                    </a:srgbClr>
                  </a:outerShdw>
                </a:effectLst>
                <a:latin typeface="+mj-lt"/>
                <a:ea typeface="+mj-ea"/>
              </a:rPr>
              <a:t>الى</a:t>
            </a:r>
            <a:r>
              <a:rPr lang="ar-SA" sz="1300" b="1" dirty="0">
                <a:solidFill>
                  <a:srgbClr val="C00000"/>
                </a:solidFill>
                <a:effectLst>
                  <a:outerShdw blurRad="38100" dist="38100" dir="2700000" algn="tl">
                    <a:srgbClr val="000000">
                      <a:alpha val="43137"/>
                    </a:srgbClr>
                  </a:outerShdw>
                </a:effectLst>
                <a:latin typeface="+mj-lt"/>
                <a:ea typeface="+mj-ea"/>
              </a:rPr>
              <a:t> النظام العشري</a:t>
            </a:r>
            <a:br>
              <a:rPr lang="ar-SA" sz="1300" b="1" dirty="0">
                <a:solidFill>
                  <a:srgbClr val="C00000"/>
                </a:solidFill>
                <a:effectLst>
                  <a:outerShdw blurRad="38100" dist="38100" dir="2700000" algn="tl">
                    <a:srgbClr val="000000">
                      <a:alpha val="43137"/>
                    </a:srgbClr>
                  </a:outerShdw>
                </a:effectLst>
                <a:latin typeface="+mj-lt"/>
                <a:ea typeface="+mj-ea"/>
              </a:rPr>
            </a:br>
            <a:r>
              <a:rPr lang="en-US" sz="1300" b="1" dirty="0">
                <a:solidFill>
                  <a:srgbClr val="C00000"/>
                </a:solidFill>
                <a:effectLst>
                  <a:outerShdw blurRad="38100" dist="38100" dir="2700000" algn="tl">
                    <a:srgbClr val="000000">
                      <a:alpha val="43137"/>
                    </a:srgbClr>
                  </a:outerShdw>
                </a:effectLst>
                <a:latin typeface="+mj-lt"/>
                <a:ea typeface="+mj-ea"/>
              </a:rPr>
              <a:t>Converting to decimal system</a:t>
            </a:r>
          </a:p>
        </p:txBody>
      </p:sp>
      <p:sp>
        <p:nvSpPr>
          <p:cNvPr id="4" name="Rectangle 3"/>
          <p:cNvSpPr txBox="1">
            <a:spLocks noChangeArrowheads="1"/>
          </p:cNvSpPr>
          <p:nvPr/>
        </p:nvSpPr>
        <p:spPr>
          <a:xfrm>
            <a:off x="1066800" y="838200"/>
            <a:ext cx="4953000" cy="381000"/>
          </a:xfrm>
          <a:prstGeom prst="rect">
            <a:avLst/>
          </a:prstGeom>
        </p:spPr>
        <p:txBody>
          <a:bodyPr/>
          <a:lstStyle/>
          <a:p>
            <a:pPr marL="342900" indent="-342900" algn="ctr">
              <a:spcBef>
                <a:spcPct val="20000"/>
              </a:spcBef>
              <a:defRPr/>
            </a:pPr>
            <a:r>
              <a:rPr lang="ar-SA" sz="1300" b="1" u="sng" dirty="0">
                <a:solidFill>
                  <a:srgbClr val="009242"/>
                </a:solidFill>
                <a:latin typeface="+mn-lt"/>
              </a:rPr>
              <a:t>سنتناول بالشرح كيفية التحويل من الأنظمة الثلاث </a:t>
            </a:r>
            <a:r>
              <a:rPr lang="ar-SA" sz="1300" b="1" u="sng" dirty="0" err="1">
                <a:solidFill>
                  <a:srgbClr val="009242"/>
                </a:solidFill>
                <a:latin typeface="+mn-lt"/>
              </a:rPr>
              <a:t>الى</a:t>
            </a:r>
            <a:r>
              <a:rPr lang="ar-SA" sz="1300" b="1" u="sng" dirty="0">
                <a:solidFill>
                  <a:srgbClr val="009242"/>
                </a:solidFill>
                <a:latin typeface="+mn-lt"/>
              </a:rPr>
              <a:t> النظام العشري </a:t>
            </a:r>
          </a:p>
        </p:txBody>
      </p:sp>
      <p:sp>
        <p:nvSpPr>
          <p:cNvPr id="5" name="Rectangle 2"/>
          <p:cNvSpPr txBox="1">
            <a:spLocks noChangeArrowheads="1"/>
          </p:cNvSpPr>
          <p:nvPr/>
        </p:nvSpPr>
        <p:spPr>
          <a:xfrm>
            <a:off x="3900488" y="1262063"/>
            <a:ext cx="2957512" cy="490537"/>
          </a:xfrm>
          <a:prstGeom prst="rect">
            <a:avLst/>
          </a:prstGeom>
        </p:spPr>
        <p:txBody>
          <a:bodyPr/>
          <a:lstStyle/>
          <a:p>
            <a:pPr algn="ctr" rtl="1">
              <a:defRPr/>
            </a:pPr>
            <a:r>
              <a:rPr lang="ar-SA" sz="1300" b="1" dirty="0">
                <a:solidFill>
                  <a:srgbClr val="0070C0"/>
                </a:solidFill>
                <a:effectLst>
                  <a:outerShdw blurRad="38100" dist="38100" dir="2700000" algn="tl">
                    <a:srgbClr val="000000">
                      <a:alpha val="43137"/>
                    </a:srgbClr>
                  </a:outerShdw>
                </a:effectLst>
                <a:latin typeface="+mj-lt"/>
                <a:ea typeface="+mj-ea"/>
              </a:rPr>
              <a:t>التحويل من الثنائي </a:t>
            </a:r>
            <a:r>
              <a:rPr lang="ar-SA" sz="1300" b="1" dirty="0" err="1">
                <a:solidFill>
                  <a:srgbClr val="0070C0"/>
                </a:solidFill>
                <a:effectLst>
                  <a:outerShdw blurRad="38100" dist="38100" dir="2700000" algn="tl">
                    <a:srgbClr val="000000">
                      <a:alpha val="43137"/>
                    </a:srgbClr>
                  </a:outerShdw>
                </a:effectLst>
                <a:latin typeface="+mj-lt"/>
                <a:ea typeface="+mj-ea"/>
              </a:rPr>
              <a:t>الى</a:t>
            </a:r>
            <a:r>
              <a:rPr lang="ar-SA" sz="1300" b="1" dirty="0">
                <a:solidFill>
                  <a:srgbClr val="0070C0"/>
                </a:solidFill>
                <a:effectLst>
                  <a:outerShdw blurRad="38100" dist="38100" dir="2700000" algn="tl">
                    <a:srgbClr val="000000">
                      <a:alpha val="43137"/>
                    </a:srgbClr>
                  </a:outerShdw>
                </a:effectLst>
                <a:latin typeface="+mj-lt"/>
                <a:ea typeface="+mj-ea"/>
              </a:rPr>
              <a:t> العشري</a:t>
            </a:r>
            <a:br>
              <a:rPr lang="ar-SA" sz="1300" b="1" dirty="0">
                <a:solidFill>
                  <a:srgbClr val="0070C0"/>
                </a:solidFill>
                <a:effectLst>
                  <a:outerShdw blurRad="38100" dist="38100" dir="2700000" algn="tl">
                    <a:srgbClr val="000000">
                      <a:alpha val="43137"/>
                    </a:srgbClr>
                  </a:outerShdw>
                </a:effectLst>
                <a:latin typeface="+mj-lt"/>
                <a:ea typeface="+mj-ea"/>
              </a:rPr>
            </a:br>
            <a:r>
              <a:rPr lang="en-US" sz="1300" b="1" dirty="0">
                <a:solidFill>
                  <a:srgbClr val="0070C0"/>
                </a:solidFill>
                <a:effectLst>
                  <a:outerShdw blurRad="38100" dist="38100" dir="2700000" algn="tl">
                    <a:srgbClr val="000000">
                      <a:alpha val="43137"/>
                    </a:srgbClr>
                  </a:outerShdw>
                </a:effectLst>
                <a:latin typeface="+mj-lt"/>
                <a:ea typeface="+mj-ea"/>
              </a:rPr>
              <a:t>Converting from Binary to Decimal</a:t>
            </a:r>
            <a:r>
              <a:rPr lang="ar-SA" sz="1300" b="1" dirty="0">
                <a:solidFill>
                  <a:srgbClr val="0070C0"/>
                </a:solidFill>
                <a:effectLst>
                  <a:outerShdw blurRad="38100" dist="38100" dir="2700000" algn="tl">
                    <a:srgbClr val="000000">
                      <a:alpha val="43137"/>
                    </a:srgbClr>
                  </a:outerShdw>
                </a:effectLst>
                <a:latin typeface="+mj-lt"/>
                <a:ea typeface="+mj-ea"/>
              </a:rPr>
              <a:t> </a:t>
            </a:r>
            <a:endParaRPr lang="en-US" sz="1300" b="1" dirty="0">
              <a:solidFill>
                <a:srgbClr val="0070C0"/>
              </a:solidFill>
              <a:effectLst>
                <a:outerShdw blurRad="38100" dist="38100" dir="2700000" algn="tl">
                  <a:srgbClr val="000000">
                    <a:alpha val="43137"/>
                  </a:srgbClr>
                </a:outerShdw>
              </a:effectLst>
              <a:latin typeface="+mj-lt"/>
              <a:ea typeface="+mj-ea"/>
            </a:endParaRPr>
          </a:p>
        </p:txBody>
      </p:sp>
      <p:sp>
        <p:nvSpPr>
          <p:cNvPr id="6" name="Rectangle 3"/>
          <p:cNvSpPr txBox="1">
            <a:spLocks noChangeArrowheads="1"/>
          </p:cNvSpPr>
          <p:nvPr/>
        </p:nvSpPr>
        <p:spPr>
          <a:xfrm>
            <a:off x="2286000" y="1752600"/>
            <a:ext cx="3886200" cy="1828800"/>
          </a:xfrm>
          <a:prstGeom prst="rect">
            <a:avLst/>
          </a:prstGeom>
        </p:spPr>
        <p:txBody>
          <a:bodyPr/>
          <a:lstStyle/>
          <a:p>
            <a:pPr marL="342900" indent="-342900" algn="r" rtl="1">
              <a:spcBef>
                <a:spcPct val="20000"/>
              </a:spcBef>
              <a:buFont typeface="Arial" charset="0"/>
              <a:buChar char="•"/>
              <a:defRPr/>
            </a:pPr>
            <a:r>
              <a:rPr lang="ar-SA" sz="1300" b="1" dirty="0">
                <a:latin typeface="+mn-lt"/>
              </a:rPr>
              <a:t>مثال </a:t>
            </a:r>
            <a:r>
              <a:rPr lang="en-US" sz="1300" b="1" dirty="0">
                <a:latin typeface="+mn-lt"/>
              </a:rPr>
              <a:t>1</a:t>
            </a:r>
            <a:r>
              <a:rPr lang="ar-SA" sz="1300" b="1" dirty="0">
                <a:latin typeface="+mn-lt"/>
              </a:rPr>
              <a:t>:</a:t>
            </a:r>
          </a:p>
          <a:p>
            <a:pPr marL="342900" indent="-342900" algn="r" rtl="1">
              <a:spcBef>
                <a:spcPct val="20000"/>
              </a:spcBef>
              <a:defRPr/>
            </a:pPr>
            <a:r>
              <a:rPr lang="ar-SA" sz="1300" dirty="0">
                <a:latin typeface="+mn-lt"/>
              </a:rPr>
              <a:t>حولي العدد الثنائي </a:t>
            </a:r>
            <a:r>
              <a:rPr lang="en-US" sz="1300" dirty="0">
                <a:latin typeface="+mn-lt"/>
              </a:rPr>
              <a:t>(11100)</a:t>
            </a:r>
            <a:r>
              <a:rPr lang="ar-SA" sz="1300" dirty="0">
                <a:latin typeface="+mn-lt"/>
              </a:rPr>
              <a:t> </a:t>
            </a:r>
            <a:r>
              <a:rPr lang="ar-SA" sz="1300" dirty="0" err="1">
                <a:latin typeface="+mn-lt"/>
              </a:rPr>
              <a:t>الى</a:t>
            </a:r>
            <a:r>
              <a:rPr lang="ar-SA" sz="1300" dirty="0">
                <a:latin typeface="+mn-lt"/>
              </a:rPr>
              <a:t> النظام العشري .</a:t>
            </a:r>
          </a:p>
          <a:p>
            <a:pPr marL="342900" indent="-342900" algn="r" rtl="1">
              <a:spcBef>
                <a:spcPct val="20000"/>
              </a:spcBef>
              <a:buFont typeface="Arial" charset="0"/>
              <a:buChar char="•"/>
              <a:defRPr/>
            </a:pPr>
            <a:r>
              <a:rPr lang="ar-SA" sz="1300" b="1" dirty="0">
                <a:latin typeface="+mn-lt"/>
              </a:rPr>
              <a:t>الحل :</a:t>
            </a:r>
          </a:p>
          <a:p>
            <a:pPr marL="342900" indent="-342900" rtl="1">
              <a:spcBef>
                <a:spcPct val="20000"/>
              </a:spcBef>
              <a:defRPr/>
            </a:pPr>
            <a:r>
              <a:rPr lang="en-US" sz="1300" dirty="0">
                <a:latin typeface="+mn-lt"/>
              </a:rPr>
              <a:t>(11100)</a:t>
            </a:r>
            <a:r>
              <a:rPr lang="en-US" sz="1300" baseline="-25000" dirty="0">
                <a:latin typeface="+mn-lt"/>
              </a:rPr>
              <a:t>2</a:t>
            </a:r>
            <a:r>
              <a:rPr lang="en-US" sz="1300" dirty="0">
                <a:latin typeface="+mn-lt"/>
              </a:rPr>
              <a:t>=1*2</a:t>
            </a:r>
            <a:r>
              <a:rPr lang="en-US" sz="1300" baseline="30000" dirty="0">
                <a:latin typeface="+mn-lt"/>
              </a:rPr>
              <a:t>4</a:t>
            </a:r>
            <a:r>
              <a:rPr lang="en-US" sz="1300" dirty="0">
                <a:latin typeface="+mn-lt"/>
              </a:rPr>
              <a:t>+1*2</a:t>
            </a:r>
            <a:r>
              <a:rPr lang="en-US" sz="1300" baseline="30000" dirty="0">
                <a:latin typeface="+mn-lt"/>
              </a:rPr>
              <a:t>3</a:t>
            </a:r>
            <a:r>
              <a:rPr lang="en-US" sz="1300" dirty="0">
                <a:latin typeface="+mn-lt"/>
              </a:rPr>
              <a:t>+1*2</a:t>
            </a:r>
            <a:r>
              <a:rPr lang="en-US" sz="1300" baseline="30000" dirty="0">
                <a:latin typeface="+mn-lt"/>
              </a:rPr>
              <a:t>2</a:t>
            </a:r>
            <a:r>
              <a:rPr lang="en-US" sz="1300" dirty="0">
                <a:latin typeface="+mn-lt"/>
              </a:rPr>
              <a:t>+ 0*2</a:t>
            </a:r>
            <a:r>
              <a:rPr lang="en-US" sz="1300" baseline="30000" dirty="0">
                <a:latin typeface="+mn-lt"/>
              </a:rPr>
              <a:t>1</a:t>
            </a:r>
            <a:r>
              <a:rPr lang="en-US" sz="1300" dirty="0">
                <a:latin typeface="+mn-lt"/>
              </a:rPr>
              <a:t>+0*2</a:t>
            </a:r>
            <a:r>
              <a:rPr lang="en-US" sz="1300" baseline="30000" dirty="0">
                <a:latin typeface="+mn-lt"/>
              </a:rPr>
              <a:t>0</a:t>
            </a:r>
          </a:p>
          <a:p>
            <a:pPr marL="342900" indent="-342900" rtl="1">
              <a:spcBef>
                <a:spcPct val="20000"/>
              </a:spcBef>
              <a:defRPr/>
            </a:pPr>
            <a:r>
              <a:rPr lang="en-US" sz="1300" baseline="30000" dirty="0">
                <a:latin typeface="+mn-lt"/>
              </a:rPr>
              <a:t>                    </a:t>
            </a:r>
            <a:r>
              <a:rPr lang="en-US" sz="1300" dirty="0">
                <a:latin typeface="+mn-lt"/>
              </a:rPr>
              <a:t>=16+8+4+0+0</a:t>
            </a:r>
          </a:p>
          <a:p>
            <a:pPr marL="342900" indent="-342900" rtl="1">
              <a:spcBef>
                <a:spcPct val="20000"/>
              </a:spcBef>
              <a:defRPr/>
            </a:pPr>
            <a:r>
              <a:rPr lang="en-US" sz="1300" dirty="0">
                <a:latin typeface="+mn-lt"/>
              </a:rPr>
              <a:t>             =(28)</a:t>
            </a:r>
            <a:r>
              <a:rPr lang="en-US" sz="1300" baseline="-25000" dirty="0">
                <a:latin typeface="+mn-lt"/>
              </a:rPr>
              <a:t>10</a:t>
            </a:r>
            <a:endParaRPr lang="ar-SA" sz="1300" dirty="0">
              <a:latin typeface="+mn-lt"/>
            </a:endParaRPr>
          </a:p>
          <a:p>
            <a:pPr marL="342900" indent="-342900" algn="r" rtl="1">
              <a:spcBef>
                <a:spcPct val="20000"/>
              </a:spcBef>
              <a:defRPr/>
            </a:pPr>
            <a:endParaRPr lang="ar-SA" sz="1300" dirty="0">
              <a:latin typeface="+mn-lt"/>
            </a:endParaRPr>
          </a:p>
        </p:txBody>
      </p:sp>
      <p:sp>
        <p:nvSpPr>
          <p:cNvPr id="7" name="Rectangle 3"/>
          <p:cNvSpPr txBox="1">
            <a:spLocks noChangeArrowheads="1"/>
          </p:cNvSpPr>
          <p:nvPr/>
        </p:nvSpPr>
        <p:spPr>
          <a:xfrm>
            <a:off x="2209800" y="3429000"/>
            <a:ext cx="4114800" cy="1905000"/>
          </a:xfrm>
          <a:prstGeom prst="rect">
            <a:avLst/>
          </a:prstGeom>
        </p:spPr>
        <p:txBody>
          <a:bodyPr/>
          <a:lstStyle/>
          <a:p>
            <a:pPr marL="342900" indent="-342900" algn="r" rtl="1">
              <a:spcBef>
                <a:spcPct val="20000"/>
              </a:spcBef>
              <a:buFont typeface="Arial" charset="0"/>
              <a:buChar char="•"/>
              <a:defRPr/>
            </a:pPr>
            <a:r>
              <a:rPr lang="ar-SA" sz="1300" b="1" dirty="0">
                <a:latin typeface="+mn-lt"/>
              </a:rPr>
              <a:t>مثال </a:t>
            </a:r>
            <a:r>
              <a:rPr lang="en-US" sz="1300" b="1" dirty="0">
                <a:latin typeface="+mn-lt"/>
              </a:rPr>
              <a:t>2</a:t>
            </a:r>
            <a:r>
              <a:rPr lang="ar-SA" sz="1300" b="1" dirty="0">
                <a:latin typeface="+mn-lt"/>
              </a:rPr>
              <a:t>:</a:t>
            </a:r>
          </a:p>
          <a:p>
            <a:pPr marL="342900" indent="-342900" algn="r" rtl="1">
              <a:spcBef>
                <a:spcPct val="20000"/>
              </a:spcBef>
              <a:defRPr/>
            </a:pPr>
            <a:r>
              <a:rPr lang="ar-SA" sz="1300" dirty="0">
                <a:latin typeface="+mn-lt"/>
              </a:rPr>
              <a:t>حولي العدد الثنائي </a:t>
            </a:r>
            <a:r>
              <a:rPr lang="en-US" sz="1300" dirty="0">
                <a:latin typeface="+mn-lt"/>
              </a:rPr>
              <a:t>(111.01)</a:t>
            </a:r>
            <a:r>
              <a:rPr lang="ar-SA" sz="1300" dirty="0">
                <a:latin typeface="+mn-lt"/>
              </a:rPr>
              <a:t> </a:t>
            </a:r>
            <a:r>
              <a:rPr lang="ar-SA" sz="1300" dirty="0" err="1">
                <a:latin typeface="+mn-lt"/>
              </a:rPr>
              <a:t>الى</a:t>
            </a:r>
            <a:r>
              <a:rPr lang="ar-SA" sz="1300" dirty="0">
                <a:latin typeface="+mn-lt"/>
              </a:rPr>
              <a:t> النظام العشري .</a:t>
            </a:r>
          </a:p>
          <a:p>
            <a:pPr marL="342900" indent="-342900" algn="r" rtl="1">
              <a:spcBef>
                <a:spcPct val="20000"/>
              </a:spcBef>
              <a:buFont typeface="Arial" charset="0"/>
              <a:buChar char="•"/>
              <a:defRPr/>
            </a:pPr>
            <a:r>
              <a:rPr lang="ar-SA" sz="1300" b="1" dirty="0">
                <a:latin typeface="+mn-lt"/>
              </a:rPr>
              <a:t>الحل :</a:t>
            </a:r>
            <a:endParaRPr lang="ar-SA" sz="1300" dirty="0">
              <a:latin typeface="+mn-lt"/>
            </a:endParaRPr>
          </a:p>
          <a:p>
            <a:pPr marL="342900" indent="-342900" rtl="1">
              <a:spcBef>
                <a:spcPct val="20000"/>
              </a:spcBef>
              <a:defRPr/>
            </a:pPr>
            <a:r>
              <a:rPr lang="en-US" sz="1300" dirty="0">
                <a:latin typeface="+mn-lt"/>
              </a:rPr>
              <a:t>(111.01)</a:t>
            </a:r>
            <a:r>
              <a:rPr lang="en-US" sz="1300" baseline="-25000" dirty="0">
                <a:latin typeface="+mn-lt"/>
              </a:rPr>
              <a:t>2</a:t>
            </a:r>
            <a:r>
              <a:rPr lang="en-US" sz="1300" dirty="0">
                <a:latin typeface="+mn-lt"/>
              </a:rPr>
              <a:t>=1*2</a:t>
            </a:r>
            <a:r>
              <a:rPr lang="en-US" sz="1300" baseline="30000" dirty="0">
                <a:latin typeface="+mn-lt"/>
              </a:rPr>
              <a:t>2</a:t>
            </a:r>
            <a:r>
              <a:rPr lang="en-US" sz="1300" dirty="0">
                <a:latin typeface="+mn-lt"/>
              </a:rPr>
              <a:t>+1*2</a:t>
            </a:r>
            <a:r>
              <a:rPr lang="en-US" sz="1300" baseline="30000" dirty="0">
                <a:latin typeface="+mn-lt"/>
              </a:rPr>
              <a:t>1</a:t>
            </a:r>
            <a:r>
              <a:rPr lang="en-US" sz="1300" dirty="0">
                <a:latin typeface="+mn-lt"/>
              </a:rPr>
              <a:t>+1*2</a:t>
            </a:r>
            <a:r>
              <a:rPr lang="en-US" sz="1300" baseline="30000" dirty="0">
                <a:latin typeface="+mn-lt"/>
              </a:rPr>
              <a:t>0</a:t>
            </a:r>
            <a:r>
              <a:rPr lang="en-US" sz="1300" dirty="0">
                <a:latin typeface="+mn-lt"/>
              </a:rPr>
              <a:t>+ 0*2</a:t>
            </a:r>
            <a:r>
              <a:rPr lang="en-US" sz="1300" baseline="30000" dirty="0">
                <a:latin typeface="+mn-lt"/>
              </a:rPr>
              <a:t>-1</a:t>
            </a:r>
            <a:r>
              <a:rPr lang="en-US" sz="1300" dirty="0">
                <a:latin typeface="+mn-lt"/>
              </a:rPr>
              <a:t>+1*2</a:t>
            </a:r>
            <a:r>
              <a:rPr lang="en-US" sz="1300" baseline="30000" dirty="0">
                <a:latin typeface="+mn-lt"/>
              </a:rPr>
              <a:t>-2</a:t>
            </a:r>
          </a:p>
          <a:p>
            <a:pPr marL="342900" indent="-342900" rtl="1">
              <a:spcBef>
                <a:spcPct val="20000"/>
              </a:spcBef>
              <a:defRPr/>
            </a:pPr>
            <a:r>
              <a:rPr lang="en-US" sz="1300" baseline="30000" dirty="0">
                <a:latin typeface="+mn-lt"/>
              </a:rPr>
              <a:t>                    </a:t>
            </a:r>
            <a:r>
              <a:rPr lang="en-US" sz="1300" dirty="0">
                <a:latin typeface="+mn-lt"/>
              </a:rPr>
              <a:t>=4+2+1+0+0.25</a:t>
            </a:r>
          </a:p>
          <a:p>
            <a:pPr marL="342900" indent="-342900" rtl="1">
              <a:spcBef>
                <a:spcPct val="20000"/>
              </a:spcBef>
              <a:defRPr/>
            </a:pPr>
            <a:r>
              <a:rPr lang="en-US" sz="1300" dirty="0">
                <a:latin typeface="+mn-lt"/>
              </a:rPr>
              <a:t>             =(7.25)</a:t>
            </a:r>
            <a:r>
              <a:rPr lang="en-US" sz="1300" baseline="-25000" dirty="0">
                <a:latin typeface="+mn-lt"/>
              </a:rPr>
              <a:t>10</a:t>
            </a:r>
            <a:endParaRPr lang="ar-SA" sz="1300" dirty="0">
              <a:latin typeface="+mn-lt"/>
            </a:endParaRPr>
          </a:p>
          <a:p>
            <a:pPr marL="342900" indent="-342900" rtl="1">
              <a:spcBef>
                <a:spcPct val="20000"/>
              </a:spcBef>
              <a:defRPr/>
            </a:pPr>
            <a:endParaRPr lang="ar-SA" sz="1300" dirty="0">
              <a:latin typeface="+mn-lt"/>
            </a:endParaRPr>
          </a:p>
        </p:txBody>
      </p:sp>
      <p:sp>
        <p:nvSpPr>
          <p:cNvPr id="10" name="Rectangle 2"/>
          <p:cNvSpPr txBox="1">
            <a:spLocks noChangeArrowheads="1"/>
          </p:cNvSpPr>
          <p:nvPr/>
        </p:nvSpPr>
        <p:spPr>
          <a:xfrm>
            <a:off x="3933825" y="5029200"/>
            <a:ext cx="2695575" cy="533400"/>
          </a:xfrm>
          <a:prstGeom prst="rect">
            <a:avLst/>
          </a:prstGeom>
        </p:spPr>
        <p:txBody>
          <a:bodyPr/>
          <a:lstStyle/>
          <a:p>
            <a:pPr algn="ctr" rtl="1">
              <a:defRPr/>
            </a:pPr>
            <a:r>
              <a:rPr lang="ar-SA" sz="1300" b="1" dirty="0">
                <a:solidFill>
                  <a:srgbClr val="0070C0"/>
                </a:solidFill>
                <a:effectLst>
                  <a:outerShdw blurRad="38100" dist="38100" dir="2700000" algn="tl">
                    <a:srgbClr val="000000">
                      <a:alpha val="43137"/>
                    </a:srgbClr>
                  </a:outerShdw>
                </a:effectLst>
                <a:latin typeface="+mj-lt"/>
                <a:ea typeface="+mj-ea"/>
              </a:rPr>
              <a:t>التحويل من الثماني </a:t>
            </a:r>
            <a:r>
              <a:rPr lang="ar-SA" sz="1300" b="1" dirty="0" err="1">
                <a:solidFill>
                  <a:srgbClr val="0070C0"/>
                </a:solidFill>
                <a:effectLst>
                  <a:outerShdw blurRad="38100" dist="38100" dir="2700000" algn="tl">
                    <a:srgbClr val="000000">
                      <a:alpha val="43137"/>
                    </a:srgbClr>
                  </a:outerShdw>
                </a:effectLst>
                <a:latin typeface="+mj-lt"/>
                <a:ea typeface="+mj-ea"/>
              </a:rPr>
              <a:t>الى</a:t>
            </a:r>
            <a:r>
              <a:rPr lang="ar-SA" sz="1300" b="1" dirty="0">
                <a:solidFill>
                  <a:srgbClr val="0070C0"/>
                </a:solidFill>
                <a:effectLst>
                  <a:outerShdw blurRad="38100" dist="38100" dir="2700000" algn="tl">
                    <a:srgbClr val="000000">
                      <a:alpha val="43137"/>
                    </a:srgbClr>
                  </a:outerShdw>
                </a:effectLst>
                <a:latin typeface="+mj-lt"/>
                <a:ea typeface="+mj-ea"/>
              </a:rPr>
              <a:t> العشري</a:t>
            </a:r>
            <a:br>
              <a:rPr lang="ar-SA" sz="1300" b="1" dirty="0">
                <a:solidFill>
                  <a:srgbClr val="0070C0"/>
                </a:solidFill>
                <a:effectLst>
                  <a:outerShdw blurRad="38100" dist="38100" dir="2700000" algn="tl">
                    <a:srgbClr val="000000">
                      <a:alpha val="43137"/>
                    </a:srgbClr>
                  </a:outerShdw>
                </a:effectLst>
                <a:latin typeface="+mj-lt"/>
                <a:ea typeface="+mj-ea"/>
              </a:rPr>
            </a:br>
            <a:r>
              <a:rPr lang="en-US" sz="1300" b="1" dirty="0">
                <a:solidFill>
                  <a:srgbClr val="0070C0"/>
                </a:solidFill>
                <a:effectLst>
                  <a:outerShdw blurRad="38100" dist="38100" dir="2700000" algn="tl">
                    <a:srgbClr val="000000">
                      <a:alpha val="43137"/>
                    </a:srgbClr>
                  </a:outerShdw>
                </a:effectLst>
                <a:latin typeface="+mj-lt"/>
                <a:ea typeface="+mj-ea"/>
              </a:rPr>
              <a:t>Converting from Octal to Decimal</a:t>
            </a:r>
            <a:r>
              <a:rPr lang="ar-SA" sz="1300" b="1" dirty="0">
                <a:solidFill>
                  <a:srgbClr val="0070C0"/>
                </a:solidFill>
                <a:effectLst>
                  <a:outerShdw blurRad="38100" dist="38100" dir="2700000" algn="tl">
                    <a:srgbClr val="000000">
                      <a:alpha val="43137"/>
                    </a:srgbClr>
                  </a:outerShdw>
                </a:effectLst>
                <a:latin typeface="+mj-lt"/>
                <a:ea typeface="+mj-ea"/>
              </a:rPr>
              <a:t> </a:t>
            </a:r>
            <a:endParaRPr lang="en-US" sz="1300" b="1" dirty="0">
              <a:solidFill>
                <a:srgbClr val="0070C0"/>
              </a:solidFill>
              <a:effectLst>
                <a:outerShdw blurRad="38100" dist="38100" dir="2700000" algn="tl">
                  <a:srgbClr val="000000">
                    <a:alpha val="43137"/>
                  </a:srgbClr>
                </a:outerShdw>
              </a:effectLst>
              <a:latin typeface="+mj-lt"/>
              <a:ea typeface="+mj-ea"/>
            </a:endParaRPr>
          </a:p>
        </p:txBody>
      </p:sp>
      <p:sp>
        <p:nvSpPr>
          <p:cNvPr id="11" name="Rectangle 3"/>
          <p:cNvSpPr txBox="1">
            <a:spLocks noChangeArrowheads="1"/>
          </p:cNvSpPr>
          <p:nvPr/>
        </p:nvSpPr>
        <p:spPr>
          <a:xfrm>
            <a:off x="1905000" y="5486400"/>
            <a:ext cx="4492625" cy="1524000"/>
          </a:xfrm>
          <a:prstGeom prst="rect">
            <a:avLst/>
          </a:prstGeom>
        </p:spPr>
        <p:txBody>
          <a:bodyPr/>
          <a:lstStyle/>
          <a:p>
            <a:pPr marL="342900" indent="-342900" algn="r" rtl="1">
              <a:spcBef>
                <a:spcPct val="20000"/>
              </a:spcBef>
              <a:buFont typeface="Arial" charset="0"/>
              <a:buChar char="•"/>
              <a:defRPr/>
            </a:pPr>
            <a:r>
              <a:rPr lang="ar-SA" sz="1300" b="1" dirty="0">
                <a:latin typeface="+mn-lt"/>
              </a:rPr>
              <a:t>مثال </a:t>
            </a:r>
            <a:r>
              <a:rPr lang="en-US" sz="1300" b="1" dirty="0">
                <a:latin typeface="+mn-lt"/>
              </a:rPr>
              <a:t>1</a:t>
            </a:r>
            <a:r>
              <a:rPr lang="ar-SA" sz="1300" b="1" dirty="0">
                <a:latin typeface="+mn-lt"/>
              </a:rPr>
              <a:t>:</a:t>
            </a:r>
          </a:p>
          <a:p>
            <a:pPr marL="342900" indent="-342900" algn="r" rtl="1">
              <a:spcBef>
                <a:spcPct val="20000"/>
              </a:spcBef>
              <a:defRPr/>
            </a:pPr>
            <a:r>
              <a:rPr lang="ar-SA" sz="1300" dirty="0">
                <a:latin typeface="+mn-lt"/>
              </a:rPr>
              <a:t>حولي العدد الثماني </a:t>
            </a:r>
            <a:r>
              <a:rPr lang="en-US" sz="1300" dirty="0">
                <a:latin typeface="+mn-lt"/>
              </a:rPr>
              <a:t>(67015)</a:t>
            </a:r>
            <a:r>
              <a:rPr lang="ar-SA" sz="1300" dirty="0">
                <a:latin typeface="+mn-lt"/>
              </a:rPr>
              <a:t> </a:t>
            </a:r>
            <a:r>
              <a:rPr lang="ar-SA" sz="1300" dirty="0" err="1">
                <a:latin typeface="+mn-lt"/>
              </a:rPr>
              <a:t>الى</a:t>
            </a:r>
            <a:r>
              <a:rPr lang="ar-SA" sz="1300" dirty="0">
                <a:latin typeface="+mn-lt"/>
              </a:rPr>
              <a:t> النظام العشري .</a:t>
            </a:r>
          </a:p>
          <a:p>
            <a:pPr marL="342900" indent="-342900" algn="r" rtl="1">
              <a:spcBef>
                <a:spcPct val="20000"/>
              </a:spcBef>
              <a:buFont typeface="Arial" charset="0"/>
              <a:buChar char="•"/>
              <a:defRPr/>
            </a:pPr>
            <a:r>
              <a:rPr lang="ar-SA" sz="1300" b="1" dirty="0">
                <a:latin typeface="+mn-lt"/>
              </a:rPr>
              <a:t>الحل :</a:t>
            </a:r>
          </a:p>
          <a:p>
            <a:pPr marL="342900" indent="-342900" rtl="1">
              <a:spcBef>
                <a:spcPct val="20000"/>
              </a:spcBef>
              <a:defRPr/>
            </a:pPr>
            <a:r>
              <a:rPr lang="en-US" sz="1300" dirty="0">
                <a:latin typeface="+mn-lt"/>
              </a:rPr>
              <a:t>(67015)</a:t>
            </a:r>
            <a:r>
              <a:rPr lang="en-US" sz="1300" baseline="-25000" dirty="0">
                <a:latin typeface="+mn-lt"/>
              </a:rPr>
              <a:t>8</a:t>
            </a:r>
            <a:r>
              <a:rPr lang="en-US" sz="1300" dirty="0">
                <a:latin typeface="+mn-lt"/>
              </a:rPr>
              <a:t>=6*8</a:t>
            </a:r>
            <a:r>
              <a:rPr lang="en-US" sz="1300" baseline="30000" dirty="0">
                <a:latin typeface="+mn-lt"/>
              </a:rPr>
              <a:t>4</a:t>
            </a:r>
            <a:r>
              <a:rPr lang="en-US" sz="1300" dirty="0">
                <a:latin typeface="+mn-lt"/>
              </a:rPr>
              <a:t>+7*8</a:t>
            </a:r>
            <a:r>
              <a:rPr lang="en-US" sz="1300" baseline="30000" dirty="0">
                <a:latin typeface="+mn-lt"/>
              </a:rPr>
              <a:t>3</a:t>
            </a:r>
            <a:r>
              <a:rPr lang="en-US" sz="1300" dirty="0">
                <a:latin typeface="+mn-lt"/>
              </a:rPr>
              <a:t>+0*8</a:t>
            </a:r>
            <a:r>
              <a:rPr lang="en-US" sz="1300" baseline="30000" dirty="0">
                <a:latin typeface="+mn-lt"/>
              </a:rPr>
              <a:t>2</a:t>
            </a:r>
            <a:r>
              <a:rPr lang="en-US" sz="1300" dirty="0">
                <a:latin typeface="+mn-lt"/>
              </a:rPr>
              <a:t>+ 1*8</a:t>
            </a:r>
            <a:r>
              <a:rPr lang="en-US" sz="1300" baseline="30000" dirty="0">
                <a:latin typeface="+mn-lt"/>
              </a:rPr>
              <a:t>1</a:t>
            </a:r>
            <a:r>
              <a:rPr lang="en-US" sz="1300" dirty="0">
                <a:latin typeface="+mn-lt"/>
              </a:rPr>
              <a:t>+5*8</a:t>
            </a:r>
            <a:r>
              <a:rPr lang="en-US" sz="1300" baseline="30000" dirty="0">
                <a:latin typeface="+mn-lt"/>
              </a:rPr>
              <a:t>0</a:t>
            </a:r>
          </a:p>
          <a:p>
            <a:pPr marL="342900" indent="-342900" rtl="1">
              <a:spcBef>
                <a:spcPct val="20000"/>
              </a:spcBef>
              <a:defRPr/>
            </a:pPr>
            <a:r>
              <a:rPr lang="en-US" sz="1300" baseline="30000" dirty="0">
                <a:latin typeface="+mn-lt"/>
              </a:rPr>
              <a:t>                    </a:t>
            </a:r>
            <a:r>
              <a:rPr lang="en-US" sz="1300" dirty="0">
                <a:latin typeface="+mn-lt"/>
              </a:rPr>
              <a:t>=6*4096+7*512+0*16+1*8+5*1</a:t>
            </a:r>
          </a:p>
          <a:p>
            <a:pPr marL="342900" indent="-342900" rtl="1">
              <a:spcBef>
                <a:spcPct val="20000"/>
              </a:spcBef>
              <a:defRPr/>
            </a:pPr>
            <a:r>
              <a:rPr lang="en-US" sz="1300" dirty="0">
                <a:latin typeface="+mn-lt"/>
              </a:rPr>
              <a:t>             =(28187)</a:t>
            </a:r>
            <a:r>
              <a:rPr lang="en-US" sz="1300" baseline="-25000" dirty="0">
                <a:latin typeface="+mn-lt"/>
              </a:rPr>
              <a:t>10</a:t>
            </a:r>
            <a:endParaRPr lang="ar-SA" sz="1300" dirty="0">
              <a:latin typeface="+mn-lt"/>
            </a:endParaRPr>
          </a:p>
          <a:p>
            <a:pPr marL="342900" indent="-342900" algn="r" rtl="1">
              <a:spcBef>
                <a:spcPct val="20000"/>
              </a:spcBef>
              <a:defRPr/>
            </a:pPr>
            <a:endParaRPr lang="ar-SA" sz="1300" dirty="0">
              <a:latin typeface="+mn-lt"/>
            </a:endParaRPr>
          </a:p>
        </p:txBody>
      </p:sp>
      <p:cxnSp>
        <p:nvCxnSpPr>
          <p:cNvPr id="12" name="رابط مستقيم 11"/>
          <p:cNvCxnSpPr/>
          <p:nvPr/>
        </p:nvCxnSpPr>
        <p:spPr>
          <a:xfrm rot="10800000">
            <a:off x="533400" y="4953000"/>
            <a:ext cx="5867400" cy="0"/>
          </a:xfrm>
          <a:prstGeom prst="line">
            <a:avLst/>
          </a:prstGeom>
          <a:ln cmpd="thickThin">
            <a:bevel/>
          </a:ln>
        </p:spPr>
        <p:style>
          <a:lnRef idx="1">
            <a:schemeClr val="accent1"/>
          </a:lnRef>
          <a:fillRef idx="0">
            <a:schemeClr val="accent1"/>
          </a:fillRef>
          <a:effectRef idx="0">
            <a:schemeClr val="accent1"/>
          </a:effectRef>
          <a:fontRef idx="minor">
            <a:schemeClr val="tx1"/>
          </a:fontRef>
        </p:style>
      </p:cxnSp>
      <p:sp>
        <p:nvSpPr>
          <p:cNvPr id="57355" name="مربع نص 12"/>
          <p:cNvSpPr txBox="1">
            <a:spLocks noChangeArrowheads="1"/>
          </p:cNvSpPr>
          <p:nvPr/>
        </p:nvSpPr>
        <p:spPr bwMode="auto">
          <a:xfrm>
            <a:off x="457200" y="3124200"/>
            <a:ext cx="6019800" cy="369888"/>
          </a:xfrm>
          <a:prstGeom prst="rect">
            <a:avLst/>
          </a:prstGeom>
          <a:noFill/>
          <a:ln w="9525">
            <a:noFill/>
            <a:miter lim="800000"/>
            <a:headEnd/>
            <a:tailEnd/>
          </a:ln>
        </p:spPr>
        <p:txBody>
          <a:bodyPr>
            <a:spAutoFit/>
          </a:bodyPr>
          <a:lstStyle/>
          <a:p>
            <a:r>
              <a:rPr lang="ar-SA"/>
              <a:t>----------------------------------------------------------------------------</a:t>
            </a:r>
            <a:endParaRPr lang="en-US"/>
          </a:p>
        </p:txBody>
      </p:sp>
      <p:sp>
        <p:nvSpPr>
          <p:cNvPr id="14" name="Rectangle 3"/>
          <p:cNvSpPr txBox="1">
            <a:spLocks noChangeArrowheads="1"/>
          </p:cNvSpPr>
          <p:nvPr/>
        </p:nvSpPr>
        <p:spPr>
          <a:xfrm>
            <a:off x="1371600" y="7010400"/>
            <a:ext cx="5105400" cy="1524000"/>
          </a:xfrm>
          <a:prstGeom prst="rect">
            <a:avLst/>
          </a:prstGeom>
        </p:spPr>
        <p:txBody>
          <a:bodyPr/>
          <a:lstStyle/>
          <a:p>
            <a:pPr marL="342900" indent="-342900" algn="r" rtl="1">
              <a:spcBef>
                <a:spcPct val="20000"/>
              </a:spcBef>
              <a:buFont typeface="Arial" charset="0"/>
              <a:buChar char="•"/>
              <a:defRPr/>
            </a:pPr>
            <a:r>
              <a:rPr lang="ar-SA" sz="1300" b="1" dirty="0">
                <a:latin typeface="+mn-lt"/>
              </a:rPr>
              <a:t>مثال </a:t>
            </a:r>
            <a:r>
              <a:rPr lang="en-US" sz="1300" b="1" dirty="0">
                <a:latin typeface="+mn-lt"/>
              </a:rPr>
              <a:t>2</a:t>
            </a:r>
            <a:r>
              <a:rPr lang="ar-SA" sz="1300" b="1" dirty="0">
                <a:latin typeface="+mn-lt"/>
              </a:rPr>
              <a:t>:</a:t>
            </a:r>
          </a:p>
          <a:p>
            <a:pPr marL="342900" indent="-342900" algn="r" rtl="1">
              <a:spcBef>
                <a:spcPct val="20000"/>
              </a:spcBef>
              <a:defRPr/>
            </a:pPr>
            <a:r>
              <a:rPr lang="ar-SA" sz="1300" dirty="0">
                <a:latin typeface="+mn-lt"/>
              </a:rPr>
              <a:t>حولي العدد الثماني </a:t>
            </a:r>
            <a:r>
              <a:rPr lang="en-US" sz="1300" dirty="0">
                <a:latin typeface="+mn-lt"/>
              </a:rPr>
              <a:t>(670.15)</a:t>
            </a:r>
            <a:r>
              <a:rPr lang="ar-SA" sz="1300" dirty="0">
                <a:latin typeface="+mn-lt"/>
              </a:rPr>
              <a:t> </a:t>
            </a:r>
            <a:r>
              <a:rPr lang="ar-SA" sz="1300" dirty="0" err="1">
                <a:latin typeface="+mn-lt"/>
              </a:rPr>
              <a:t>الى</a:t>
            </a:r>
            <a:r>
              <a:rPr lang="ar-SA" sz="1300" dirty="0">
                <a:latin typeface="+mn-lt"/>
              </a:rPr>
              <a:t> النظام العشري .</a:t>
            </a:r>
          </a:p>
          <a:p>
            <a:pPr marL="342900" indent="-342900" algn="r" rtl="1">
              <a:spcBef>
                <a:spcPct val="20000"/>
              </a:spcBef>
              <a:buFont typeface="Arial" charset="0"/>
              <a:buChar char="•"/>
              <a:defRPr/>
            </a:pPr>
            <a:r>
              <a:rPr lang="ar-SA" sz="1300" b="1" dirty="0">
                <a:latin typeface="+mn-lt"/>
              </a:rPr>
              <a:t>الحل :</a:t>
            </a:r>
          </a:p>
          <a:p>
            <a:pPr marL="342900" indent="-342900" rtl="1">
              <a:spcBef>
                <a:spcPct val="20000"/>
              </a:spcBef>
              <a:defRPr/>
            </a:pPr>
            <a:r>
              <a:rPr lang="en-US" sz="1300" dirty="0">
                <a:latin typeface="+mn-lt"/>
              </a:rPr>
              <a:t>(670.15)</a:t>
            </a:r>
            <a:r>
              <a:rPr lang="en-US" sz="1300" baseline="-25000" dirty="0">
                <a:latin typeface="+mn-lt"/>
              </a:rPr>
              <a:t>8</a:t>
            </a:r>
            <a:r>
              <a:rPr lang="en-US" sz="1300" dirty="0">
                <a:latin typeface="+mn-lt"/>
              </a:rPr>
              <a:t>=6*8</a:t>
            </a:r>
            <a:r>
              <a:rPr lang="en-US" sz="1300" baseline="30000" dirty="0">
                <a:latin typeface="+mn-lt"/>
              </a:rPr>
              <a:t>2</a:t>
            </a:r>
            <a:r>
              <a:rPr lang="en-US" sz="1300" dirty="0">
                <a:latin typeface="+mn-lt"/>
              </a:rPr>
              <a:t>+7*8</a:t>
            </a:r>
            <a:r>
              <a:rPr lang="en-US" sz="1300" baseline="30000" dirty="0">
                <a:latin typeface="+mn-lt"/>
              </a:rPr>
              <a:t>1</a:t>
            </a:r>
            <a:r>
              <a:rPr lang="en-US" sz="1300" dirty="0">
                <a:latin typeface="+mn-lt"/>
              </a:rPr>
              <a:t>+0*8</a:t>
            </a:r>
            <a:r>
              <a:rPr lang="en-US" sz="1300" baseline="30000" dirty="0">
                <a:latin typeface="+mn-lt"/>
              </a:rPr>
              <a:t>0</a:t>
            </a:r>
            <a:r>
              <a:rPr lang="en-US" sz="1300" dirty="0">
                <a:latin typeface="+mn-lt"/>
              </a:rPr>
              <a:t>+ 1*8</a:t>
            </a:r>
            <a:r>
              <a:rPr lang="en-US" sz="1300" baseline="30000" dirty="0">
                <a:latin typeface="+mn-lt"/>
              </a:rPr>
              <a:t>-1</a:t>
            </a:r>
            <a:r>
              <a:rPr lang="en-US" sz="1300" dirty="0">
                <a:latin typeface="+mn-lt"/>
              </a:rPr>
              <a:t>+5*8</a:t>
            </a:r>
            <a:r>
              <a:rPr lang="en-US" sz="1300" baseline="30000" dirty="0">
                <a:latin typeface="+mn-lt"/>
              </a:rPr>
              <a:t>-2</a:t>
            </a:r>
          </a:p>
          <a:p>
            <a:pPr marL="342900" indent="-342900" rtl="1">
              <a:spcBef>
                <a:spcPct val="20000"/>
              </a:spcBef>
              <a:defRPr/>
            </a:pPr>
            <a:r>
              <a:rPr lang="en-US" sz="1300" baseline="30000" dirty="0">
                <a:latin typeface="+mn-lt"/>
              </a:rPr>
              <a:t>                    </a:t>
            </a:r>
            <a:r>
              <a:rPr lang="en-US" sz="1300" dirty="0">
                <a:latin typeface="+mn-lt"/>
              </a:rPr>
              <a:t>=6*64+7*8+0*1+1*0.125+5*0.015625</a:t>
            </a:r>
          </a:p>
          <a:p>
            <a:pPr marL="342900" indent="-342900" rtl="1">
              <a:spcBef>
                <a:spcPct val="20000"/>
              </a:spcBef>
              <a:defRPr/>
            </a:pPr>
            <a:r>
              <a:rPr lang="en-US" sz="1300" dirty="0">
                <a:latin typeface="+mn-lt"/>
              </a:rPr>
              <a:t>             =(440.203)</a:t>
            </a:r>
            <a:r>
              <a:rPr lang="en-US" sz="1300" baseline="-25000" dirty="0">
                <a:latin typeface="+mn-lt"/>
              </a:rPr>
              <a:t>10</a:t>
            </a:r>
            <a:endParaRPr lang="ar-SA" sz="1300" dirty="0">
              <a:latin typeface="+mn-lt"/>
            </a:endParaRPr>
          </a:p>
          <a:p>
            <a:pPr marL="342900" indent="-342900" algn="r" rtl="1">
              <a:spcBef>
                <a:spcPct val="20000"/>
              </a:spcBef>
              <a:defRPr/>
            </a:pPr>
            <a:endParaRPr lang="ar-SA" sz="1300" dirty="0">
              <a:latin typeface="+mn-lt"/>
            </a:endParaRPr>
          </a:p>
        </p:txBody>
      </p:sp>
      <p:sp>
        <p:nvSpPr>
          <p:cNvPr id="57357" name="مربع نص 14"/>
          <p:cNvSpPr txBox="1">
            <a:spLocks noChangeArrowheads="1"/>
          </p:cNvSpPr>
          <p:nvPr/>
        </p:nvSpPr>
        <p:spPr bwMode="auto">
          <a:xfrm>
            <a:off x="533400" y="6792913"/>
            <a:ext cx="6019800" cy="369887"/>
          </a:xfrm>
          <a:prstGeom prst="rect">
            <a:avLst/>
          </a:prstGeom>
          <a:noFill/>
          <a:ln w="9525">
            <a:noFill/>
            <a:miter lim="800000"/>
            <a:headEnd/>
            <a:tailEnd/>
          </a:ln>
        </p:spPr>
        <p:txBody>
          <a:bodyPr>
            <a:spAutoFit/>
          </a:bodyPr>
          <a:lstStyle/>
          <a:p>
            <a:r>
              <a:rPr lang="ar-SA"/>
              <a:t>----------------------------------------------------------------------------</a:t>
            </a:r>
            <a:endParaRPr lang="en-US"/>
          </a:p>
        </p:txBody>
      </p:sp>
      <p:sp>
        <p:nvSpPr>
          <p:cNvPr id="16" name="عنصر نائب للتذييل 15"/>
          <p:cNvSpPr>
            <a:spLocks noGrp="1"/>
          </p:cNvSpPr>
          <p:nvPr>
            <p:ph type="ftr" sz="quarter" idx="11"/>
          </p:nvPr>
        </p:nvSpPr>
        <p:spPr/>
        <p:txBody>
          <a:bodyPr/>
          <a:lstStyle/>
          <a:p>
            <a:r>
              <a:rPr lang="en-US" smtClean="0"/>
              <a:t>55</a:t>
            </a:r>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3"/>
                                        </p:tgtEl>
                                        <p:attrNameLst>
                                          <p:attrName>style.visibility</p:attrName>
                                        </p:attrNameLst>
                                      </p:cBhvr>
                                      <p:to>
                                        <p:strVal val="visible"/>
                                      </p:to>
                                    </p:set>
                                    <p:anim calcmode="discrete" valueType="clr">
                                      <p:cBhvr override="childStyle">
                                        <p:cTn id="7" dur="80"/>
                                        <p:tgtEl>
                                          <p:spTgt spid="3"/>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3"/>
                                        </p:tgtEl>
                                        <p:attrNameLst>
                                          <p:attrName>fillcolor</p:attrName>
                                        </p:attrNameLst>
                                      </p:cBhvr>
                                      <p:tavLst>
                                        <p:tav tm="0">
                                          <p:val>
                                            <p:clrVal>
                                              <a:schemeClr val="accent2"/>
                                            </p:clrVal>
                                          </p:val>
                                        </p:tav>
                                        <p:tav tm="50000">
                                          <p:val>
                                            <p:clrVal>
                                              <a:schemeClr val="hlink"/>
                                            </p:clrVal>
                                          </p:val>
                                        </p:tav>
                                      </p:tavLst>
                                    </p:anim>
                                    <p:set>
                                      <p:cBhvr>
                                        <p:cTn id="9" dur="80"/>
                                        <p:tgtEl>
                                          <p:spTgt spid="3"/>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7" presetClass="entr" presetSubtype="0" fill="hold" nodeType="clickEffect">
                                  <p:stCondLst>
                                    <p:cond delay="0"/>
                                  </p:stCondLst>
                                  <p:iterate type="lt">
                                    <p:tmPct val="50000"/>
                                  </p:iterate>
                                  <p:childTnLst>
                                    <p:set>
                                      <p:cBhvr>
                                        <p:cTn id="13" dur="1" fill="hold">
                                          <p:stCondLst>
                                            <p:cond delay="0"/>
                                          </p:stCondLst>
                                        </p:cTn>
                                        <p:tgtEl>
                                          <p:spTgt spid="4">
                                            <p:txEl>
                                              <p:pRg st="0" end="0"/>
                                            </p:txEl>
                                          </p:spTgt>
                                        </p:tgtEl>
                                        <p:attrNameLst>
                                          <p:attrName>style.visibility</p:attrName>
                                        </p:attrNameLst>
                                      </p:cBhvr>
                                      <p:to>
                                        <p:strVal val="visible"/>
                                      </p:to>
                                    </p:set>
                                    <p:anim calcmode="discrete" valueType="clr">
                                      <p:cBhvr override="childStyle">
                                        <p:cTn id="14" dur="80"/>
                                        <p:tgtEl>
                                          <p:spTgt spid="4">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4">
                                            <p:txEl>
                                              <p:pRg st="0" end="0"/>
                                            </p:txEl>
                                          </p:spTgt>
                                        </p:tgtEl>
                                        <p:attrNameLst>
                                          <p:attrName>fillcolor</p:attrName>
                                        </p:attrNameLst>
                                      </p:cBhvr>
                                      <p:tavLst>
                                        <p:tav tm="0">
                                          <p:val>
                                            <p:clrVal>
                                              <a:schemeClr val="accent2"/>
                                            </p:clrVal>
                                          </p:val>
                                        </p:tav>
                                        <p:tav tm="50000">
                                          <p:val>
                                            <p:clrVal>
                                              <a:schemeClr val="hlink"/>
                                            </p:clrVal>
                                          </p:val>
                                        </p:tav>
                                      </p:tavLst>
                                    </p:anim>
                                    <p:set>
                                      <p:cBhvr>
                                        <p:cTn id="16" dur="80"/>
                                        <p:tgtEl>
                                          <p:spTgt spid="4">
                                            <p:txEl>
                                              <p:pRg st="0" end="0"/>
                                            </p:txEl>
                                          </p:spTgt>
                                        </p:tgtEl>
                                        <p:attrNameLst>
                                          <p:attrName>fill.type</p:attrName>
                                        </p:attrNameLst>
                                      </p:cBhvr>
                                      <p:to>
                                        <p:strVal val="solid"/>
                                      </p:to>
                                    </p:set>
                                  </p:childTnLst>
                                </p:cTn>
                              </p:par>
                            </p:childTnLst>
                          </p:cTn>
                        </p:par>
                      </p:childTnLst>
                    </p:cTn>
                  </p:par>
                  <p:par>
                    <p:cTn id="17" fill="hold">
                      <p:stCondLst>
                        <p:cond delay="indefinite"/>
                      </p:stCondLst>
                      <p:childTnLst>
                        <p:par>
                          <p:cTn id="18" fill="hold">
                            <p:stCondLst>
                              <p:cond delay="0"/>
                            </p:stCondLst>
                            <p:childTnLst>
                              <p:par>
                                <p:cTn id="19" presetID="27" presetClass="entr" presetSubtype="0" fill="hold" grpId="0" nodeType="clickEffect">
                                  <p:stCondLst>
                                    <p:cond delay="0"/>
                                  </p:stCondLst>
                                  <p:iterate type="lt">
                                    <p:tmPct val="50000"/>
                                  </p:iterate>
                                  <p:childTnLst>
                                    <p:set>
                                      <p:cBhvr>
                                        <p:cTn id="20" dur="1" fill="hold">
                                          <p:stCondLst>
                                            <p:cond delay="0"/>
                                          </p:stCondLst>
                                        </p:cTn>
                                        <p:tgtEl>
                                          <p:spTgt spid="5"/>
                                        </p:tgtEl>
                                        <p:attrNameLst>
                                          <p:attrName>style.visibility</p:attrName>
                                        </p:attrNameLst>
                                      </p:cBhvr>
                                      <p:to>
                                        <p:strVal val="visible"/>
                                      </p:to>
                                    </p:set>
                                    <p:anim calcmode="discrete" valueType="clr">
                                      <p:cBhvr override="childStyle">
                                        <p:cTn id="21" dur="80"/>
                                        <p:tgtEl>
                                          <p:spTgt spid="5"/>
                                        </p:tgtEl>
                                        <p:attrNameLst>
                                          <p:attrName>style.color</p:attrName>
                                        </p:attrNameLst>
                                      </p:cBhvr>
                                      <p:tavLst>
                                        <p:tav tm="0">
                                          <p:val>
                                            <p:clrVal>
                                              <a:schemeClr val="accent2"/>
                                            </p:clrVal>
                                          </p:val>
                                        </p:tav>
                                        <p:tav tm="50000">
                                          <p:val>
                                            <p:clrVal>
                                              <a:schemeClr val="hlink"/>
                                            </p:clrVal>
                                          </p:val>
                                        </p:tav>
                                      </p:tavLst>
                                    </p:anim>
                                    <p:anim calcmode="discrete" valueType="clr">
                                      <p:cBhvr>
                                        <p:cTn id="22" dur="80"/>
                                        <p:tgtEl>
                                          <p:spTgt spid="5"/>
                                        </p:tgtEl>
                                        <p:attrNameLst>
                                          <p:attrName>fillcolor</p:attrName>
                                        </p:attrNameLst>
                                      </p:cBhvr>
                                      <p:tavLst>
                                        <p:tav tm="0">
                                          <p:val>
                                            <p:clrVal>
                                              <a:schemeClr val="accent2"/>
                                            </p:clrVal>
                                          </p:val>
                                        </p:tav>
                                        <p:tav tm="50000">
                                          <p:val>
                                            <p:clrVal>
                                              <a:schemeClr val="hlink"/>
                                            </p:clrVal>
                                          </p:val>
                                        </p:tav>
                                      </p:tavLst>
                                    </p:anim>
                                    <p:set>
                                      <p:cBhvr>
                                        <p:cTn id="23" dur="80"/>
                                        <p:tgtEl>
                                          <p:spTgt spid="5"/>
                                        </p:tgtEl>
                                        <p:attrNameLst>
                                          <p:attrName>fill.type</p:attrName>
                                        </p:attrNameLst>
                                      </p:cBhvr>
                                      <p:to>
                                        <p:strVal val="solid"/>
                                      </p:to>
                                    </p:set>
                                  </p:childTnLst>
                                </p:cTn>
                              </p:par>
                            </p:childTnLst>
                          </p:cTn>
                        </p:par>
                      </p:childTnLst>
                    </p:cTn>
                  </p:par>
                  <p:par>
                    <p:cTn id="24" fill="hold">
                      <p:stCondLst>
                        <p:cond delay="indefinite"/>
                      </p:stCondLst>
                      <p:childTnLst>
                        <p:par>
                          <p:cTn id="25" fill="hold">
                            <p:stCondLst>
                              <p:cond delay="0"/>
                            </p:stCondLst>
                            <p:childTnLst>
                              <p:par>
                                <p:cTn id="26" presetID="27" presetClass="entr" presetSubtype="0" fill="hold" nodeType="clickEffect">
                                  <p:stCondLst>
                                    <p:cond delay="0"/>
                                  </p:stCondLst>
                                  <p:iterate type="lt">
                                    <p:tmPct val="50000"/>
                                  </p:iterate>
                                  <p:childTnLst>
                                    <p:set>
                                      <p:cBhvr>
                                        <p:cTn id="27" dur="1" fill="hold">
                                          <p:stCondLst>
                                            <p:cond delay="0"/>
                                          </p:stCondLst>
                                        </p:cTn>
                                        <p:tgtEl>
                                          <p:spTgt spid="6">
                                            <p:txEl>
                                              <p:pRg st="0" end="0"/>
                                            </p:txEl>
                                          </p:spTgt>
                                        </p:tgtEl>
                                        <p:attrNameLst>
                                          <p:attrName>style.visibility</p:attrName>
                                        </p:attrNameLst>
                                      </p:cBhvr>
                                      <p:to>
                                        <p:strVal val="visible"/>
                                      </p:to>
                                    </p:set>
                                    <p:anim calcmode="discrete" valueType="clr">
                                      <p:cBhvr override="childStyle">
                                        <p:cTn id="28" dur="80"/>
                                        <p:tgtEl>
                                          <p:spTgt spid="6">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9" dur="80"/>
                                        <p:tgtEl>
                                          <p:spTgt spid="6">
                                            <p:txEl>
                                              <p:pRg st="0" end="0"/>
                                            </p:txEl>
                                          </p:spTgt>
                                        </p:tgtEl>
                                        <p:attrNameLst>
                                          <p:attrName>fillcolor</p:attrName>
                                        </p:attrNameLst>
                                      </p:cBhvr>
                                      <p:tavLst>
                                        <p:tav tm="0">
                                          <p:val>
                                            <p:clrVal>
                                              <a:schemeClr val="accent2"/>
                                            </p:clrVal>
                                          </p:val>
                                        </p:tav>
                                        <p:tav tm="50000">
                                          <p:val>
                                            <p:clrVal>
                                              <a:schemeClr val="hlink"/>
                                            </p:clrVal>
                                          </p:val>
                                        </p:tav>
                                      </p:tavLst>
                                    </p:anim>
                                    <p:set>
                                      <p:cBhvr>
                                        <p:cTn id="30" dur="80"/>
                                        <p:tgtEl>
                                          <p:spTgt spid="6">
                                            <p:txEl>
                                              <p:pRg st="0" end="0"/>
                                            </p:txEl>
                                          </p:spTgt>
                                        </p:tgtEl>
                                        <p:attrNameLst>
                                          <p:attrName>fill.type</p:attrName>
                                        </p:attrNameLst>
                                      </p:cBhvr>
                                      <p:to>
                                        <p:strVal val="solid"/>
                                      </p:to>
                                    </p:set>
                                  </p:childTnLst>
                                </p:cTn>
                              </p:par>
                            </p:childTnLst>
                          </p:cTn>
                        </p:par>
                      </p:childTnLst>
                    </p:cTn>
                  </p:par>
                  <p:par>
                    <p:cTn id="31" fill="hold">
                      <p:stCondLst>
                        <p:cond delay="indefinite"/>
                      </p:stCondLst>
                      <p:childTnLst>
                        <p:par>
                          <p:cTn id="32" fill="hold">
                            <p:stCondLst>
                              <p:cond delay="0"/>
                            </p:stCondLst>
                            <p:childTnLst>
                              <p:par>
                                <p:cTn id="33" presetID="27" presetClass="entr" presetSubtype="0" fill="hold" nodeType="clickEffect">
                                  <p:stCondLst>
                                    <p:cond delay="0"/>
                                  </p:stCondLst>
                                  <p:iterate type="lt">
                                    <p:tmPct val="50000"/>
                                  </p:iterate>
                                  <p:childTnLst>
                                    <p:set>
                                      <p:cBhvr>
                                        <p:cTn id="34" dur="1" fill="hold">
                                          <p:stCondLst>
                                            <p:cond delay="0"/>
                                          </p:stCondLst>
                                        </p:cTn>
                                        <p:tgtEl>
                                          <p:spTgt spid="6">
                                            <p:txEl>
                                              <p:pRg st="1" end="1"/>
                                            </p:txEl>
                                          </p:spTgt>
                                        </p:tgtEl>
                                        <p:attrNameLst>
                                          <p:attrName>style.visibility</p:attrName>
                                        </p:attrNameLst>
                                      </p:cBhvr>
                                      <p:to>
                                        <p:strVal val="visible"/>
                                      </p:to>
                                    </p:set>
                                    <p:anim calcmode="discrete" valueType="clr">
                                      <p:cBhvr override="childStyle">
                                        <p:cTn id="35" dur="80"/>
                                        <p:tgtEl>
                                          <p:spTgt spid="6">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6" dur="80"/>
                                        <p:tgtEl>
                                          <p:spTgt spid="6">
                                            <p:txEl>
                                              <p:pRg st="1" end="1"/>
                                            </p:txEl>
                                          </p:spTgt>
                                        </p:tgtEl>
                                        <p:attrNameLst>
                                          <p:attrName>fillcolor</p:attrName>
                                        </p:attrNameLst>
                                      </p:cBhvr>
                                      <p:tavLst>
                                        <p:tav tm="0">
                                          <p:val>
                                            <p:clrVal>
                                              <a:schemeClr val="accent2"/>
                                            </p:clrVal>
                                          </p:val>
                                        </p:tav>
                                        <p:tav tm="50000">
                                          <p:val>
                                            <p:clrVal>
                                              <a:schemeClr val="hlink"/>
                                            </p:clrVal>
                                          </p:val>
                                        </p:tav>
                                      </p:tavLst>
                                    </p:anim>
                                    <p:set>
                                      <p:cBhvr>
                                        <p:cTn id="37" dur="80"/>
                                        <p:tgtEl>
                                          <p:spTgt spid="6">
                                            <p:txEl>
                                              <p:pRg st="1" end="1"/>
                                            </p:txEl>
                                          </p:spTgt>
                                        </p:tgtEl>
                                        <p:attrNameLst>
                                          <p:attrName>fill.type</p:attrName>
                                        </p:attrNameLst>
                                      </p:cBhvr>
                                      <p:to>
                                        <p:strVal val="solid"/>
                                      </p:to>
                                    </p:set>
                                  </p:childTnLst>
                                </p:cTn>
                              </p:par>
                            </p:childTnLst>
                          </p:cTn>
                        </p:par>
                      </p:childTnLst>
                    </p:cTn>
                  </p:par>
                  <p:par>
                    <p:cTn id="38" fill="hold">
                      <p:stCondLst>
                        <p:cond delay="indefinite"/>
                      </p:stCondLst>
                      <p:childTnLst>
                        <p:par>
                          <p:cTn id="39" fill="hold">
                            <p:stCondLst>
                              <p:cond delay="0"/>
                            </p:stCondLst>
                            <p:childTnLst>
                              <p:par>
                                <p:cTn id="40" presetID="27" presetClass="entr" presetSubtype="0" fill="hold" nodeType="clickEffect">
                                  <p:stCondLst>
                                    <p:cond delay="0"/>
                                  </p:stCondLst>
                                  <p:iterate type="lt">
                                    <p:tmPct val="50000"/>
                                  </p:iterate>
                                  <p:childTnLst>
                                    <p:set>
                                      <p:cBhvr>
                                        <p:cTn id="41" dur="1" fill="hold">
                                          <p:stCondLst>
                                            <p:cond delay="0"/>
                                          </p:stCondLst>
                                        </p:cTn>
                                        <p:tgtEl>
                                          <p:spTgt spid="6">
                                            <p:txEl>
                                              <p:pRg st="2" end="2"/>
                                            </p:txEl>
                                          </p:spTgt>
                                        </p:tgtEl>
                                        <p:attrNameLst>
                                          <p:attrName>style.visibility</p:attrName>
                                        </p:attrNameLst>
                                      </p:cBhvr>
                                      <p:to>
                                        <p:strVal val="visible"/>
                                      </p:to>
                                    </p:set>
                                    <p:anim calcmode="discrete" valueType="clr">
                                      <p:cBhvr override="childStyle">
                                        <p:cTn id="42" dur="80"/>
                                        <p:tgtEl>
                                          <p:spTgt spid="6">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43" dur="80"/>
                                        <p:tgtEl>
                                          <p:spTgt spid="6">
                                            <p:txEl>
                                              <p:pRg st="2" end="2"/>
                                            </p:txEl>
                                          </p:spTgt>
                                        </p:tgtEl>
                                        <p:attrNameLst>
                                          <p:attrName>fillcolor</p:attrName>
                                        </p:attrNameLst>
                                      </p:cBhvr>
                                      <p:tavLst>
                                        <p:tav tm="0">
                                          <p:val>
                                            <p:clrVal>
                                              <a:schemeClr val="accent2"/>
                                            </p:clrVal>
                                          </p:val>
                                        </p:tav>
                                        <p:tav tm="50000">
                                          <p:val>
                                            <p:clrVal>
                                              <a:schemeClr val="hlink"/>
                                            </p:clrVal>
                                          </p:val>
                                        </p:tav>
                                      </p:tavLst>
                                    </p:anim>
                                    <p:set>
                                      <p:cBhvr>
                                        <p:cTn id="44" dur="80"/>
                                        <p:tgtEl>
                                          <p:spTgt spid="6">
                                            <p:txEl>
                                              <p:pRg st="2" end="2"/>
                                            </p:txEl>
                                          </p:spTgt>
                                        </p:tgtEl>
                                        <p:attrNameLst>
                                          <p:attrName>fill.type</p:attrName>
                                        </p:attrNameLst>
                                      </p:cBhvr>
                                      <p:to>
                                        <p:strVal val="solid"/>
                                      </p:to>
                                    </p:set>
                                  </p:childTnLst>
                                </p:cTn>
                              </p:par>
                            </p:childTnLst>
                          </p:cTn>
                        </p:par>
                      </p:childTnLst>
                    </p:cTn>
                  </p:par>
                  <p:par>
                    <p:cTn id="45" fill="hold">
                      <p:stCondLst>
                        <p:cond delay="indefinite"/>
                      </p:stCondLst>
                      <p:childTnLst>
                        <p:par>
                          <p:cTn id="46" fill="hold">
                            <p:stCondLst>
                              <p:cond delay="0"/>
                            </p:stCondLst>
                            <p:childTnLst>
                              <p:par>
                                <p:cTn id="47" presetID="27" presetClass="entr" presetSubtype="0" fill="hold" nodeType="clickEffect">
                                  <p:stCondLst>
                                    <p:cond delay="0"/>
                                  </p:stCondLst>
                                  <p:iterate type="lt">
                                    <p:tmPct val="50000"/>
                                  </p:iterate>
                                  <p:childTnLst>
                                    <p:set>
                                      <p:cBhvr>
                                        <p:cTn id="48" dur="1" fill="hold">
                                          <p:stCondLst>
                                            <p:cond delay="0"/>
                                          </p:stCondLst>
                                        </p:cTn>
                                        <p:tgtEl>
                                          <p:spTgt spid="6">
                                            <p:txEl>
                                              <p:pRg st="3" end="3"/>
                                            </p:txEl>
                                          </p:spTgt>
                                        </p:tgtEl>
                                        <p:attrNameLst>
                                          <p:attrName>style.visibility</p:attrName>
                                        </p:attrNameLst>
                                      </p:cBhvr>
                                      <p:to>
                                        <p:strVal val="visible"/>
                                      </p:to>
                                    </p:set>
                                    <p:anim calcmode="discrete" valueType="clr">
                                      <p:cBhvr override="childStyle">
                                        <p:cTn id="49" dur="80"/>
                                        <p:tgtEl>
                                          <p:spTgt spid="6">
                                            <p:txEl>
                                              <p:pRg st="3" end="3"/>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50" dur="80"/>
                                        <p:tgtEl>
                                          <p:spTgt spid="6">
                                            <p:txEl>
                                              <p:pRg st="3" end="3"/>
                                            </p:txEl>
                                          </p:spTgt>
                                        </p:tgtEl>
                                        <p:attrNameLst>
                                          <p:attrName>fillcolor</p:attrName>
                                        </p:attrNameLst>
                                      </p:cBhvr>
                                      <p:tavLst>
                                        <p:tav tm="0">
                                          <p:val>
                                            <p:clrVal>
                                              <a:schemeClr val="accent2"/>
                                            </p:clrVal>
                                          </p:val>
                                        </p:tav>
                                        <p:tav tm="50000">
                                          <p:val>
                                            <p:clrVal>
                                              <a:schemeClr val="hlink"/>
                                            </p:clrVal>
                                          </p:val>
                                        </p:tav>
                                      </p:tavLst>
                                    </p:anim>
                                    <p:set>
                                      <p:cBhvr>
                                        <p:cTn id="51" dur="80"/>
                                        <p:tgtEl>
                                          <p:spTgt spid="6">
                                            <p:txEl>
                                              <p:pRg st="3" end="3"/>
                                            </p:txEl>
                                          </p:spTgt>
                                        </p:tgtEl>
                                        <p:attrNameLst>
                                          <p:attrName>fill.type</p:attrName>
                                        </p:attrNameLst>
                                      </p:cBhvr>
                                      <p:to>
                                        <p:strVal val="solid"/>
                                      </p:to>
                                    </p:set>
                                  </p:childTnLst>
                                </p:cTn>
                              </p:par>
                            </p:childTnLst>
                          </p:cTn>
                        </p:par>
                      </p:childTnLst>
                    </p:cTn>
                  </p:par>
                  <p:par>
                    <p:cTn id="52" fill="hold">
                      <p:stCondLst>
                        <p:cond delay="indefinite"/>
                      </p:stCondLst>
                      <p:childTnLst>
                        <p:par>
                          <p:cTn id="53" fill="hold">
                            <p:stCondLst>
                              <p:cond delay="0"/>
                            </p:stCondLst>
                            <p:childTnLst>
                              <p:par>
                                <p:cTn id="54" presetID="27" presetClass="entr" presetSubtype="0" fill="hold" nodeType="clickEffect">
                                  <p:stCondLst>
                                    <p:cond delay="0"/>
                                  </p:stCondLst>
                                  <p:iterate type="lt">
                                    <p:tmPct val="50000"/>
                                  </p:iterate>
                                  <p:childTnLst>
                                    <p:set>
                                      <p:cBhvr>
                                        <p:cTn id="55" dur="1" fill="hold">
                                          <p:stCondLst>
                                            <p:cond delay="0"/>
                                          </p:stCondLst>
                                        </p:cTn>
                                        <p:tgtEl>
                                          <p:spTgt spid="6">
                                            <p:txEl>
                                              <p:pRg st="4" end="4"/>
                                            </p:txEl>
                                          </p:spTgt>
                                        </p:tgtEl>
                                        <p:attrNameLst>
                                          <p:attrName>style.visibility</p:attrName>
                                        </p:attrNameLst>
                                      </p:cBhvr>
                                      <p:to>
                                        <p:strVal val="visible"/>
                                      </p:to>
                                    </p:set>
                                    <p:anim calcmode="discrete" valueType="clr">
                                      <p:cBhvr override="childStyle">
                                        <p:cTn id="56" dur="80"/>
                                        <p:tgtEl>
                                          <p:spTgt spid="6">
                                            <p:txEl>
                                              <p:pRg st="4" end="4"/>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57" dur="80"/>
                                        <p:tgtEl>
                                          <p:spTgt spid="6">
                                            <p:txEl>
                                              <p:pRg st="4" end="4"/>
                                            </p:txEl>
                                          </p:spTgt>
                                        </p:tgtEl>
                                        <p:attrNameLst>
                                          <p:attrName>fillcolor</p:attrName>
                                        </p:attrNameLst>
                                      </p:cBhvr>
                                      <p:tavLst>
                                        <p:tav tm="0">
                                          <p:val>
                                            <p:clrVal>
                                              <a:schemeClr val="accent2"/>
                                            </p:clrVal>
                                          </p:val>
                                        </p:tav>
                                        <p:tav tm="50000">
                                          <p:val>
                                            <p:clrVal>
                                              <a:schemeClr val="hlink"/>
                                            </p:clrVal>
                                          </p:val>
                                        </p:tav>
                                      </p:tavLst>
                                    </p:anim>
                                    <p:set>
                                      <p:cBhvr>
                                        <p:cTn id="58" dur="80"/>
                                        <p:tgtEl>
                                          <p:spTgt spid="6">
                                            <p:txEl>
                                              <p:pRg st="4" end="4"/>
                                            </p:txEl>
                                          </p:spTgt>
                                        </p:tgtEl>
                                        <p:attrNameLst>
                                          <p:attrName>fill.type</p:attrName>
                                        </p:attrNameLst>
                                      </p:cBhvr>
                                      <p:to>
                                        <p:strVal val="solid"/>
                                      </p:to>
                                    </p:set>
                                  </p:childTnLst>
                                </p:cTn>
                              </p:par>
                            </p:childTnLst>
                          </p:cTn>
                        </p:par>
                      </p:childTnLst>
                    </p:cTn>
                  </p:par>
                  <p:par>
                    <p:cTn id="59" fill="hold">
                      <p:stCondLst>
                        <p:cond delay="indefinite"/>
                      </p:stCondLst>
                      <p:childTnLst>
                        <p:par>
                          <p:cTn id="60" fill="hold">
                            <p:stCondLst>
                              <p:cond delay="0"/>
                            </p:stCondLst>
                            <p:childTnLst>
                              <p:par>
                                <p:cTn id="61" presetID="27" presetClass="entr" presetSubtype="0" fill="hold" nodeType="clickEffect">
                                  <p:stCondLst>
                                    <p:cond delay="0"/>
                                  </p:stCondLst>
                                  <p:iterate type="lt">
                                    <p:tmPct val="50000"/>
                                  </p:iterate>
                                  <p:childTnLst>
                                    <p:set>
                                      <p:cBhvr>
                                        <p:cTn id="62" dur="1" fill="hold">
                                          <p:stCondLst>
                                            <p:cond delay="0"/>
                                          </p:stCondLst>
                                        </p:cTn>
                                        <p:tgtEl>
                                          <p:spTgt spid="6">
                                            <p:txEl>
                                              <p:pRg st="5" end="5"/>
                                            </p:txEl>
                                          </p:spTgt>
                                        </p:tgtEl>
                                        <p:attrNameLst>
                                          <p:attrName>style.visibility</p:attrName>
                                        </p:attrNameLst>
                                      </p:cBhvr>
                                      <p:to>
                                        <p:strVal val="visible"/>
                                      </p:to>
                                    </p:set>
                                    <p:anim calcmode="discrete" valueType="clr">
                                      <p:cBhvr override="childStyle">
                                        <p:cTn id="63" dur="80"/>
                                        <p:tgtEl>
                                          <p:spTgt spid="6">
                                            <p:txEl>
                                              <p:pRg st="5" end="5"/>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64" dur="80"/>
                                        <p:tgtEl>
                                          <p:spTgt spid="6">
                                            <p:txEl>
                                              <p:pRg st="5" end="5"/>
                                            </p:txEl>
                                          </p:spTgt>
                                        </p:tgtEl>
                                        <p:attrNameLst>
                                          <p:attrName>fillcolor</p:attrName>
                                        </p:attrNameLst>
                                      </p:cBhvr>
                                      <p:tavLst>
                                        <p:tav tm="0">
                                          <p:val>
                                            <p:clrVal>
                                              <a:schemeClr val="accent2"/>
                                            </p:clrVal>
                                          </p:val>
                                        </p:tav>
                                        <p:tav tm="50000">
                                          <p:val>
                                            <p:clrVal>
                                              <a:schemeClr val="hlink"/>
                                            </p:clrVal>
                                          </p:val>
                                        </p:tav>
                                      </p:tavLst>
                                    </p:anim>
                                    <p:set>
                                      <p:cBhvr>
                                        <p:cTn id="65" dur="80"/>
                                        <p:tgtEl>
                                          <p:spTgt spid="6">
                                            <p:txEl>
                                              <p:pRg st="5" end="5"/>
                                            </p:txEl>
                                          </p:spTgt>
                                        </p:tgtEl>
                                        <p:attrNameLst>
                                          <p:attrName>fill.type</p:attrName>
                                        </p:attrNameLst>
                                      </p:cBhvr>
                                      <p:to>
                                        <p:strVal val="solid"/>
                                      </p:to>
                                    </p:set>
                                  </p:childTnLst>
                                </p:cTn>
                              </p:par>
                            </p:childTnLst>
                          </p:cTn>
                        </p:par>
                      </p:childTnLst>
                    </p:cTn>
                  </p:par>
                  <p:par>
                    <p:cTn id="66" fill="hold">
                      <p:stCondLst>
                        <p:cond delay="indefinite"/>
                      </p:stCondLst>
                      <p:childTnLst>
                        <p:par>
                          <p:cTn id="67" fill="hold">
                            <p:stCondLst>
                              <p:cond delay="0"/>
                            </p:stCondLst>
                            <p:childTnLst>
                              <p:par>
                                <p:cTn id="68" presetID="27" presetClass="entr" presetSubtype="0" fill="hold" nodeType="clickEffect">
                                  <p:stCondLst>
                                    <p:cond delay="0"/>
                                  </p:stCondLst>
                                  <p:iterate type="lt">
                                    <p:tmPct val="50000"/>
                                  </p:iterate>
                                  <p:childTnLst>
                                    <p:set>
                                      <p:cBhvr>
                                        <p:cTn id="69" dur="1" fill="hold">
                                          <p:stCondLst>
                                            <p:cond delay="0"/>
                                          </p:stCondLst>
                                        </p:cTn>
                                        <p:tgtEl>
                                          <p:spTgt spid="7">
                                            <p:txEl>
                                              <p:pRg st="0" end="0"/>
                                            </p:txEl>
                                          </p:spTgt>
                                        </p:tgtEl>
                                        <p:attrNameLst>
                                          <p:attrName>style.visibility</p:attrName>
                                        </p:attrNameLst>
                                      </p:cBhvr>
                                      <p:to>
                                        <p:strVal val="visible"/>
                                      </p:to>
                                    </p:set>
                                    <p:anim calcmode="discrete" valueType="clr">
                                      <p:cBhvr override="childStyle">
                                        <p:cTn id="70" dur="80"/>
                                        <p:tgtEl>
                                          <p:spTgt spid="7">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71" dur="80"/>
                                        <p:tgtEl>
                                          <p:spTgt spid="7">
                                            <p:txEl>
                                              <p:pRg st="0" end="0"/>
                                            </p:txEl>
                                          </p:spTgt>
                                        </p:tgtEl>
                                        <p:attrNameLst>
                                          <p:attrName>fillcolor</p:attrName>
                                        </p:attrNameLst>
                                      </p:cBhvr>
                                      <p:tavLst>
                                        <p:tav tm="0">
                                          <p:val>
                                            <p:clrVal>
                                              <a:schemeClr val="accent2"/>
                                            </p:clrVal>
                                          </p:val>
                                        </p:tav>
                                        <p:tav tm="50000">
                                          <p:val>
                                            <p:clrVal>
                                              <a:schemeClr val="hlink"/>
                                            </p:clrVal>
                                          </p:val>
                                        </p:tav>
                                      </p:tavLst>
                                    </p:anim>
                                    <p:set>
                                      <p:cBhvr>
                                        <p:cTn id="72" dur="80"/>
                                        <p:tgtEl>
                                          <p:spTgt spid="7">
                                            <p:txEl>
                                              <p:pRg st="0" end="0"/>
                                            </p:txEl>
                                          </p:spTgt>
                                        </p:tgtEl>
                                        <p:attrNameLst>
                                          <p:attrName>fill.type</p:attrName>
                                        </p:attrNameLst>
                                      </p:cBhvr>
                                      <p:to>
                                        <p:strVal val="solid"/>
                                      </p:to>
                                    </p:set>
                                  </p:childTnLst>
                                </p:cTn>
                              </p:par>
                            </p:childTnLst>
                          </p:cTn>
                        </p:par>
                      </p:childTnLst>
                    </p:cTn>
                  </p:par>
                  <p:par>
                    <p:cTn id="73" fill="hold">
                      <p:stCondLst>
                        <p:cond delay="indefinite"/>
                      </p:stCondLst>
                      <p:childTnLst>
                        <p:par>
                          <p:cTn id="74" fill="hold">
                            <p:stCondLst>
                              <p:cond delay="0"/>
                            </p:stCondLst>
                            <p:childTnLst>
                              <p:par>
                                <p:cTn id="75" presetID="27" presetClass="entr" presetSubtype="0" fill="hold" nodeType="clickEffect">
                                  <p:stCondLst>
                                    <p:cond delay="0"/>
                                  </p:stCondLst>
                                  <p:iterate type="lt">
                                    <p:tmPct val="50000"/>
                                  </p:iterate>
                                  <p:childTnLst>
                                    <p:set>
                                      <p:cBhvr>
                                        <p:cTn id="76" dur="1" fill="hold">
                                          <p:stCondLst>
                                            <p:cond delay="0"/>
                                          </p:stCondLst>
                                        </p:cTn>
                                        <p:tgtEl>
                                          <p:spTgt spid="7">
                                            <p:txEl>
                                              <p:pRg st="1" end="1"/>
                                            </p:txEl>
                                          </p:spTgt>
                                        </p:tgtEl>
                                        <p:attrNameLst>
                                          <p:attrName>style.visibility</p:attrName>
                                        </p:attrNameLst>
                                      </p:cBhvr>
                                      <p:to>
                                        <p:strVal val="visible"/>
                                      </p:to>
                                    </p:set>
                                    <p:anim calcmode="discrete" valueType="clr">
                                      <p:cBhvr override="childStyle">
                                        <p:cTn id="77" dur="80"/>
                                        <p:tgtEl>
                                          <p:spTgt spid="7">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78" dur="80"/>
                                        <p:tgtEl>
                                          <p:spTgt spid="7">
                                            <p:txEl>
                                              <p:pRg st="1" end="1"/>
                                            </p:txEl>
                                          </p:spTgt>
                                        </p:tgtEl>
                                        <p:attrNameLst>
                                          <p:attrName>fillcolor</p:attrName>
                                        </p:attrNameLst>
                                      </p:cBhvr>
                                      <p:tavLst>
                                        <p:tav tm="0">
                                          <p:val>
                                            <p:clrVal>
                                              <a:schemeClr val="accent2"/>
                                            </p:clrVal>
                                          </p:val>
                                        </p:tav>
                                        <p:tav tm="50000">
                                          <p:val>
                                            <p:clrVal>
                                              <a:schemeClr val="hlink"/>
                                            </p:clrVal>
                                          </p:val>
                                        </p:tav>
                                      </p:tavLst>
                                    </p:anim>
                                    <p:set>
                                      <p:cBhvr>
                                        <p:cTn id="79" dur="80"/>
                                        <p:tgtEl>
                                          <p:spTgt spid="7">
                                            <p:txEl>
                                              <p:pRg st="1" end="1"/>
                                            </p:txEl>
                                          </p:spTgt>
                                        </p:tgtEl>
                                        <p:attrNameLst>
                                          <p:attrName>fill.type</p:attrName>
                                        </p:attrNameLst>
                                      </p:cBhvr>
                                      <p:to>
                                        <p:strVal val="solid"/>
                                      </p:to>
                                    </p:set>
                                  </p:childTnLst>
                                </p:cTn>
                              </p:par>
                            </p:childTnLst>
                          </p:cTn>
                        </p:par>
                      </p:childTnLst>
                    </p:cTn>
                  </p:par>
                  <p:par>
                    <p:cTn id="80" fill="hold">
                      <p:stCondLst>
                        <p:cond delay="indefinite"/>
                      </p:stCondLst>
                      <p:childTnLst>
                        <p:par>
                          <p:cTn id="81" fill="hold">
                            <p:stCondLst>
                              <p:cond delay="0"/>
                            </p:stCondLst>
                            <p:childTnLst>
                              <p:par>
                                <p:cTn id="82" presetID="27" presetClass="entr" presetSubtype="0" fill="hold" nodeType="clickEffect">
                                  <p:stCondLst>
                                    <p:cond delay="0"/>
                                  </p:stCondLst>
                                  <p:iterate type="lt">
                                    <p:tmPct val="50000"/>
                                  </p:iterate>
                                  <p:childTnLst>
                                    <p:set>
                                      <p:cBhvr>
                                        <p:cTn id="83" dur="1" fill="hold">
                                          <p:stCondLst>
                                            <p:cond delay="0"/>
                                          </p:stCondLst>
                                        </p:cTn>
                                        <p:tgtEl>
                                          <p:spTgt spid="7">
                                            <p:txEl>
                                              <p:pRg st="2" end="2"/>
                                            </p:txEl>
                                          </p:spTgt>
                                        </p:tgtEl>
                                        <p:attrNameLst>
                                          <p:attrName>style.visibility</p:attrName>
                                        </p:attrNameLst>
                                      </p:cBhvr>
                                      <p:to>
                                        <p:strVal val="visible"/>
                                      </p:to>
                                    </p:set>
                                    <p:anim calcmode="discrete" valueType="clr">
                                      <p:cBhvr override="childStyle">
                                        <p:cTn id="84" dur="80"/>
                                        <p:tgtEl>
                                          <p:spTgt spid="7">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5" dur="80"/>
                                        <p:tgtEl>
                                          <p:spTgt spid="7">
                                            <p:txEl>
                                              <p:pRg st="2" end="2"/>
                                            </p:txEl>
                                          </p:spTgt>
                                        </p:tgtEl>
                                        <p:attrNameLst>
                                          <p:attrName>fillcolor</p:attrName>
                                        </p:attrNameLst>
                                      </p:cBhvr>
                                      <p:tavLst>
                                        <p:tav tm="0">
                                          <p:val>
                                            <p:clrVal>
                                              <a:schemeClr val="accent2"/>
                                            </p:clrVal>
                                          </p:val>
                                        </p:tav>
                                        <p:tav tm="50000">
                                          <p:val>
                                            <p:clrVal>
                                              <a:schemeClr val="hlink"/>
                                            </p:clrVal>
                                          </p:val>
                                        </p:tav>
                                      </p:tavLst>
                                    </p:anim>
                                    <p:set>
                                      <p:cBhvr>
                                        <p:cTn id="86" dur="80"/>
                                        <p:tgtEl>
                                          <p:spTgt spid="7">
                                            <p:txEl>
                                              <p:pRg st="2" end="2"/>
                                            </p:txEl>
                                          </p:spTgt>
                                        </p:tgtEl>
                                        <p:attrNameLst>
                                          <p:attrName>fill.type</p:attrName>
                                        </p:attrNameLst>
                                      </p:cBhvr>
                                      <p:to>
                                        <p:strVal val="solid"/>
                                      </p:to>
                                    </p:set>
                                  </p:childTnLst>
                                </p:cTn>
                              </p:par>
                            </p:childTnLst>
                          </p:cTn>
                        </p:par>
                      </p:childTnLst>
                    </p:cTn>
                  </p:par>
                  <p:par>
                    <p:cTn id="87" fill="hold">
                      <p:stCondLst>
                        <p:cond delay="indefinite"/>
                      </p:stCondLst>
                      <p:childTnLst>
                        <p:par>
                          <p:cTn id="88" fill="hold">
                            <p:stCondLst>
                              <p:cond delay="0"/>
                            </p:stCondLst>
                            <p:childTnLst>
                              <p:par>
                                <p:cTn id="89" presetID="27" presetClass="entr" presetSubtype="0" fill="hold" nodeType="clickEffect">
                                  <p:stCondLst>
                                    <p:cond delay="0"/>
                                  </p:stCondLst>
                                  <p:iterate type="lt">
                                    <p:tmPct val="50000"/>
                                  </p:iterate>
                                  <p:childTnLst>
                                    <p:set>
                                      <p:cBhvr>
                                        <p:cTn id="90" dur="1" fill="hold">
                                          <p:stCondLst>
                                            <p:cond delay="0"/>
                                          </p:stCondLst>
                                        </p:cTn>
                                        <p:tgtEl>
                                          <p:spTgt spid="7">
                                            <p:txEl>
                                              <p:pRg st="3" end="3"/>
                                            </p:txEl>
                                          </p:spTgt>
                                        </p:tgtEl>
                                        <p:attrNameLst>
                                          <p:attrName>style.visibility</p:attrName>
                                        </p:attrNameLst>
                                      </p:cBhvr>
                                      <p:to>
                                        <p:strVal val="visible"/>
                                      </p:to>
                                    </p:set>
                                    <p:anim calcmode="discrete" valueType="clr">
                                      <p:cBhvr override="childStyle">
                                        <p:cTn id="91" dur="80"/>
                                        <p:tgtEl>
                                          <p:spTgt spid="7">
                                            <p:txEl>
                                              <p:pRg st="3" end="3"/>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92" dur="80"/>
                                        <p:tgtEl>
                                          <p:spTgt spid="7">
                                            <p:txEl>
                                              <p:pRg st="3" end="3"/>
                                            </p:txEl>
                                          </p:spTgt>
                                        </p:tgtEl>
                                        <p:attrNameLst>
                                          <p:attrName>fillcolor</p:attrName>
                                        </p:attrNameLst>
                                      </p:cBhvr>
                                      <p:tavLst>
                                        <p:tav tm="0">
                                          <p:val>
                                            <p:clrVal>
                                              <a:schemeClr val="accent2"/>
                                            </p:clrVal>
                                          </p:val>
                                        </p:tav>
                                        <p:tav tm="50000">
                                          <p:val>
                                            <p:clrVal>
                                              <a:schemeClr val="hlink"/>
                                            </p:clrVal>
                                          </p:val>
                                        </p:tav>
                                      </p:tavLst>
                                    </p:anim>
                                    <p:set>
                                      <p:cBhvr>
                                        <p:cTn id="93" dur="80"/>
                                        <p:tgtEl>
                                          <p:spTgt spid="7">
                                            <p:txEl>
                                              <p:pRg st="3" end="3"/>
                                            </p:txEl>
                                          </p:spTgt>
                                        </p:tgtEl>
                                        <p:attrNameLst>
                                          <p:attrName>fill.type</p:attrName>
                                        </p:attrNameLst>
                                      </p:cBhvr>
                                      <p:to>
                                        <p:strVal val="solid"/>
                                      </p:to>
                                    </p:set>
                                  </p:childTnLst>
                                </p:cTn>
                              </p:par>
                            </p:childTnLst>
                          </p:cTn>
                        </p:par>
                      </p:childTnLst>
                    </p:cTn>
                  </p:par>
                  <p:par>
                    <p:cTn id="94" fill="hold">
                      <p:stCondLst>
                        <p:cond delay="indefinite"/>
                      </p:stCondLst>
                      <p:childTnLst>
                        <p:par>
                          <p:cTn id="95" fill="hold">
                            <p:stCondLst>
                              <p:cond delay="0"/>
                            </p:stCondLst>
                            <p:childTnLst>
                              <p:par>
                                <p:cTn id="96" presetID="27" presetClass="entr" presetSubtype="0" fill="hold" nodeType="clickEffect">
                                  <p:stCondLst>
                                    <p:cond delay="0"/>
                                  </p:stCondLst>
                                  <p:iterate type="lt">
                                    <p:tmPct val="50000"/>
                                  </p:iterate>
                                  <p:childTnLst>
                                    <p:set>
                                      <p:cBhvr>
                                        <p:cTn id="97" dur="1" fill="hold">
                                          <p:stCondLst>
                                            <p:cond delay="0"/>
                                          </p:stCondLst>
                                        </p:cTn>
                                        <p:tgtEl>
                                          <p:spTgt spid="7">
                                            <p:txEl>
                                              <p:pRg st="4" end="4"/>
                                            </p:txEl>
                                          </p:spTgt>
                                        </p:tgtEl>
                                        <p:attrNameLst>
                                          <p:attrName>style.visibility</p:attrName>
                                        </p:attrNameLst>
                                      </p:cBhvr>
                                      <p:to>
                                        <p:strVal val="visible"/>
                                      </p:to>
                                    </p:set>
                                    <p:anim calcmode="discrete" valueType="clr">
                                      <p:cBhvr override="childStyle">
                                        <p:cTn id="98" dur="80"/>
                                        <p:tgtEl>
                                          <p:spTgt spid="7">
                                            <p:txEl>
                                              <p:pRg st="4" end="4"/>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99" dur="80"/>
                                        <p:tgtEl>
                                          <p:spTgt spid="7">
                                            <p:txEl>
                                              <p:pRg st="4" end="4"/>
                                            </p:txEl>
                                          </p:spTgt>
                                        </p:tgtEl>
                                        <p:attrNameLst>
                                          <p:attrName>fillcolor</p:attrName>
                                        </p:attrNameLst>
                                      </p:cBhvr>
                                      <p:tavLst>
                                        <p:tav tm="0">
                                          <p:val>
                                            <p:clrVal>
                                              <a:schemeClr val="accent2"/>
                                            </p:clrVal>
                                          </p:val>
                                        </p:tav>
                                        <p:tav tm="50000">
                                          <p:val>
                                            <p:clrVal>
                                              <a:schemeClr val="hlink"/>
                                            </p:clrVal>
                                          </p:val>
                                        </p:tav>
                                      </p:tavLst>
                                    </p:anim>
                                    <p:set>
                                      <p:cBhvr>
                                        <p:cTn id="100" dur="80"/>
                                        <p:tgtEl>
                                          <p:spTgt spid="7">
                                            <p:txEl>
                                              <p:pRg st="4" end="4"/>
                                            </p:txEl>
                                          </p:spTgt>
                                        </p:tgtEl>
                                        <p:attrNameLst>
                                          <p:attrName>fill.type</p:attrName>
                                        </p:attrNameLst>
                                      </p:cBhvr>
                                      <p:to>
                                        <p:strVal val="solid"/>
                                      </p:to>
                                    </p:set>
                                  </p:childTnLst>
                                </p:cTn>
                              </p:par>
                            </p:childTnLst>
                          </p:cTn>
                        </p:par>
                      </p:childTnLst>
                    </p:cTn>
                  </p:par>
                  <p:par>
                    <p:cTn id="101" fill="hold">
                      <p:stCondLst>
                        <p:cond delay="indefinite"/>
                      </p:stCondLst>
                      <p:childTnLst>
                        <p:par>
                          <p:cTn id="102" fill="hold">
                            <p:stCondLst>
                              <p:cond delay="0"/>
                            </p:stCondLst>
                            <p:childTnLst>
                              <p:par>
                                <p:cTn id="103" presetID="27" presetClass="entr" presetSubtype="0" fill="hold" nodeType="clickEffect">
                                  <p:stCondLst>
                                    <p:cond delay="0"/>
                                  </p:stCondLst>
                                  <p:iterate type="lt">
                                    <p:tmPct val="50000"/>
                                  </p:iterate>
                                  <p:childTnLst>
                                    <p:set>
                                      <p:cBhvr>
                                        <p:cTn id="104" dur="1" fill="hold">
                                          <p:stCondLst>
                                            <p:cond delay="0"/>
                                          </p:stCondLst>
                                        </p:cTn>
                                        <p:tgtEl>
                                          <p:spTgt spid="7">
                                            <p:txEl>
                                              <p:pRg st="5" end="5"/>
                                            </p:txEl>
                                          </p:spTgt>
                                        </p:tgtEl>
                                        <p:attrNameLst>
                                          <p:attrName>style.visibility</p:attrName>
                                        </p:attrNameLst>
                                      </p:cBhvr>
                                      <p:to>
                                        <p:strVal val="visible"/>
                                      </p:to>
                                    </p:set>
                                    <p:anim calcmode="discrete" valueType="clr">
                                      <p:cBhvr override="childStyle">
                                        <p:cTn id="105" dur="80"/>
                                        <p:tgtEl>
                                          <p:spTgt spid="7">
                                            <p:txEl>
                                              <p:pRg st="5" end="5"/>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06" dur="80"/>
                                        <p:tgtEl>
                                          <p:spTgt spid="7">
                                            <p:txEl>
                                              <p:pRg st="5" end="5"/>
                                            </p:txEl>
                                          </p:spTgt>
                                        </p:tgtEl>
                                        <p:attrNameLst>
                                          <p:attrName>fillcolor</p:attrName>
                                        </p:attrNameLst>
                                      </p:cBhvr>
                                      <p:tavLst>
                                        <p:tav tm="0">
                                          <p:val>
                                            <p:clrVal>
                                              <a:schemeClr val="accent2"/>
                                            </p:clrVal>
                                          </p:val>
                                        </p:tav>
                                        <p:tav tm="50000">
                                          <p:val>
                                            <p:clrVal>
                                              <a:schemeClr val="hlink"/>
                                            </p:clrVal>
                                          </p:val>
                                        </p:tav>
                                      </p:tavLst>
                                    </p:anim>
                                    <p:set>
                                      <p:cBhvr>
                                        <p:cTn id="107" dur="80"/>
                                        <p:tgtEl>
                                          <p:spTgt spid="7">
                                            <p:txEl>
                                              <p:pRg st="5" end="5"/>
                                            </p:txEl>
                                          </p:spTgt>
                                        </p:tgtEl>
                                        <p:attrNameLst>
                                          <p:attrName>fill.type</p:attrName>
                                        </p:attrNameLst>
                                      </p:cBhvr>
                                      <p:to>
                                        <p:strVal val="solid"/>
                                      </p:to>
                                    </p:set>
                                  </p:childTnLst>
                                </p:cTn>
                              </p:par>
                            </p:childTnLst>
                          </p:cTn>
                        </p:par>
                      </p:childTnLst>
                    </p:cTn>
                  </p:par>
                  <p:par>
                    <p:cTn id="108" fill="hold">
                      <p:stCondLst>
                        <p:cond delay="indefinite"/>
                      </p:stCondLst>
                      <p:childTnLst>
                        <p:par>
                          <p:cTn id="109" fill="hold">
                            <p:stCondLst>
                              <p:cond delay="0"/>
                            </p:stCondLst>
                            <p:childTnLst>
                              <p:par>
                                <p:cTn id="110" presetID="27" presetClass="entr" presetSubtype="0" fill="hold" grpId="0" nodeType="clickEffect">
                                  <p:stCondLst>
                                    <p:cond delay="0"/>
                                  </p:stCondLst>
                                  <p:iterate type="lt">
                                    <p:tmPct val="50000"/>
                                  </p:iterate>
                                  <p:childTnLst>
                                    <p:set>
                                      <p:cBhvr>
                                        <p:cTn id="111" dur="1" fill="hold">
                                          <p:stCondLst>
                                            <p:cond delay="0"/>
                                          </p:stCondLst>
                                        </p:cTn>
                                        <p:tgtEl>
                                          <p:spTgt spid="10"/>
                                        </p:tgtEl>
                                        <p:attrNameLst>
                                          <p:attrName>style.visibility</p:attrName>
                                        </p:attrNameLst>
                                      </p:cBhvr>
                                      <p:to>
                                        <p:strVal val="visible"/>
                                      </p:to>
                                    </p:set>
                                    <p:anim calcmode="discrete" valueType="clr">
                                      <p:cBhvr override="childStyle">
                                        <p:cTn id="112" dur="80"/>
                                        <p:tgtEl>
                                          <p:spTgt spid="10"/>
                                        </p:tgtEl>
                                        <p:attrNameLst>
                                          <p:attrName>style.color</p:attrName>
                                        </p:attrNameLst>
                                      </p:cBhvr>
                                      <p:tavLst>
                                        <p:tav tm="0">
                                          <p:val>
                                            <p:clrVal>
                                              <a:schemeClr val="accent2"/>
                                            </p:clrVal>
                                          </p:val>
                                        </p:tav>
                                        <p:tav tm="50000">
                                          <p:val>
                                            <p:clrVal>
                                              <a:schemeClr val="hlink"/>
                                            </p:clrVal>
                                          </p:val>
                                        </p:tav>
                                      </p:tavLst>
                                    </p:anim>
                                    <p:anim calcmode="discrete" valueType="clr">
                                      <p:cBhvr>
                                        <p:cTn id="113" dur="80"/>
                                        <p:tgtEl>
                                          <p:spTgt spid="10"/>
                                        </p:tgtEl>
                                        <p:attrNameLst>
                                          <p:attrName>fillcolor</p:attrName>
                                        </p:attrNameLst>
                                      </p:cBhvr>
                                      <p:tavLst>
                                        <p:tav tm="0">
                                          <p:val>
                                            <p:clrVal>
                                              <a:schemeClr val="accent2"/>
                                            </p:clrVal>
                                          </p:val>
                                        </p:tav>
                                        <p:tav tm="50000">
                                          <p:val>
                                            <p:clrVal>
                                              <a:schemeClr val="hlink"/>
                                            </p:clrVal>
                                          </p:val>
                                        </p:tav>
                                      </p:tavLst>
                                    </p:anim>
                                    <p:set>
                                      <p:cBhvr>
                                        <p:cTn id="114" dur="80"/>
                                        <p:tgtEl>
                                          <p:spTgt spid="10"/>
                                        </p:tgtEl>
                                        <p:attrNameLst>
                                          <p:attrName>fill.type</p:attrName>
                                        </p:attrNameLst>
                                      </p:cBhvr>
                                      <p:to>
                                        <p:strVal val="solid"/>
                                      </p:to>
                                    </p:set>
                                  </p:childTnLst>
                                </p:cTn>
                              </p:par>
                            </p:childTnLst>
                          </p:cTn>
                        </p:par>
                      </p:childTnLst>
                    </p:cTn>
                  </p:par>
                  <p:par>
                    <p:cTn id="115" fill="hold">
                      <p:stCondLst>
                        <p:cond delay="indefinite"/>
                      </p:stCondLst>
                      <p:childTnLst>
                        <p:par>
                          <p:cTn id="116" fill="hold">
                            <p:stCondLst>
                              <p:cond delay="0"/>
                            </p:stCondLst>
                            <p:childTnLst>
                              <p:par>
                                <p:cTn id="117" presetID="27" presetClass="entr" presetSubtype="0" fill="hold" nodeType="clickEffect">
                                  <p:stCondLst>
                                    <p:cond delay="0"/>
                                  </p:stCondLst>
                                  <p:iterate type="lt">
                                    <p:tmPct val="50000"/>
                                  </p:iterate>
                                  <p:childTnLst>
                                    <p:set>
                                      <p:cBhvr>
                                        <p:cTn id="118" dur="1" fill="hold">
                                          <p:stCondLst>
                                            <p:cond delay="0"/>
                                          </p:stCondLst>
                                        </p:cTn>
                                        <p:tgtEl>
                                          <p:spTgt spid="11">
                                            <p:txEl>
                                              <p:pRg st="0" end="0"/>
                                            </p:txEl>
                                          </p:spTgt>
                                        </p:tgtEl>
                                        <p:attrNameLst>
                                          <p:attrName>style.visibility</p:attrName>
                                        </p:attrNameLst>
                                      </p:cBhvr>
                                      <p:to>
                                        <p:strVal val="visible"/>
                                      </p:to>
                                    </p:set>
                                    <p:anim calcmode="discrete" valueType="clr">
                                      <p:cBhvr override="childStyle">
                                        <p:cTn id="119" dur="80"/>
                                        <p:tgtEl>
                                          <p:spTgt spid="11">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20" dur="80"/>
                                        <p:tgtEl>
                                          <p:spTgt spid="11">
                                            <p:txEl>
                                              <p:pRg st="0" end="0"/>
                                            </p:txEl>
                                          </p:spTgt>
                                        </p:tgtEl>
                                        <p:attrNameLst>
                                          <p:attrName>fillcolor</p:attrName>
                                        </p:attrNameLst>
                                      </p:cBhvr>
                                      <p:tavLst>
                                        <p:tav tm="0">
                                          <p:val>
                                            <p:clrVal>
                                              <a:schemeClr val="accent2"/>
                                            </p:clrVal>
                                          </p:val>
                                        </p:tav>
                                        <p:tav tm="50000">
                                          <p:val>
                                            <p:clrVal>
                                              <a:schemeClr val="hlink"/>
                                            </p:clrVal>
                                          </p:val>
                                        </p:tav>
                                      </p:tavLst>
                                    </p:anim>
                                    <p:set>
                                      <p:cBhvr>
                                        <p:cTn id="121" dur="80"/>
                                        <p:tgtEl>
                                          <p:spTgt spid="11">
                                            <p:txEl>
                                              <p:pRg st="0" end="0"/>
                                            </p:txEl>
                                          </p:spTgt>
                                        </p:tgtEl>
                                        <p:attrNameLst>
                                          <p:attrName>fill.type</p:attrName>
                                        </p:attrNameLst>
                                      </p:cBhvr>
                                      <p:to>
                                        <p:strVal val="solid"/>
                                      </p:to>
                                    </p:set>
                                  </p:childTnLst>
                                </p:cTn>
                              </p:par>
                            </p:childTnLst>
                          </p:cTn>
                        </p:par>
                      </p:childTnLst>
                    </p:cTn>
                  </p:par>
                  <p:par>
                    <p:cTn id="122" fill="hold">
                      <p:stCondLst>
                        <p:cond delay="indefinite"/>
                      </p:stCondLst>
                      <p:childTnLst>
                        <p:par>
                          <p:cTn id="123" fill="hold">
                            <p:stCondLst>
                              <p:cond delay="0"/>
                            </p:stCondLst>
                            <p:childTnLst>
                              <p:par>
                                <p:cTn id="124" presetID="27" presetClass="entr" presetSubtype="0" fill="hold" nodeType="clickEffect">
                                  <p:stCondLst>
                                    <p:cond delay="0"/>
                                  </p:stCondLst>
                                  <p:iterate type="lt">
                                    <p:tmPct val="50000"/>
                                  </p:iterate>
                                  <p:childTnLst>
                                    <p:set>
                                      <p:cBhvr>
                                        <p:cTn id="125" dur="1" fill="hold">
                                          <p:stCondLst>
                                            <p:cond delay="0"/>
                                          </p:stCondLst>
                                        </p:cTn>
                                        <p:tgtEl>
                                          <p:spTgt spid="11">
                                            <p:txEl>
                                              <p:pRg st="1" end="1"/>
                                            </p:txEl>
                                          </p:spTgt>
                                        </p:tgtEl>
                                        <p:attrNameLst>
                                          <p:attrName>style.visibility</p:attrName>
                                        </p:attrNameLst>
                                      </p:cBhvr>
                                      <p:to>
                                        <p:strVal val="visible"/>
                                      </p:to>
                                    </p:set>
                                    <p:anim calcmode="discrete" valueType="clr">
                                      <p:cBhvr override="childStyle">
                                        <p:cTn id="126" dur="80"/>
                                        <p:tgtEl>
                                          <p:spTgt spid="11">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27" dur="80"/>
                                        <p:tgtEl>
                                          <p:spTgt spid="11">
                                            <p:txEl>
                                              <p:pRg st="1" end="1"/>
                                            </p:txEl>
                                          </p:spTgt>
                                        </p:tgtEl>
                                        <p:attrNameLst>
                                          <p:attrName>fillcolor</p:attrName>
                                        </p:attrNameLst>
                                      </p:cBhvr>
                                      <p:tavLst>
                                        <p:tav tm="0">
                                          <p:val>
                                            <p:clrVal>
                                              <a:schemeClr val="accent2"/>
                                            </p:clrVal>
                                          </p:val>
                                        </p:tav>
                                        <p:tav tm="50000">
                                          <p:val>
                                            <p:clrVal>
                                              <a:schemeClr val="hlink"/>
                                            </p:clrVal>
                                          </p:val>
                                        </p:tav>
                                      </p:tavLst>
                                    </p:anim>
                                    <p:set>
                                      <p:cBhvr>
                                        <p:cTn id="128" dur="80"/>
                                        <p:tgtEl>
                                          <p:spTgt spid="11">
                                            <p:txEl>
                                              <p:pRg st="1" end="1"/>
                                            </p:txEl>
                                          </p:spTgt>
                                        </p:tgtEl>
                                        <p:attrNameLst>
                                          <p:attrName>fill.type</p:attrName>
                                        </p:attrNameLst>
                                      </p:cBhvr>
                                      <p:to>
                                        <p:strVal val="solid"/>
                                      </p:to>
                                    </p:set>
                                  </p:childTnLst>
                                </p:cTn>
                              </p:par>
                            </p:childTnLst>
                          </p:cTn>
                        </p:par>
                      </p:childTnLst>
                    </p:cTn>
                  </p:par>
                  <p:par>
                    <p:cTn id="129" fill="hold">
                      <p:stCondLst>
                        <p:cond delay="indefinite"/>
                      </p:stCondLst>
                      <p:childTnLst>
                        <p:par>
                          <p:cTn id="130" fill="hold">
                            <p:stCondLst>
                              <p:cond delay="0"/>
                            </p:stCondLst>
                            <p:childTnLst>
                              <p:par>
                                <p:cTn id="131" presetID="27" presetClass="entr" presetSubtype="0" fill="hold" nodeType="clickEffect">
                                  <p:stCondLst>
                                    <p:cond delay="0"/>
                                  </p:stCondLst>
                                  <p:iterate type="lt">
                                    <p:tmPct val="50000"/>
                                  </p:iterate>
                                  <p:childTnLst>
                                    <p:set>
                                      <p:cBhvr>
                                        <p:cTn id="132" dur="1" fill="hold">
                                          <p:stCondLst>
                                            <p:cond delay="0"/>
                                          </p:stCondLst>
                                        </p:cTn>
                                        <p:tgtEl>
                                          <p:spTgt spid="11">
                                            <p:txEl>
                                              <p:pRg st="2" end="2"/>
                                            </p:txEl>
                                          </p:spTgt>
                                        </p:tgtEl>
                                        <p:attrNameLst>
                                          <p:attrName>style.visibility</p:attrName>
                                        </p:attrNameLst>
                                      </p:cBhvr>
                                      <p:to>
                                        <p:strVal val="visible"/>
                                      </p:to>
                                    </p:set>
                                    <p:anim calcmode="discrete" valueType="clr">
                                      <p:cBhvr override="childStyle">
                                        <p:cTn id="133" dur="80"/>
                                        <p:tgtEl>
                                          <p:spTgt spid="11">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34" dur="80"/>
                                        <p:tgtEl>
                                          <p:spTgt spid="11">
                                            <p:txEl>
                                              <p:pRg st="2" end="2"/>
                                            </p:txEl>
                                          </p:spTgt>
                                        </p:tgtEl>
                                        <p:attrNameLst>
                                          <p:attrName>fillcolor</p:attrName>
                                        </p:attrNameLst>
                                      </p:cBhvr>
                                      <p:tavLst>
                                        <p:tav tm="0">
                                          <p:val>
                                            <p:clrVal>
                                              <a:schemeClr val="accent2"/>
                                            </p:clrVal>
                                          </p:val>
                                        </p:tav>
                                        <p:tav tm="50000">
                                          <p:val>
                                            <p:clrVal>
                                              <a:schemeClr val="hlink"/>
                                            </p:clrVal>
                                          </p:val>
                                        </p:tav>
                                      </p:tavLst>
                                    </p:anim>
                                    <p:set>
                                      <p:cBhvr>
                                        <p:cTn id="135" dur="80"/>
                                        <p:tgtEl>
                                          <p:spTgt spid="11">
                                            <p:txEl>
                                              <p:pRg st="2" end="2"/>
                                            </p:txEl>
                                          </p:spTgt>
                                        </p:tgtEl>
                                        <p:attrNameLst>
                                          <p:attrName>fill.type</p:attrName>
                                        </p:attrNameLst>
                                      </p:cBhvr>
                                      <p:to>
                                        <p:strVal val="solid"/>
                                      </p:to>
                                    </p:set>
                                  </p:childTnLst>
                                </p:cTn>
                              </p:par>
                            </p:childTnLst>
                          </p:cTn>
                        </p:par>
                      </p:childTnLst>
                    </p:cTn>
                  </p:par>
                  <p:par>
                    <p:cTn id="136" fill="hold">
                      <p:stCondLst>
                        <p:cond delay="indefinite"/>
                      </p:stCondLst>
                      <p:childTnLst>
                        <p:par>
                          <p:cTn id="137" fill="hold">
                            <p:stCondLst>
                              <p:cond delay="0"/>
                            </p:stCondLst>
                            <p:childTnLst>
                              <p:par>
                                <p:cTn id="138" presetID="27" presetClass="entr" presetSubtype="0" fill="hold" nodeType="clickEffect">
                                  <p:stCondLst>
                                    <p:cond delay="0"/>
                                  </p:stCondLst>
                                  <p:iterate type="lt">
                                    <p:tmPct val="50000"/>
                                  </p:iterate>
                                  <p:childTnLst>
                                    <p:set>
                                      <p:cBhvr>
                                        <p:cTn id="139" dur="1" fill="hold">
                                          <p:stCondLst>
                                            <p:cond delay="0"/>
                                          </p:stCondLst>
                                        </p:cTn>
                                        <p:tgtEl>
                                          <p:spTgt spid="11">
                                            <p:txEl>
                                              <p:pRg st="3" end="3"/>
                                            </p:txEl>
                                          </p:spTgt>
                                        </p:tgtEl>
                                        <p:attrNameLst>
                                          <p:attrName>style.visibility</p:attrName>
                                        </p:attrNameLst>
                                      </p:cBhvr>
                                      <p:to>
                                        <p:strVal val="visible"/>
                                      </p:to>
                                    </p:set>
                                    <p:anim calcmode="discrete" valueType="clr">
                                      <p:cBhvr override="childStyle">
                                        <p:cTn id="140" dur="80"/>
                                        <p:tgtEl>
                                          <p:spTgt spid="11">
                                            <p:txEl>
                                              <p:pRg st="3" end="3"/>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41" dur="80"/>
                                        <p:tgtEl>
                                          <p:spTgt spid="11">
                                            <p:txEl>
                                              <p:pRg st="3" end="3"/>
                                            </p:txEl>
                                          </p:spTgt>
                                        </p:tgtEl>
                                        <p:attrNameLst>
                                          <p:attrName>fillcolor</p:attrName>
                                        </p:attrNameLst>
                                      </p:cBhvr>
                                      <p:tavLst>
                                        <p:tav tm="0">
                                          <p:val>
                                            <p:clrVal>
                                              <a:schemeClr val="accent2"/>
                                            </p:clrVal>
                                          </p:val>
                                        </p:tav>
                                        <p:tav tm="50000">
                                          <p:val>
                                            <p:clrVal>
                                              <a:schemeClr val="hlink"/>
                                            </p:clrVal>
                                          </p:val>
                                        </p:tav>
                                      </p:tavLst>
                                    </p:anim>
                                    <p:set>
                                      <p:cBhvr>
                                        <p:cTn id="142" dur="80"/>
                                        <p:tgtEl>
                                          <p:spTgt spid="11">
                                            <p:txEl>
                                              <p:pRg st="3" end="3"/>
                                            </p:txEl>
                                          </p:spTgt>
                                        </p:tgtEl>
                                        <p:attrNameLst>
                                          <p:attrName>fill.type</p:attrName>
                                        </p:attrNameLst>
                                      </p:cBhvr>
                                      <p:to>
                                        <p:strVal val="solid"/>
                                      </p:to>
                                    </p:set>
                                  </p:childTnLst>
                                </p:cTn>
                              </p:par>
                            </p:childTnLst>
                          </p:cTn>
                        </p:par>
                      </p:childTnLst>
                    </p:cTn>
                  </p:par>
                  <p:par>
                    <p:cTn id="143" fill="hold">
                      <p:stCondLst>
                        <p:cond delay="indefinite"/>
                      </p:stCondLst>
                      <p:childTnLst>
                        <p:par>
                          <p:cTn id="144" fill="hold">
                            <p:stCondLst>
                              <p:cond delay="0"/>
                            </p:stCondLst>
                            <p:childTnLst>
                              <p:par>
                                <p:cTn id="145" presetID="27" presetClass="entr" presetSubtype="0" fill="hold" nodeType="clickEffect">
                                  <p:stCondLst>
                                    <p:cond delay="0"/>
                                  </p:stCondLst>
                                  <p:iterate type="lt">
                                    <p:tmPct val="50000"/>
                                  </p:iterate>
                                  <p:childTnLst>
                                    <p:set>
                                      <p:cBhvr>
                                        <p:cTn id="146" dur="1" fill="hold">
                                          <p:stCondLst>
                                            <p:cond delay="0"/>
                                          </p:stCondLst>
                                        </p:cTn>
                                        <p:tgtEl>
                                          <p:spTgt spid="11">
                                            <p:txEl>
                                              <p:pRg st="4" end="4"/>
                                            </p:txEl>
                                          </p:spTgt>
                                        </p:tgtEl>
                                        <p:attrNameLst>
                                          <p:attrName>style.visibility</p:attrName>
                                        </p:attrNameLst>
                                      </p:cBhvr>
                                      <p:to>
                                        <p:strVal val="visible"/>
                                      </p:to>
                                    </p:set>
                                    <p:anim calcmode="discrete" valueType="clr">
                                      <p:cBhvr override="childStyle">
                                        <p:cTn id="147" dur="80"/>
                                        <p:tgtEl>
                                          <p:spTgt spid="11">
                                            <p:txEl>
                                              <p:pRg st="4" end="4"/>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48" dur="80"/>
                                        <p:tgtEl>
                                          <p:spTgt spid="11">
                                            <p:txEl>
                                              <p:pRg st="4" end="4"/>
                                            </p:txEl>
                                          </p:spTgt>
                                        </p:tgtEl>
                                        <p:attrNameLst>
                                          <p:attrName>fillcolor</p:attrName>
                                        </p:attrNameLst>
                                      </p:cBhvr>
                                      <p:tavLst>
                                        <p:tav tm="0">
                                          <p:val>
                                            <p:clrVal>
                                              <a:schemeClr val="accent2"/>
                                            </p:clrVal>
                                          </p:val>
                                        </p:tav>
                                        <p:tav tm="50000">
                                          <p:val>
                                            <p:clrVal>
                                              <a:schemeClr val="hlink"/>
                                            </p:clrVal>
                                          </p:val>
                                        </p:tav>
                                      </p:tavLst>
                                    </p:anim>
                                    <p:set>
                                      <p:cBhvr>
                                        <p:cTn id="149" dur="80"/>
                                        <p:tgtEl>
                                          <p:spTgt spid="11">
                                            <p:txEl>
                                              <p:pRg st="4" end="4"/>
                                            </p:txEl>
                                          </p:spTgt>
                                        </p:tgtEl>
                                        <p:attrNameLst>
                                          <p:attrName>fill.type</p:attrName>
                                        </p:attrNameLst>
                                      </p:cBhvr>
                                      <p:to>
                                        <p:strVal val="solid"/>
                                      </p:to>
                                    </p:set>
                                  </p:childTnLst>
                                </p:cTn>
                              </p:par>
                            </p:childTnLst>
                          </p:cTn>
                        </p:par>
                      </p:childTnLst>
                    </p:cTn>
                  </p:par>
                  <p:par>
                    <p:cTn id="150" fill="hold">
                      <p:stCondLst>
                        <p:cond delay="indefinite"/>
                      </p:stCondLst>
                      <p:childTnLst>
                        <p:par>
                          <p:cTn id="151" fill="hold">
                            <p:stCondLst>
                              <p:cond delay="0"/>
                            </p:stCondLst>
                            <p:childTnLst>
                              <p:par>
                                <p:cTn id="152" presetID="27" presetClass="entr" presetSubtype="0" fill="hold" nodeType="clickEffect">
                                  <p:stCondLst>
                                    <p:cond delay="0"/>
                                  </p:stCondLst>
                                  <p:iterate type="lt">
                                    <p:tmPct val="50000"/>
                                  </p:iterate>
                                  <p:childTnLst>
                                    <p:set>
                                      <p:cBhvr>
                                        <p:cTn id="153" dur="1" fill="hold">
                                          <p:stCondLst>
                                            <p:cond delay="0"/>
                                          </p:stCondLst>
                                        </p:cTn>
                                        <p:tgtEl>
                                          <p:spTgt spid="11">
                                            <p:txEl>
                                              <p:pRg st="5" end="5"/>
                                            </p:txEl>
                                          </p:spTgt>
                                        </p:tgtEl>
                                        <p:attrNameLst>
                                          <p:attrName>style.visibility</p:attrName>
                                        </p:attrNameLst>
                                      </p:cBhvr>
                                      <p:to>
                                        <p:strVal val="visible"/>
                                      </p:to>
                                    </p:set>
                                    <p:anim calcmode="discrete" valueType="clr">
                                      <p:cBhvr override="childStyle">
                                        <p:cTn id="154" dur="80"/>
                                        <p:tgtEl>
                                          <p:spTgt spid="11">
                                            <p:txEl>
                                              <p:pRg st="5" end="5"/>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55" dur="80"/>
                                        <p:tgtEl>
                                          <p:spTgt spid="11">
                                            <p:txEl>
                                              <p:pRg st="5" end="5"/>
                                            </p:txEl>
                                          </p:spTgt>
                                        </p:tgtEl>
                                        <p:attrNameLst>
                                          <p:attrName>fillcolor</p:attrName>
                                        </p:attrNameLst>
                                      </p:cBhvr>
                                      <p:tavLst>
                                        <p:tav tm="0">
                                          <p:val>
                                            <p:clrVal>
                                              <a:schemeClr val="accent2"/>
                                            </p:clrVal>
                                          </p:val>
                                        </p:tav>
                                        <p:tav tm="50000">
                                          <p:val>
                                            <p:clrVal>
                                              <a:schemeClr val="hlink"/>
                                            </p:clrVal>
                                          </p:val>
                                        </p:tav>
                                      </p:tavLst>
                                    </p:anim>
                                    <p:set>
                                      <p:cBhvr>
                                        <p:cTn id="156" dur="80"/>
                                        <p:tgtEl>
                                          <p:spTgt spid="11">
                                            <p:txEl>
                                              <p:pRg st="5" end="5"/>
                                            </p:txEl>
                                          </p:spTgt>
                                        </p:tgtEl>
                                        <p:attrNameLst>
                                          <p:attrName>fill.type</p:attrName>
                                        </p:attrNameLst>
                                      </p:cBhvr>
                                      <p:to>
                                        <p:strVal val="solid"/>
                                      </p:to>
                                    </p:set>
                                  </p:childTnLst>
                                </p:cTn>
                              </p:par>
                            </p:childTnLst>
                          </p:cTn>
                        </p:par>
                      </p:childTnLst>
                    </p:cTn>
                  </p:par>
                  <p:par>
                    <p:cTn id="157" fill="hold">
                      <p:stCondLst>
                        <p:cond delay="indefinite"/>
                      </p:stCondLst>
                      <p:childTnLst>
                        <p:par>
                          <p:cTn id="158" fill="hold">
                            <p:stCondLst>
                              <p:cond delay="0"/>
                            </p:stCondLst>
                            <p:childTnLst>
                              <p:par>
                                <p:cTn id="159" presetID="27" presetClass="entr" presetSubtype="0" fill="hold" nodeType="clickEffect">
                                  <p:stCondLst>
                                    <p:cond delay="0"/>
                                  </p:stCondLst>
                                  <p:iterate type="lt">
                                    <p:tmPct val="50000"/>
                                  </p:iterate>
                                  <p:childTnLst>
                                    <p:set>
                                      <p:cBhvr>
                                        <p:cTn id="160" dur="1" fill="hold">
                                          <p:stCondLst>
                                            <p:cond delay="0"/>
                                          </p:stCondLst>
                                        </p:cTn>
                                        <p:tgtEl>
                                          <p:spTgt spid="14">
                                            <p:txEl>
                                              <p:pRg st="0" end="0"/>
                                            </p:txEl>
                                          </p:spTgt>
                                        </p:tgtEl>
                                        <p:attrNameLst>
                                          <p:attrName>style.visibility</p:attrName>
                                        </p:attrNameLst>
                                      </p:cBhvr>
                                      <p:to>
                                        <p:strVal val="visible"/>
                                      </p:to>
                                    </p:set>
                                    <p:anim calcmode="discrete" valueType="clr">
                                      <p:cBhvr override="childStyle">
                                        <p:cTn id="161" dur="80"/>
                                        <p:tgtEl>
                                          <p:spTgt spid="14">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62" dur="80"/>
                                        <p:tgtEl>
                                          <p:spTgt spid="14">
                                            <p:txEl>
                                              <p:pRg st="0" end="0"/>
                                            </p:txEl>
                                          </p:spTgt>
                                        </p:tgtEl>
                                        <p:attrNameLst>
                                          <p:attrName>fillcolor</p:attrName>
                                        </p:attrNameLst>
                                      </p:cBhvr>
                                      <p:tavLst>
                                        <p:tav tm="0">
                                          <p:val>
                                            <p:clrVal>
                                              <a:schemeClr val="accent2"/>
                                            </p:clrVal>
                                          </p:val>
                                        </p:tav>
                                        <p:tav tm="50000">
                                          <p:val>
                                            <p:clrVal>
                                              <a:schemeClr val="hlink"/>
                                            </p:clrVal>
                                          </p:val>
                                        </p:tav>
                                      </p:tavLst>
                                    </p:anim>
                                    <p:set>
                                      <p:cBhvr>
                                        <p:cTn id="163" dur="80"/>
                                        <p:tgtEl>
                                          <p:spTgt spid="14">
                                            <p:txEl>
                                              <p:pRg st="0" end="0"/>
                                            </p:txEl>
                                          </p:spTgt>
                                        </p:tgtEl>
                                        <p:attrNameLst>
                                          <p:attrName>fill.type</p:attrName>
                                        </p:attrNameLst>
                                      </p:cBhvr>
                                      <p:to>
                                        <p:strVal val="solid"/>
                                      </p:to>
                                    </p:set>
                                  </p:childTnLst>
                                </p:cTn>
                              </p:par>
                            </p:childTnLst>
                          </p:cTn>
                        </p:par>
                      </p:childTnLst>
                    </p:cTn>
                  </p:par>
                  <p:par>
                    <p:cTn id="164" fill="hold">
                      <p:stCondLst>
                        <p:cond delay="indefinite"/>
                      </p:stCondLst>
                      <p:childTnLst>
                        <p:par>
                          <p:cTn id="165" fill="hold">
                            <p:stCondLst>
                              <p:cond delay="0"/>
                            </p:stCondLst>
                            <p:childTnLst>
                              <p:par>
                                <p:cTn id="166" presetID="27" presetClass="entr" presetSubtype="0" fill="hold" nodeType="clickEffect">
                                  <p:stCondLst>
                                    <p:cond delay="0"/>
                                  </p:stCondLst>
                                  <p:iterate type="lt">
                                    <p:tmPct val="50000"/>
                                  </p:iterate>
                                  <p:childTnLst>
                                    <p:set>
                                      <p:cBhvr>
                                        <p:cTn id="167" dur="1" fill="hold">
                                          <p:stCondLst>
                                            <p:cond delay="0"/>
                                          </p:stCondLst>
                                        </p:cTn>
                                        <p:tgtEl>
                                          <p:spTgt spid="14">
                                            <p:txEl>
                                              <p:pRg st="1" end="1"/>
                                            </p:txEl>
                                          </p:spTgt>
                                        </p:tgtEl>
                                        <p:attrNameLst>
                                          <p:attrName>style.visibility</p:attrName>
                                        </p:attrNameLst>
                                      </p:cBhvr>
                                      <p:to>
                                        <p:strVal val="visible"/>
                                      </p:to>
                                    </p:set>
                                    <p:anim calcmode="discrete" valueType="clr">
                                      <p:cBhvr override="childStyle">
                                        <p:cTn id="168" dur="80"/>
                                        <p:tgtEl>
                                          <p:spTgt spid="14">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69" dur="80"/>
                                        <p:tgtEl>
                                          <p:spTgt spid="14">
                                            <p:txEl>
                                              <p:pRg st="1" end="1"/>
                                            </p:txEl>
                                          </p:spTgt>
                                        </p:tgtEl>
                                        <p:attrNameLst>
                                          <p:attrName>fillcolor</p:attrName>
                                        </p:attrNameLst>
                                      </p:cBhvr>
                                      <p:tavLst>
                                        <p:tav tm="0">
                                          <p:val>
                                            <p:clrVal>
                                              <a:schemeClr val="accent2"/>
                                            </p:clrVal>
                                          </p:val>
                                        </p:tav>
                                        <p:tav tm="50000">
                                          <p:val>
                                            <p:clrVal>
                                              <a:schemeClr val="hlink"/>
                                            </p:clrVal>
                                          </p:val>
                                        </p:tav>
                                      </p:tavLst>
                                    </p:anim>
                                    <p:set>
                                      <p:cBhvr>
                                        <p:cTn id="170" dur="80"/>
                                        <p:tgtEl>
                                          <p:spTgt spid="14">
                                            <p:txEl>
                                              <p:pRg st="1" end="1"/>
                                            </p:txEl>
                                          </p:spTgt>
                                        </p:tgtEl>
                                        <p:attrNameLst>
                                          <p:attrName>fill.type</p:attrName>
                                        </p:attrNameLst>
                                      </p:cBhvr>
                                      <p:to>
                                        <p:strVal val="solid"/>
                                      </p:to>
                                    </p:set>
                                  </p:childTnLst>
                                </p:cTn>
                              </p:par>
                            </p:childTnLst>
                          </p:cTn>
                        </p:par>
                      </p:childTnLst>
                    </p:cTn>
                  </p:par>
                  <p:par>
                    <p:cTn id="171" fill="hold">
                      <p:stCondLst>
                        <p:cond delay="indefinite"/>
                      </p:stCondLst>
                      <p:childTnLst>
                        <p:par>
                          <p:cTn id="172" fill="hold">
                            <p:stCondLst>
                              <p:cond delay="0"/>
                            </p:stCondLst>
                            <p:childTnLst>
                              <p:par>
                                <p:cTn id="173" presetID="27" presetClass="entr" presetSubtype="0" fill="hold" nodeType="clickEffect">
                                  <p:stCondLst>
                                    <p:cond delay="0"/>
                                  </p:stCondLst>
                                  <p:iterate type="lt">
                                    <p:tmPct val="50000"/>
                                  </p:iterate>
                                  <p:childTnLst>
                                    <p:set>
                                      <p:cBhvr>
                                        <p:cTn id="174" dur="1" fill="hold">
                                          <p:stCondLst>
                                            <p:cond delay="0"/>
                                          </p:stCondLst>
                                        </p:cTn>
                                        <p:tgtEl>
                                          <p:spTgt spid="14">
                                            <p:txEl>
                                              <p:pRg st="2" end="2"/>
                                            </p:txEl>
                                          </p:spTgt>
                                        </p:tgtEl>
                                        <p:attrNameLst>
                                          <p:attrName>style.visibility</p:attrName>
                                        </p:attrNameLst>
                                      </p:cBhvr>
                                      <p:to>
                                        <p:strVal val="visible"/>
                                      </p:to>
                                    </p:set>
                                    <p:anim calcmode="discrete" valueType="clr">
                                      <p:cBhvr override="childStyle">
                                        <p:cTn id="175" dur="80"/>
                                        <p:tgtEl>
                                          <p:spTgt spid="14">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76" dur="80"/>
                                        <p:tgtEl>
                                          <p:spTgt spid="14">
                                            <p:txEl>
                                              <p:pRg st="2" end="2"/>
                                            </p:txEl>
                                          </p:spTgt>
                                        </p:tgtEl>
                                        <p:attrNameLst>
                                          <p:attrName>fillcolor</p:attrName>
                                        </p:attrNameLst>
                                      </p:cBhvr>
                                      <p:tavLst>
                                        <p:tav tm="0">
                                          <p:val>
                                            <p:clrVal>
                                              <a:schemeClr val="accent2"/>
                                            </p:clrVal>
                                          </p:val>
                                        </p:tav>
                                        <p:tav tm="50000">
                                          <p:val>
                                            <p:clrVal>
                                              <a:schemeClr val="hlink"/>
                                            </p:clrVal>
                                          </p:val>
                                        </p:tav>
                                      </p:tavLst>
                                    </p:anim>
                                    <p:set>
                                      <p:cBhvr>
                                        <p:cTn id="177" dur="80"/>
                                        <p:tgtEl>
                                          <p:spTgt spid="14">
                                            <p:txEl>
                                              <p:pRg st="2" end="2"/>
                                            </p:txEl>
                                          </p:spTgt>
                                        </p:tgtEl>
                                        <p:attrNameLst>
                                          <p:attrName>fill.type</p:attrName>
                                        </p:attrNameLst>
                                      </p:cBhvr>
                                      <p:to>
                                        <p:strVal val="solid"/>
                                      </p:to>
                                    </p:set>
                                  </p:childTnLst>
                                </p:cTn>
                              </p:par>
                            </p:childTnLst>
                          </p:cTn>
                        </p:par>
                      </p:childTnLst>
                    </p:cTn>
                  </p:par>
                  <p:par>
                    <p:cTn id="178" fill="hold">
                      <p:stCondLst>
                        <p:cond delay="indefinite"/>
                      </p:stCondLst>
                      <p:childTnLst>
                        <p:par>
                          <p:cTn id="179" fill="hold">
                            <p:stCondLst>
                              <p:cond delay="0"/>
                            </p:stCondLst>
                            <p:childTnLst>
                              <p:par>
                                <p:cTn id="180" presetID="27" presetClass="entr" presetSubtype="0" fill="hold" nodeType="clickEffect">
                                  <p:stCondLst>
                                    <p:cond delay="0"/>
                                  </p:stCondLst>
                                  <p:iterate type="lt">
                                    <p:tmPct val="50000"/>
                                  </p:iterate>
                                  <p:childTnLst>
                                    <p:set>
                                      <p:cBhvr>
                                        <p:cTn id="181" dur="1" fill="hold">
                                          <p:stCondLst>
                                            <p:cond delay="0"/>
                                          </p:stCondLst>
                                        </p:cTn>
                                        <p:tgtEl>
                                          <p:spTgt spid="14">
                                            <p:txEl>
                                              <p:pRg st="3" end="3"/>
                                            </p:txEl>
                                          </p:spTgt>
                                        </p:tgtEl>
                                        <p:attrNameLst>
                                          <p:attrName>style.visibility</p:attrName>
                                        </p:attrNameLst>
                                      </p:cBhvr>
                                      <p:to>
                                        <p:strVal val="visible"/>
                                      </p:to>
                                    </p:set>
                                    <p:anim calcmode="discrete" valueType="clr">
                                      <p:cBhvr override="childStyle">
                                        <p:cTn id="182" dur="80"/>
                                        <p:tgtEl>
                                          <p:spTgt spid="14">
                                            <p:txEl>
                                              <p:pRg st="3" end="3"/>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83" dur="80"/>
                                        <p:tgtEl>
                                          <p:spTgt spid="14">
                                            <p:txEl>
                                              <p:pRg st="3" end="3"/>
                                            </p:txEl>
                                          </p:spTgt>
                                        </p:tgtEl>
                                        <p:attrNameLst>
                                          <p:attrName>fillcolor</p:attrName>
                                        </p:attrNameLst>
                                      </p:cBhvr>
                                      <p:tavLst>
                                        <p:tav tm="0">
                                          <p:val>
                                            <p:clrVal>
                                              <a:schemeClr val="accent2"/>
                                            </p:clrVal>
                                          </p:val>
                                        </p:tav>
                                        <p:tav tm="50000">
                                          <p:val>
                                            <p:clrVal>
                                              <a:schemeClr val="hlink"/>
                                            </p:clrVal>
                                          </p:val>
                                        </p:tav>
                                      </p:tavLst>
                                    </p:anim>
                                    <p:set>
                                      <p:cBhvr>
                                        <p:cTn id="184" dur="80"/>
                                        <p:tgtEl>
                                          <p:spTgt spid="14">
                                            <p:txEl>
                                              <p:pRg st="3" end="3"/>
                                            </p:txEl>
                                          </p:spTgt>
                                        </p:tgtEl>
                                        <p:attrNameLst>
                                          <p:attrName>fill.type</p:attrName>
                                        </p:attrNameLst>
                                      </p:cBhvr>
                                      <p:to>
                                        <p:strVal val="solid"/>
                                      </p:to>
                                    </p:set>
                                  </p:childTnLst>
                                </p:cTn>
                              </p:par>
                            </p:childTnLst>
                          </p:cTn>
                        </p:par>
                      </p:childTnLst>
                    </p:cTn>
                  </p:par>
                  <p:par>
                    <p:cTn id="185" fill="hold">
                      <p:stCondLst>
                        <p:cond delay="indefinite"/>
                      </p:stCondLst>
                      <p:childTnLst>
                        <p:par>
                          <p:cTn id="186" fill="hold">
                            <p:stCondLst>
                              <p:cond delay="0"/>
                            </p:stCondLst>
                            <p:childTnLst>
                              <p:par>
                                <p:cTn id="187" presetID="27" presetClass="entr" presetSubtype="0" fill="hold" nodeType="clickEffect">
                                  <p:stCondLst>
                                    <p:cond delay="0"/>
                                  </p:stCondLst>
                                  <p:iterate type="lt">
                                    <p:tmPct val="50000"/>
                                  </p:iterate>
                                  <p:childTnLst>
                                    <p:set>
                                      <p:cBhvr>
                                        <p:cTn id="188" dur="1" fill="hold">
                                          <p:stCondLst>
                                            <p:cond delay="0"/>
                                          </p:stCondLst>
                                        </p:cTn>
                                        <p:tgtEl>
                                          <p:spTgt spid="14">
                                            <p:txEl>
                                              <p:pRg st="4" end="4"/>
                                            </p:txEl>
                                          </p:spTgt>
                                        </p:tgtEl>
                                        <p:attrNameLst>
                                          <p:attrName>style.visibility</p:attrName>
                                        </p:attrNameLst>
                                      </p:cBhvr>
                                      <p:to>
                                        <p:strVal val="visible"/>
                                      </p:to>
                                    </p:set>
                                    <p:anim calcmode="discrete" valueType="clr">
                                      <p:cBhvr override="childStyle">
                                        <p:cTn id="189" dur="80"/>
                                        <p:tgtEl>
                                          <p:spTgt spid="14">
                                            <p:txEl>
                                              <p:pRg st="4" end="4"/>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90" dur="80"/>
                                        <p:tgtEl>
                                          <p:spTgt spid="14">
                                            <p:txEl>
                                              <p:pRg st="4" end="4"/>
                                            </p:txEl>
                                          </p:spTgt>
                                        </p:tgtEl>
                                        <p:attrNameLst>
                                          <p:attrName>fillcolor</p:attrName>
                                        </p:attrNameLst>
                                      </p:cBhvr>
                                      <p:tavLst>
                                        <p:tav tm="0">
                                          <p:val>
                                            <p:clrVal>
                                              <a:schemeClr val="accent2"/>
                                            </p:clrVal>
                                          </p:val>
                                        </p:tav>
                                        <p:tav tm="50000">
                                          <p:val>
                                            <p:clrVal>
                                              <a:schemeClr val="hlink"/>
                                            </p:clrVal>
                                          </p:val>
                                        </p:tav>
                                      </p:tavLst>
                                    </p:anim>
                                    <p:set>
                                      <p:cBhvr>
                                        <p:cTn id="191" dur="80"/>
                                        <p:tgtEl>
                                          <p:spTgt spid="14">
                                            <p:txEl>
                                              <p:pRg st="4" end="4"/>
                                            </p:txEl>
                                          </p:spTgt>
                                        </p:tgtEl>
                                        <p:attrNameLst>
                                          <p:attrName>fill.type</p:attrName>
                                        </p:attrNameLst>
                                      </p:cBhvr>
                                      <p:to>
                                        <p:strVal val="solid"/>
                                      </p:to>
                                    </p:set>
                                  </p:childTnLst>
                                </p:cTn>
                              </p:par>
                            </p:childTnLst>
                          </p:cTn>
                        </p:par>
                      </p:childTnLst>
                    </p:cTn>
                  </p:par>
                  <p:par>
                    <p:cTn id="192" fill="hold">
                      <p:stCondLst>
                        <p:cond delay="indefinite"/>
                      </p:stCondLst>
                      <p:childTnLst>
                        <p:par>
                          <p:cTn id="193" fill="hold">
                            <p:stCondLst>
                              <p:cond delay="0"/>
                            </p:stCondLst>
                            <p:childTnLst>
                              <p:par>
                                <p:cTn id="194" presetID="27" presetClass="entr" presetSubtype="0" fill="hold" nodeType="clickEffect">
                                  <p:stCondLst>
                                    <p:cond delay="0"/>
                                  </p:stCondLst>
                                  <p:iterate type="lt">
                                    <p:tmPct val="50000"/>
                                  </p:iterate>
                                  <p:childTnLst>
                                    <p:set>
                                      <p:cBhvr>
                                        <p:cTn id="195" dur="1" fill="hold">
                                          <p:stCondLst>
                                            <p:cond delay="0"/>
                                          </p:stCondLst>
                                        </p:cTn>
                                        <p:tgtEl>
                                          <p:spTgt spid="14">
                                            <p:txEl>
                                              <p:pRg st="5" end="5"/>
                                            </p:txEl>
                                          </p:spTgt>
                                        </p:tgtEl>
                                        <p:attrNameLst>
                                          <p:attrName>style.visibility</p:attrName>
                                        </p:attrNameLst>
                                      </p:cBhvr>
                                      <p:to>
                                        <p:strVal val="visible"/>
                                      </p:to>
                                    </p:set>
                                    <p:anim calcmode="discrete" valueType="clr">
                                      <p:cBhvr override="childStyle">
                                        <p:cTn id="196" dur="80"/>
                                        <p:tgtEl>
                                          <p:spTgt spid="14">
                                            <p:txEl>
                                              <p:pRg st="5" end="5"/>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97" dur="80"/>
                                        <p:tgtEl>
                                          <p:spTgt spid="14">
                                            <p:txEl>
                                              <p:pRg st="5" end="5"/>
                                            </p:txEl>
                                          </p:spTgt>
                                        </p:tgtEl>
                                        <p:attrNameLst>
                                          <p:attrName>fillcolor</p:attrName>
                                        </p:attrNameLst>
                                      </p:cBhvr>
                                      <p:tavLst>
                                        <p:tav tm="0">
                                          <p:val>
                                            <p:clrVal>
                                              <a:schemeClr val="accent2"/>
                                            </p:clrVal>
                                          </p:val>
                                        </p:tav>
                                        <p:tav tm="50000">
                                          <p:val>
                                            <p:clrVal>
                                              <a:schemeClr val="hlink"/>
                                            </p:clrVal>
                                          </p:val>
                                        </p:tav>
                                      </p:tavLst>
                                    </p:anim>
                                    <p:set>
                                      <p:cBhvr>
                                        <p:cTn id="198" dur="80"/>
                                        <p:tgtEl>
                                          <p:spTgt spid="14">
                                            <p:txEl>
                                              <p:pRg st="5" end="5"/>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1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a:xfrm>
            <a:off x="3411538" y="457200"/>
            <a:ext cx="3294062" cy="665163"/>
          </a:xfrm>
          <a:prstGeom prst="rect">
            <a:avLst/>
          </a:prstGeom>
        </p:spPr>
        <p:txBody>
          <a:bodyPr/>
          <a:lstStyle/>
          <a:p>
            <a:pPr algn="ctr" rtl="1">
              <a:defRPr/>
            </a:pPr>
            <a:r>
              <a:rPr lang="ar-SA" sz="1300" b="1" dirty="0">
                <a:solidFill>
                  <a:srgbClr val="0070C0"/>
                </a:solidFill>
                <a:effectLst>
                  <a:outerShdw blurRad="38100" dist="38100" dir="2700000" algn="tl">
                    <a:srgbClr val="000000">
                      <a:alpha val="43137"/>
                    </a:srgbClr>
                  </a:outerShdw>
                </a:effectLst>
                <a:latin typeface="+mj-lt"/>
                <a:ea typeface="+mj-ea"/>
              </a:rPr>
              <a:t>التحويل من السادس عشر </a:t>
            </a:r>
            <a:r>
              <a:rPr lang="ar-SA" sz="1300" b="1" dirty="0" err="1">
                <a:solidFill>
                  <a:srgbClr val="0070C0"/>
                </a:solidFill>
                <a:effectLst>
                  <a:outerShdw blurRad="38100" dist="38100" dir="2700000" algn="tl">
                    <a:srgbClr val="000000">
                      <a:alpha val="43137"/>
                    </a:srgbClr>
                  </a:outerShdw>
                </a:effectLst>
                <a:latin typeface="+mj-lt"/>
                <a:ea typeface="+mj-ea"/>
              </a:rPr>
              <a:t>الى</a:t>
            </a:r>
            <a:r>
              <a:rPr lang="ar-SA" sz="1300" b="1" dirty="0">
                <a:solidFill>
                  <a:srgbClr val="0070C0"/>
                </a:solidFill>
                <a:effectLst>
                  <a:outerShdw blurRad="38100" dist="38100" dir="2700000" algn="tl">
                    <a:srgbClr val="000000">
                      <a:alpha val="43137"/>
                    </a:srgbClr>
                  </a:outerShdw>
                </a:effectLst>
                <a:latin typeface="+mj-lt"/>
                <a:ea typeface="+mj-ea"/>
              </a:rPr>
              <a:t> العشري</a:t>
            </a:r>
            <a:br>
              <a:rPr lang="ar-SA" sz="1300" b="1" dirty="0">
                <a:solidFill>
                  <a:srgbClr val="0070C0"/>
                </a:solidFill>
                <a:effectLst>
                  <a:outerShdw blurRad="38100" dist="38100" dir="2700000" algn="tl">
                    <a:srgbClr val="000000">
                      <a:alpha val="43137"/>
                    </a:srgbClr>
                  </a:outerShdw>
                </a:effectLst>
                <a:latin typeface="+mj-lt"/>
                <a:ea typeface="+mj-ea"/>
              </a:rPr>
            </a:br>
            <a:r>
              <a:rPr lang="en-US" sz="1300" b="1" dirty="0">
                <a:solidFill>
                  <a:srgbClr val="0070C0"/>
                </a:solidFill>
                <a:effectLst>
                  <a:outerShdw blurRad="38100" dist="38100" dir="2700000" algn="tl">
                    <a:srgbClr val="000000">
                      <a:alpha val="43137"/>
                    </a:srgbClr>
                  </a:outerShdw>
                </a:effectLst>
                <a:latin typeface="+mj-lt"/>
                <a:ea typeface="+mj-ea"/>
              </a:rPr>
              <a:t>Converting from Hexadecimal to Decimal</a:t>
            </a:r>
            <a:r>
              <a:rPr lang="ar-SA" sz="1300" b="1" dirty="0">
                <a:solidFill>
                  <a:srgbClr val="0070C0"/>
                </a:solidFill>
                <a:effectLst>
                  <a:outerShdw blurRad="38100" dist="38100" dir="2700000" algn="tl">
                    <a:srgbClr val="000000">
                      <a:alpha val="43137"/>
                    </a:srgbClr>
                  </a:outerShdw>
                </a:effectLst>
                <a:latin typeface="+mj-lt"/>
                <a:ea typeface="+mj-ea"/>
              </a:rPr>
              <a:t> </a:t>
            </a:r>
            <a:endParaRPr lang="en-US" sz="1300" b="1" dirty="0">
              <a:solidFill>
                <a:srgbClr val="0070C0"/>
              </a:solidFill>
              <a:effectLst>
                <a:outerShdw blurRad="38100" dist="38100" dir="2700000" algn="tl">
                  <a:srgbClr val="000000">
                    <a:alpha val="43137"/>
                  </a:srgbClr>
                </a:outerShdw>
              </a:effectLst>
              <a:latin typeface="+mj-lt"/>
              <a:ea typeface="+mj-ea"/>
            </a:endParaRPr>
          </a:p>
        </p:txBody>
      </p:sp>
      <p:sp>
        <p:nvSpPr>
          <p:cNvPr id="4" name="Rectangle 3"/>
          <p:cNvSpPr txBox="1">
            <a:spLocks noChangeArrowheads="1"/>
          </p:cNvSpPr>
          <p:nvPr/>
        </p:nvSpPr>
        <p:spPr>
          <a:xfrm>
            <a:off x="1905000" y="990600"/>
            <a:ext cx="4419600" cy="1752600"/>
          </a:xfrm>
          <a:prstGeom prst="rect">
            <a:avLst/>
          </a:prstGeom>
        </p:spPr>
        <p:txBody>
          <a:bodyPr/>
          <a:lstStyle/>
          <a:p>
            <a:pPr marL="342900" indent="-342900" algn="r" rtl="1">
              <a:spcBef>
                <a:spcPct val="20000"/>
              </a:spcBef>
              <a:buFont typeface="Arial" charset="0"/>
              <a:buChar char="•"/>
              <a:defRPr/>
            </a:pPr>
            <a:r>
              <a:rPr lang="ar-SA" sz="1300" b="1" dirty="0">
                <a:latin typeface="+mn-lt"/>
              </a:rPr>
              <a:t>مثال</a:t>
            </a:r>
            <a:r>
              <a:rPr lang="en-US" sz="1300" b="1" dirty="0">
                <a:latin typeface="+mn-lt"/>
              </a:rPr>
              <a:t>1</a:t>
            </a:r>
            <a:r>
              <a:rPr lang="ar-SA" sz="1300" b="1" dirty="0">
                <a:latin typeface="+mn-lt"/>
              </a:rPr>
              <a:t> :</a:t>
            </a:r>
          </a:p>
          <a:p>
            <a:pPr marL="342900" indent="-342900" algn="r" rtl="1">
              <a:spcBef>
                <a:spcPct val="20000"/>
              </a:spcBef>
              <a:defRPr/>
            </a:pPr>
            <a:r>
              <a:rPr lang="ar-SA" sz="1300" dirty="0">
                <a:latin typeface="+mn-lt"/>
              </a:rPr>
              <a:t>حولي العدد السادس عشر  </a:t>
            </a:r>
            <a:r>
              <a:rPr lang="en-US" sz="1300" dirty="0">
                <a:latin typeface="+mn-lt"/>
              </a:rPr>
              <a:t>(AF01B)</a:t>
            </a:r>
            <a:r>
              <a:rPr lang="ar-SA" sz="1300" dirty="0">
                <a:latin typeface="+mn-lt"/>
              </a:rPr>
              <a:t> </a:t>
            </a:r>
            <a:r>
              <a:rPr lang="ar-SA" sz="1300" dirty="0" err="1">
                <a:latin typeface="+mn-lt"/>
              </a:rPr>
              <a:t>الى</a:t>
            </a:r>
            <a:r>
              <a:rPr lang="ar-SA" sz="1300" dirty="0">
                <a:latin typeface="+mn-lt"/>
              </a:rPr>
              <a:t> النظام العشري .</a:t>
            </a:r>
          </a:p>
          <a:p>
            <a:pPr marL="342900" indent="-342900" algn="r" rtl="1">
              <a:spcBef>
                <a:spcPct val="20000"/>
              </a:spcBef>
              <a:buFont typeface="Arial" charset="0"/>
              <a:buChar char="•"/>
              <a:defRPr/>
            </a:pPr>
            <a:r>
              <a:rPr lang="ar-SA" sz="1300" b="1" dirty="0">
                <a:latin typeface="+mn-lt"/>
              </a:rPr>
              <a:t>الحل :</a:t>
            </a:r>
          </a:p>
          <a:p>
            <a:pPr marL="342900" indent="-342900" rtl="1">
              <a:spcBef>
                <a:spcPct val="20000"/>
              </a:spcBef>
              <a:defRPr/>
            </a:pPr>
            <a:r>
              <a:rPr lang="en-US" sz="1300" dirty="0">
                <a:latin typeface="+mn-lt"/>
              </a:rPr>
              <a:t>(AF01B)</a:t>
            </a:r>
            <a:r>
              <a:rPr lang="en-US" sz="1300" baseline="-25000" dirty="0">
                <a:latin typeface="+mn-lt"/>
              </a:rPr>
              <a:t>16</a:t>
            </a:r>
            <a:r>
              <a:rPr lang="en-US" sz="1300" dirty="0">
                <a:latin typeface="+mn-lt"/>
              </a:rPr>
              <a:t>=10*16</a:t>
            </a:r>
            <a:r>
              <a:rPr lang="en-US" sz="1300" baseline="30000" dirty="0">
                <a:latin typeface="+mn-lt"/>
              </a:rPr>
              <a:t>4</a:t>
            </a:r>
            <a:r>
              <a:rPr lang="en-US" sz="1300" dirty="0">
                <a:latin typeface="+mn-lt"/>
              </a:rPr>
              <a:t>+15*16</a:t>
            </a:r>
            <a:r>
              <a:rPr lang="en-US" sz="1300" baseline="30000" dirty="0">
                <a:latin typeface="+mn-lt"/>
              </a:rPr>
              <a:t>3</a:t>
            </a:r>
            <a:r>
              <a:rPr lang="en-US" sz="1300" dirty="0">
                <a:latin typeface="+mn-lt"/>
              </a:rPr>
              <a:t>+0*16</a:t>
            </a:r>
            <a:r>
              <a:rPr lang="en-US" sz="1300" baseline="30000" dirty="0">
                <a:latin typeface="+mn-lt"/>
              </a:rPr>
              <a:t>2</a:t>
            </a:r>
            <a:r>
              <a:rPr lang="en-US" sz="1300" dirty="0">
                <a:latin typeface="+mn-lt"/>
              </a:rPr>
              <a:t>+ 1*16</a:t>
            </a:r>
            <a:r>
              <a:rPr lang="en-US" sz="1300" baseline="30000" dirty="0">
                <a:latin typeface="+mn-lt"/>
              </a:rPr>
              <a:t>1</a:t>
            </a:r>
            <a:r>
              <a:rPr lang="en-US" sz="1300" dirty="0">
                <a:latin typeface="+mn-lt"/>
              </a:rPr>
              <a:t>+11*16</a:t>
            </a:r>
            <a:r>
              <a:rPr lang="en-US" sz="1300" baseline="30000" dirty="0">
                <a:latin typeface="+mn-lt"/>
              </a:rPr>
              <a:t>0</a:t>
            </a:r>
          </a:p>
          <a:p>
            <a:pPr marL="342900" indent="-342900" rtl="1">
              <a:spcBef>
                <a:spcPct val="20000"/>
              </a:spcBef>
              <a:defRPr/>
            </a:pPr>
            <a:r>
              <a:rPr lang="en-US" sz="1300" baseline="30000" dirty="0">
                <a:latin typeface="+mn-lt"/>
              </a:rPr>
              <a:t>                    </a:t>
            </a:r>
            <a:r>
              <a:rPr lang="en-US" sz="1300" dirty="0">
                <a:latin typeface="+mn-lt"/>
              </a:rPr>
              <a:t>=10*65536+15*4096+0*256+1*16+11*1</a:t>
            </a:r>
          </a:p>
          <a:p>
            <a:pPr marL="342900" indent="-342900" rtl="1">
              <a:spcBef>
                <a:spcPct val="20000"/>
              </a:spcBef>
              <a:defRPr/>
            </a:pPr>
            <a:r>
              <a:rPr lang="en-US" sz="1300" dirty="0">
                <a:latin typeface="+mn-lt"/>
              </a:rPr>
              <a:t>             =(716827)</a:t>
            </a:r>
            <a:r>
              <a:rPr lang="en-US" sz="1300" baseline="-25000" dirty="0">
                <a:latin typeface="+mn-lt"/>
              </a:rPr>
              <a:t>10</a:t>
            </a:r>
            <a:endParaRPr lang="ar-SA" sz="1300" dirty="0">
              <a:latin typeface="+mn-lt"/>
            </a:endParaRPr>
          </a:p>
          <a:p>
            <a:pPr marL="342900" indent="-342900" algn="r" rtl="1">
              <a:spcBef>
                <a:spcPct val="20000"/>
              </a:spcBef>
              <a:defRPr/>
            </a:pPr>
            <a:endParaRPr lang="ar-SA" sz="1300" dirty="0">
              <a:latin typeface="+mn-lt"/>
            </a:endParaRPr>
          </a:p>
        </p:txBody>
      </p:sp>
      <p:sp>
        <p:nvSpPr>
          <p:cNvPr id="5" name="Rectangle 3"/>
          <p:cNvSpPr txBox="1">
            <a:spLocks noChangeArrowheads="1"/>
          </p:cNvSpPr>
          <p:nvPr/>
        </p:nvSpPr>
        <p:spPr>
          <a:xfrm>
            <a:off x="1752600" y="2667000"/>
            <a:ext cx="4648200" cy="1600200"/>
          </a:xfrm>
          <a:prstGeom prst="rect">
            <a:avLst/>
          </a:prstGeom>
        </p:spPr>
        <p:txBody>
          <a:bodyPr/>
          <a:lstStyle/>
          <a:p>
            <a:pPr marL="342900" indent="-342900" algn="r" rtl="1">
              <a:spcBef>
                <a:spcPct val="20000"/>
              </a:spcBef>
              <a:buFont typeface="Arial" charset="0"/>
              <a:buChar char="•"/>
              <a:defRPr/>
            </a:pPr>
            <a:r>
              <a:rPr lang="ar-SA" sz="1300" b="1" dirty="0">
                <a:latin typeface="+mn-lt"/>
              </a:rPr>
              <a:t>مثال </a:t>
            </a:r>
            <a:r>
              <a:rPr lang="en-US" sz="1300" b="1" dirty="0">
                <a:latin typeface="+mn-lt"/>
              </a:rPr>
              <a:t>2</a:t>
            </a:r>
            <a:r>
              <a:rPr lang="ar-SA" sz="1300" b="1" dirty="0">
                <a:latin typeface="+mn-lt"/>
              </a:rPr>
              <a:t>:</a:t>
            </a:r>
          </a:p>
          <a:p>
            <a:pPr marL="342900" indent="-342900" algn="r" rtl="1">
              <a:spcBef>
                <a:spcPct val="20000"/>
              </a:spcBef>
              <a:defRPr/>
            </a:pPr>
            <a:r>
              <a:rPr lang="ar-SA" sz="1300" dirty="0">
                <a:latin typeface="+mn-lt"/>
              </a:rPr>
              <a:t>حولي العدد السادس عشري </a:t>
            </a:r>
            <a:r>
              <a:rPr lang="en-US" sz="1300" dirty="0">
                <a:latin typeface="+mn-lt"/>
              </a:rPr>
              <a:t>(AF0.1B)</a:t>
            </a:r>
            <a:r>
              <a:rPr lang="ar-SA" sz="1300" dirty="0">
                <a:latin typeface="+mn-lt"/>
              </a:rPr>
              <a:t> </a:t>
            </a:r>
            <a:r>
              <a:rPr lang="ar-SA" sz="1300" dirty="0" err="1">
                <a:latin typeface="+mn-lt"/>
              </a:rPr>
              <a:t>الى</a:t>
            </a:r>
            <a:r>
              <a:rPr lang="ar-SA" sz="1300" dirty="0">
                <a:latin typeface="+mn-lt"/>
              </a:rPr>
              <a:t> النظام العشري .</a:t>
            </a:r>
          </a:p>
          <a:p>
            <a:pPr marL="342900" indent="-342900" algn="r" rtl="1">
              <a:spcBef>
                <a:spcPct val="20000"/>
              </a:spcBef>
              <a:buFont typeface="Arial" charset="0"/>
              <a:buChar char="•"/>
              <a:defRPr/>
            </a:pPr>
            <a:r>
              <a:rPr lang="ar-SA" sz="1300" b="1" dirty="0">
                <a:latin typeface="+mn-lt"/>
              </a:rPr>
              <a:t>الحل:</a:t>
            </a:r>
          </a:p>
          <a:p>
            <a:pPr marL="342900" indent="-342900" rtl="1">
              <a:spcBef>
                <a:spcPct val="20000"/>
              </a:spcBef>
              <a:defRPr/>
            </a:pPr>
            <a:r>
              <a:rPr lang="en-US" sz="1300" dirty="0">
                <a:latin typeface="+mn-lt"/>
              </a:rPr>
              <a:t>(AF0.1B)</a:t>
            </a:r>
            <a:r>
              <a:rPr lang="en-US" sz="1300" baseline="-25000" dirty="0">
                <a:latin typeface="+mn-lt"/>
              </a:rPr>
              <a:t>8</a:t>
            </a:r>
            <a:r>
              <a:rPr lang="en-US" sz="1300" dirty="0">
                <a:latin typeface="+mn-lt"/>
              </a:rPr>
              <a:t>=10*16</a:t>
            </a:r>
            <a:r>
              <a:rPr lang="en-US" sz="1300" baseline="30000" dirty="0">
                <a:latin typeface="+mn-lt"/>
              </a:rPr>
              <a:t>2</a:t>
            </a:r>
            <a:r>
              <a:rPr lang="en-US" sz="1300" dirty="0">
                <a:latin typeface="+mn-lt"/>
              </a:rPr>
              <a:t>+15*16</a:t>
            </a:r>
            <a:r>
              <a:rPr lang="en-US" sz="1300" baseline="30000" dirty="0">
                <a:latin typeface="+mn-lt"/>
              </a:rPr>
              <a:t>1</a:t>
            </a:r>
            <a:r>
              <a:rPr lang="en-US" sz="1300" dirty="0">
                <a:latin typeface="+mn-lt"/>
              </a:rPr>
              <a:t>+0*16</a:t>
            </a:r>
            <a:r>
              <a:rPr lang="en-US" sz="1300" baseline="30000" dirty="0">
                <a:latin typeface="+mn-lt"/>
              </a:rPr>
              <a:t>0</a:t>
            </a:r>
            <a:r>
              <a:rPr lang="en-US" sz="1300" dirty="0">
                <a:latin typeface="+mn-lt"/>
              </a:rPr>
              <a:t>+1*16</a:t>
            </a:r>
            <a:r>
              <a:rPr lang="en-US" sz="1300" baseline="30000" dirty="0">
                <a:latin typeface="+mn-lt"/>
              </a:rPr>
              <a:t>-1</a:t>
            </a:r>
            <a:r>
              <a:rPr lang="en-US" sz="1300" dirty="0">
                <a:latin typeface="+mn-lt"/>
              </a:rPr>
              <a:t> +11*16</a:t>
            </a:r>
            <a:r>
              <a:rPr lang="en-US" sz="1300" baseline="30000" dirty="0">
                <a:latin typeface="+mn-lt"/>
              </a:rPr>
              <a:t>-2</a:t>
            </a:r>
          </a:p>
          <a:p>
            <a:pPr marL="342900" indent="-342900" rtl="1">
              <a:spcBef>
                <a:spcPct val="20000"/>
              </a:spcBef>
              <a:defRPr/>
            </a:pPr>
            <a:r>
              <a:rPr lang="en-US" sz="1300" baseline="30000" dirty="0">
                <a:latin typeface="+mn-lt"/>
              </a:rPr>
              <a:t>                    </a:t>
            </a:r>
            <a:r>
              <a:rPr lang="en-US" sz="1300" dirty="0">
                <a:latin typeface="+mn-lt"/>
              </a:rPr>
              <a:t>=10*256+15*16+0*1+1*1.0625+11*0.0039</a:t>
            </a:r>
          </a:p>
          <a:p>
            <a:pPr marL="342900" indent="-342900" rtl="1">
              <a:spcBef>
                <a:spcPct val="20000"/>
              </a:spcBef>
              <a:defRPr/>
            </a:pPr>
            <a:r>
              <a:rPr lang="en-US" sz="1300" dirty="0">
                <a:latin typeface="+mn-lt"/>
              </a:rPr>
              <a:t>             =(2800.1054)</a:t>
            </a:r>
            <a:r>
              <a:rPr lang="en-US" sz="1300" baseline="-25000" dirty="0">
                <a:latin typeface="+mn-lt"/>
              </a:rPr>
              <a:t>10</a:t>
            </a:r>
            <a:endParaRPr lang="ar-SA" sz="1300" dirty="0">
              <a:latin typeface="+mn-lt"/>
            </a:endParaRPr>
          </a:p>
          <a:p>
            <a:pPr marL="342900" indent="-342900" algn="r" rtl="1">
              <a:spcBef>
                <a:spcPct val="20000"/>
              </a:spcBef>
              <a:defRPr/>
            </a:pPr>
            <a:endParaRPr lang="ar-SA" sz="1300" dirty="0">
              <a:latin typeface="+mn-lt"/>
            </a:endParaRPr>
          </a:p>
        </p:txBody>
      </p:sp>
      <p:sp>
        <p:nvSpPr>
          <p:cNvPr id="58374" name="مربع نص 5"/>
          <p:cNvSpPr txBox="1">
            <a:spLocks noChangeArrowheads="1"/>
          </p:cNvSpPr>
          <p:nvPr/>
        </p:nvSpPr>
        <p:spPr bwMode="auto">
          <a:xfrm>
            <a:off x="533400" y="2373313"/>
            <a:ext cx="6019800" cy="369887"/>
          </a:xfrm>
          <a:prstGeom prst="rect">
            <a:avLst/>
          </a:prstGeom>
          <a:noFill/>
          <a:ln w="9525">
            <a:noFill/>
            <a:miter lim="800000"/>
            <a:headEnd/>
            <a:tailEnd/>
          </a:ln>
        </p:spPr>
        <p:txBody>
          <a:bodyPr>
            <a:spAutoFit/>
          </a:bodyPr>
          <a:lstStyle/>
          <a:p>
            <a:r>
              <a:rPr lang="ar-SA"/>
              <a:t>----------------------------------------------------------------------------</a:t>
            </a:r>
            <a:endParaRPr lang="en-US"/>
          </a:p>
        </p:txBody>
      </p:sp>
      <p:sp>
        <p:nvSpPr>
          <p:cNvPr id="7" name="Rectangle 2"/>
          <p:cNvSpPr txBox="1">
            <a:spLocks noChangeArrowheads="1"/>
          </p:cNvSpPr>
          <p:nvPr/>
        </p:nvSpPr>
        <p:spPr>
          <a:xfrm>
            <a:off x="2362200" y="4343400"/>
            <a:ext cx="2743200" cy="642938"/>
          </a:xfrm>
          <a:prstGeom prst="rect">
            <a:avLst/>
          </a:prstGeom>
        </p:spPr>
        <p:txBody>
          <a:bodyPr/>
          <a:lstStyle/>
          <a:p>
            <a:pPr algn="ctr">
              <a:defRPr/>
            </a:pPr>
            <a:r>
              <a:rPr lang="ar-SA" sz="1400" b="1" dirty="0">
                <a:solidFill>
                  <a:srgbClr val="C00000"/>
                </a:solidFill>
                <a:effectLst>
                  <a:outerShdw blurRad="38100" dist="38100" dir="2700000" algn="tl">
                    <a:srgbClr val="000000">
                      <a:alpha val="43137"/>
                    </a:srgbClr>
                  </a:outerShdw>
                </a:effectLst>
                <a:latin typeface="+mj-lt"/>
                <a:ea typeface="+mj-ea"/>
              </a:rPr>
              <a:t>التحويل من النظام العشري</a:t>
            </a:r>
            <a:br>
              <a:rPr lang="ar-SA" sz="1400" b="1" dirty="0">
                <a:solidFill>
                  <a:srgbClr val="C00000"/>
                </a:solidFill>
                <a:effectLst>
                  <a:outerShdw blurRad="38100" dist="38100" dir="2700000" algn="tl">
                    <a:srgbClr val="000000">
                      <a:alpha val="43137"/>
                    </a:srgbClr>
                  </a:outerShdw>
                </a:effectLst>
                <a:latin typeface="+mj-lt"/>
                <a:ea typeface="+mj-ea"/>
              </a:rPr>
            </a:br>
            <a:r>
              <a:rPr lang="en-US" sz="1400" b="1" dirty="0">
                <a:solidFill>
                  <a:srgbClr val="C00000"/>
                </a:solidFill>
                <a:effectLst>
                  <a:outerShdw blurRad="38100" dist="38100" dir="2700000" algn="tl">
                    <a:srgbClr val="000000">
                      <a:alpha val="43137"/>
                    </a:srgbClr>
                  </a:outerShdw>
                </a:effectLst>
                <a:latin typeface="+mj-lt"/>
                <a:ea typeface="+mj-ea"/>
              </a:rPr>
              <a:t>Converting from decimal system</a:t>
            </a:r>
          </a:p>
        </p:txBody>
      </p:sp>
      <p:sp>
        <p:nvSpPr>
          <p:cNvPr id="8" name="Rectangle 3"/>
          <p:cNvSpPr txBox="1">
            <a:spLocks noChangeArrowheads="1"/>
          </p:cNvSpPr>
          <p:nvPr/>
        </p:nvSpPr>
        <p:spPr>
          <a:xfrm>
            <a:off x="76200" y="4897438"/>
            <a:ext cx="7010400" cy="512762"/>
          </a:xfrm>
          <a:prstGeom prst="rect">
            <a:avLst/>
          </a:prstGeom>
        </p:spPr>
        <p:txBody>
          <a:bodyPr/>
          <a:lstStyle/>
          <a:p>
            <a:pPr marL="342900" indent="-342900" algn="ctr">
              <a:spcBef>
                <a:spcPct val="20000"/>
              </a:spcBef>
              <a:defRPr/>
            </a:pPr>
            <a:r>
              <a:rPr lang="ar-SA" sz="1400" u="sng" dirty="0">
                <a:solidFill>
                  <a:srgbClr val="009242"/>
                </a:solidFill>
                <a:effectLst>
                  <a:outerShdw blurRad="38100" dist="38100" dir="2700000" algn="tl">
                    <a:srgbClr val="000000">
                      <a:alpha val="43137"/>
                    </a:srgbClr>
                  </a:outerShdw>
                </a:effectLst>
                <a:latin typeface="+mn-lt"/>
              </a:rPr>
              <a:t>سنتناول بالشرح كيفية التحويل من النظام العشري </a:t>
            </a:r>
            <a:r>
              <a:rPr lang="ar-SA" sz="1400" u="sng" dirty="0" err="1">
                <a:solidFill>
                  <a:srgbClr val="009242"/>
                </a:solidFill>
                <a:effectLst>
                  <a:outerShdw blurRad="38100" dist="38100" dir="2700000" algn="tl">
                    <a:srgbClr val="000000">
                      <a:alpha val="43137"/>
                    </a:srgbClr>
                  </a:outerShdw>
                </a:effectLst>
                <a:latin typeface="+mn-lt"/>
              </a:rPr>
              <a:t>الى</a:t>
            </a:r>
            <a:r>
              <a:rPr lang="ar-SA" sz="1400" u="sng" dirty="0">
                <a:solidFill>
                  <a:srgbClr val="009242"/>
                </a:solidFill>
                <a:effectLst>
                  <a:outerShdw blurRad="38100" dist="38100" dir="2700000" algn="tl">
                    <a:srgbClr val="000000">
                      <a:alpha val="43137"/>
                    </a:srgbClr>
                  </a:outerShdw>
                </a:effectLst>
                <a:latin typeface="+mn-lt"/>
              </a:rPr>
              <a:t> النظام الثنائي </a:t>
            </a:r>
          </a:p>
        </p:txBody>
      </p:sp>
      <p:cxnSp>
        <p:nvCxnSpPr>
          <p:cNvPr id="9" name="رابط مستقيم 8"/>
          <p:cNvCxnSpPr/>
          <p:nvPr/>
        </p:nvCxnSpPr>
        <p:spPr>
          <a:xfrm rot="10800000">
            <a:off x="533400" y="4267200"/>
            <a:ext cx="5867400" cy="0"/>
          </a:xfrm>
          <a:prstGeom prst="line">
            <a:avLst/>
          </a:prstGeom>
          <a:ln cmpd="thickThin">
            <a:bevel/>
          </a:ln>
        </p:spPr>
        <p:style>
          <a:lnRef idx="1">
            <a:schemeClr val="accent1"/>
          </a:lnRef>
          <a:fillRef idx="0">
            <a:schemeClr val="accent1"/>
          </a:fillRef>
          <a:effectRef idx="0">
            <a:schemeClr val="accent1"/>
          </a:effectRef>
          <a:fontRef idx="minor">
            <a:schemeClr val="tx1"/>
          </a:fontRef>
        </p:style>
      </p:cxnSp>
      <p:sp>
        <p:nvSpPr>
          <p:cNvPr id="10" name="Rectangle 3"/>
          <p:cNvSpPr txBox="1">
            <a:spLocks noChangeArrowheads="1"/>
          </p:cNvSpPr>
          <p:nvPr/>
        </p:nvSpPr>
        <p:spPr>
          <a:xfrm>
            <a:off x="3505200" y="5486400"/>
            <a:ext cx="2765425" cy="2895600"/>
          </a:xfrm>
          <a:prstGeom prst="rect">
            <a:avLst/>
          </a:prstGeom>
        </p:spPr>
        <p:txBody>
          <a:bodyPr/>
          <a:lstStyle/>
          <a:p>
            <a:pPr marL="342900" indent="-342900" algn="r" rtl="1">
              <a:lnSpc>
                <a:spcPct val="90000"/>
              </a:lnSpc>
              <a:spcBef>
                <a:spcPct val="20000"/>
              </a:spcBef>
              <a:buFont typeface="Arial" charset="0"/>
              <a:buChar char="•"/>
              <a:defRPr/>
            </a:pPr>
            <a:r>
              <a:rPr lang="ar-SA" sz="1300" b="1" dirty="0">
                <a:latin typeface="+mn-lt"/>
              </a:rPr>
              <a:t>مثال</a:t>
            </a:r>
            <a:r>
              <a:rPr lang="en-US" sz="1300" b="1" dirty="0">
                <a:latin typeface="+mn-lt"/>
              </a:rPr>
              <a:t>1</a:t>
            </a:r>
            <a:r>
              <a:rPr lang="ar-SA" sz="1300" b="1" dirty="0">
                <a:latin typeface="+mn-lt"/>
              </a:rPr>
              <a:t>:</a:t>
            </a:r>
          </a:p>
          <a:p>
            <a:pPr marL="342900" indent="-342900" algn="r" rtl="1">
              <a:lnSpc>
                <a:spcPct val="90000"/>
              </a:lnSpc>
              <a:spcBef>
                <a:spcPct val="20000"/>
              </a:spcBef>
              <a:defRPr/>
            </a:pPr>
            <a:r>
              <a:rPr lang="ar-SA" sz="1300" dirty="0">
                <a:latin typeface="+mn-lt"/>
              </a:rPr>
              <a:t>حولي العدد العشري  </a:t>
            </a:r>
            <a:r>
              <a:rPr lang="en-US" sz="1300" dirty="0">
                <a:latin typeface="+mn-lt"/>
              </a:rPr>
              <a:t>(235)</a:t>
            </a:r>
            <a:r>
              <a:rPr lang="en-US" sz="1300" baseline="-25000" dirty="0">
                <a:latin typeface="+mn-lt"/>
              </a:rPr>
              <a:t>10</a:t>
            </a:r>
            <a:r>
              <a:rPr lang="ar-SA" sz="1300" dirty="0">
                <a:latin typeface="+mn-lt"/>
              </a:rPr>
              <a:t> </a:t>
            </a:r>
            <a:r>
              <a:rPr lang="ar-SA" sz="1300" dirty="0" err="1">
                <a:latin typeface="+mn-lt"/>
              </a:rPr>
              <a:t>الى</a:t>
            </a:r>
            <a:r>
              <a:rPr lang="ar-SA" sz="1300" dirty="0">
                <a:latin typeface="+mn-lt"/>
              </a:rPr>
              <a:t> النظام الثنائي .</a:t>
            </a:r>
          </a:p>
          <a:p>
            <a:pPr marL="342900" indent="-342900" algn="r" rtl="1">
              <a:lnSpc>
                <a:spcPct val="90000"/>
              </a:lnSpc>
              <a:spcBef>
                <a:spcPct val="20000"/>
              </a:spcBef>
              <a:buFont typeface="Arial" charset="0"/>
              <a:buChar char="•"/>
              <a:defRPr/>
            </a:pPr>
            <a:r>
              <a:rPr lang="ar-SA" sz="1300" b="1" dirty="0">
                <a:latin typeface="+mn-lt"/>
              </a:rPr>
              <a:t>الحل :</a:t>
            </a:r>
          </a:p>
          <a:p>
            <a:pPr marL="342900" indent="-342900" algn="r" rtl="1">
              <a:lnSpc>
                <a:spcPct val="90000"/>
              </a:lnSpc>
              <a:spcBef>
                <a:spcPct val="20000"/>
              </a:spcBef>
              <a:buFont typeface="Arial" charset="0"/>
              <a:buChar char="•"/>
              <a:defRPr/>
            </a:pPr>
            <a:r>
              <a:rPr lang="ar-SA" sz="1300" dirty="0">
                <a:latin typeface="+mn-lt"/>
              </a:rPr>
              <a:t>نستخدم طريقة قسمة العدد العشري على </a:t>
            </a:r>
            <a:r>
              <a:rPr lang="en-US" sz="1300" dirty="0">
                <a:latin typeface="+mn-lt"/>
              </a:rPr>
              <a:t>2</a:t>
            </a:r>
            <a:r>
              <a:rPr lang="ar-SA" sz="1300" dirty="0">
                <a:latin typeface="+mn-lt"/>
              </a:rPr>
              <a:t> ويكون باقي القسمة في كل مرة هو أحد حقول العدد الثنائي المكافئ .</a:t>
            </a:r>
          </a:p>
          <a:p>
            <a:pPr marL="342900" indent="-342900" algn="r" rtl="1">
              <a:lnSpc>
                <a:spcPct val="150000"/>
              </a:lnSpc>
              <a:spcBef>
                <a:spcPct val="20000"/>
              </a:spcBef>
              <a:buFont typeface="Arial" charset="0"/>
              <a:buChar char="•"/>
              <a:defRPr/>
            </a:pPr>
            <a:r>
              <a:rPr lang="ar-SA" sz="1300" b="1" dirty="0">
                <a:solidFill>
                  <a:srgbClr val="000066"/>
                </a:solidFill>
                <a:latin typeface="+mn-lt"/>
              </a:rPr>
              <a:t>يكون الناتج :</a:t>
            </a:r>
          </a:p>
          <a:p>
            <a:pPr marL="342900" indent="-342900" algn="r" rtl="1">
              <a:lnSpc>
                <a:spcPct val="90000"/>
              </a:lnSpc>
              <a:spcBef>
                <a:spcPct val="20000"/>
              </a:spcBef>
              <a:defRPr/>
            </a:pPr>
            <a:r>
              <a:rPr lang="en-US" sz="1300" b="1" dirty="0">
                <a:solidFill>
                  <a:srgbClr val="000066"/>
                </a:solidFill>
                <a:latin typeface="+mn-lt"/>
              </a:rPr>
              <a:t>(235)1o=(11101011)2</a:t>
            </a:r>
            <a:endParaRPr lang="ar-SA" sz="1300" b="1" dirty="0">
              <a:solidFill>
                <a:srgbClr val="000066"/>
              </a:solidFill>
              <a:latin typeface="+mn-lt"/>
            </a:endParaRPr>
          </a:p>
          <a:p>
            <a:pPr marL="342900" indent="-342900" algn="r" rtl="1">
              <a:lnSpc>
                <a:spcPct val="90000"/>
              </a:lnSpc>
              <a:spcBef>
                <a:spcPct val="20000"/>
              </a:spcBef>
              <a:defRPr/>
            </a:pPr>
            <a:r>
              <a:rPr lang="en-US" sz="1300" dirty="0">
                <a:latin typeface="+mn-lt"/>
              </a:rPr>
              <a:t>  </a:t>
            </a:r>
            <a:endParaRPr lang="ar-SA" sz="1300" dirty="0">
              <a:latin typeface="+mn-lt"/>
            </a:endParaRPr>
          </a:p>
          <a:p>
            <a:pPr marL="342900" indent="-342900" algn="r" rtl="1">
              <a:lnSpc>
                <a:spcPct val="90000"/>
              </a:lnSpc>
              <a:spcBef>
                <a:spcPct val="20000"/>
              </a:spcBef>
              <a:defRPr/>
            </a:pPr>
            <a:endParaRPr lang="ar-SA" sz="1300" dirty="0">
              <a:latin typeface="+mn-lt"/>
            </a:endParaRPr>
          </a:p>
        </p:txBody>
      </p:sp>
      <p:graphicFrame>
        <p:nvGraphicFramePr>
          <p:cNvPr id="11" name="Group 101"/>
          <p:cNvGraphicFramePr>
            <a:graphicFrameLocks/>
          </p:cNvGraphicFramePr>
          <p:nvPr/>
        </p:nvGraphicFramePr>
        <p:xfrm>
          <a:off x="838200" y="5334000"/>
          <a:ext cx="2057400" cy="2605932"/>
        </p:xfrm>
        <a:graphic>
          <a:graphicData uri="http://schemas.openxmlformats.org/drawingml/2006/table">
            <a:tbl>
              <a:tblPr rtl="1"/>
              <a:tblGrid>
                <a:gridCol w="686393"/>
                <a:gridCol w="725513"/>
                <a:gridCol w="645494"/>
              </a:tblGrid>
              <a:tr h="274676">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en-US" sz="1300" b="0" i="0" u="none" strike="noStrike" cap="none" normalizeH="0" baseline="0" dirty="0" smtClean="0">
                          <a:ln>
                            <a:noFill/>
                          </a:ln>
                          <a:solidFill>
                            <a:schemeClr val="tx1"/>
                          </a:solidFill>
                          <a:effectLst/>
                          <a:latin typeface="Verdana" pitchFamily="34" charset="0"/>
                          <a:cs typeface="Arial" pitchFamily="34" charset="0"/>
                        </a:rPr>
                        <a:t>1</a:t>
                      </a:r>
                    </a:p>
                  </a:txBody>
                  <a:tcPr marT="45714" marB="45714" horzOverflow="overflow">
                    <a:lnL cap="flat">
                      <a:noFill/>
                    </a:lnL>
                    <a:lnR w="12700" cap="flat" cmpd="sng" algn="ctr">
                      <a:solidFill>
                        <a:schemeClr val="tx1"/>
                      </a:solidFill>
                      <a:prstDash val="solid"/>
                      <a:round/>
                      <a:headEnd type="none" w="med" len="med"/>
                      <a:tailEnd type="none" w="med" len="med"/>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en-US" sz="1300" b="0" i="0" u="none" strike="noStrike" cap="none" normalizeH="0" baseline="0" smtClean="0">
                          <a:ln>
                            <a:noFill/>
                          </a:ln>
                          <a:solidFill>
                            <a:schemeClr val="tx1"/>
                          </a:solidFill>
                          <a:effectLst/>
                          <a:latin typeface="Verdana" pitchFamily="34" charset="0"/>
                          <a:cs typeface="Arial" pitchFamily="34" charset="0"/>
                        </a:rPr>
                        <a:t>235</a:t>
                      </a: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en-US" sz="1300" b="0" i="0" u="none" strike="noStrike" cap="none" normalizeH="0" baseline="0" smtClean="0">
                          <a:ln>
                            <a:noFill/>
                          </a:ln>
                          <a:solidFill>
                            <a:schemeClr val="tx1"/>
                          </a:solidFill>
                          <a:effectLst/>
                          <a:latin typeface="Verdana" pitchFamily="34" charset="0"/>
                          <a:cs typeface="Arial" pitchFamily="34" charset="0"/>
                        </a:rPr>
                        <a:t>2</a:t>
                      </a:r>
                    </a:p>
                  </a:txBody>
                  <a:tcPr marT="45714" marB="45714" horzOverflow="overflow">
                    <a:lnL w="12700" cap="flat" cmpd="sng" algn="ctr">
                      <a:solidFill>
                        <a:schemeClr val="tx1"/>
                      </a:solidFill>
                      <a:prstDash val="solid"/>
                      <a:round/>
                      <a:headEnd type="none" w="med" len="med"/>
                      <a:tailEnd type="none" w="med" len="med"/>
                    </a:lnL>
                    <a:lnR cap="flat">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r>
              <a:tr h="274676">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en-US" sz="1300" b="0" i="0" u="none" strike="noStrike" cap="none" normalizeH="0" baseline="0" smtClean="0">
                          <a:ln>
                            <a:noFill/>
                          </a:ln>
                          <a:solidFill>
                            <a:schemeClr val="tx1"/>
                          </a:solidFill>
                          <a:effectLst/>
                          <a:latin typeface="Verdana" pitchFamily="34" charset="0"/>
                          <a:cs typeface="Arial" pitchFamily="34" charset="0"/>
                        </a:rPr>
                        <a:t>1</a:t>
                      </a:r>
                    </a:p>
                  </a:txBody>
                  <a:tcPr marT="45714" marB="45714" horzOverflow="overflow">
                    <a:lnL cap="flat">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en-US" sz="1300" b="0" i="0" u="none" strike="noStrike" cap="none" normalizeH="0" baseline="0" smtClean="0">
                          <a:ln>
                            <a:noFill/>
                          </a:ln>
                          <a:solidFill>
                            <a:schemeClr val="tx1"/>
                          </a:solidFill>
                          <a:effectLst/>
                          <a:latin typeface="Verdana" pitchFamily="34" charset="0"/>
                          <a:cs typeface="Arial" pitchFamily="34" charset="0"/>
                        </a:rPr>
                        <a:t>117</a:t>
                      </a: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en-US" sz="1300" b="0" i="0" u="none" strike="noStrike" cap="none" normalizeH="0" baseline="0" smtClean="0">
                          <a:ln>
                            <a:noFill/>
                          </a:ln>
                          <a:solidFill>
                            <a:schemeClr val="tx1"/>
                          </a:solidFill>
                          <a:effectLst/>
                          <a:latin typeface="Verdana" pitchFamily="34" charset="0"/>
                          <a:cs typeface="Arial" pitchFamily="34" charset="0"/>
                        </a:rPr>
                        <a:t>2</a:t>
                      </a:r>
                    </a:p>
                  </a:txBody>
                  <a:tcPr marT="45714" marB="45714" horzOverflow="overflow">
                    <a:lnL w="12700"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74676">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en-US" sz="1300" b="0" i="0" u="none" strike="noStrike" cap="none" normalizeH="0" baseline="0" smtClean="0">
                          <a:ln>
                            <a:noFill/>
                          </a:ln>
                          <a:solidFill>
                            <a:schemeClr val="tx1"/>
                          </a:solidFill>
                          <a:effectLst/>
                          <a:latin typeface="Verdana" pitchFamily="34" charset="0"/>
                          <a:cs typeface="Arial" pitchFamily="34" charset="0"/>
                        </a:rPr>
                        <a:t>0</a:t>
                      </a:r>
                    </a:p>
                  </a:txBody>
                  <a:tcPr marT="45714" marB="45714" horzOverflow="overflow">
                    <a:lnL cap="flat">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en-US" sz="1300" b="0" i="0" u="none" strike="noStrike" cap="none" normalizeH="0" baseline="0" smtClean="0">
                          <a:ln>
                            <a:noFill/>
                          </a:ln>
                          <a:solidFill>
                            <a:schemeClr val="tx1"/>
                          </a:solidFill>
                          <a:effectLst/>
                          <a:latin typeface="Verdana" pitchFamily="34" charset="0"/>
                          <a:cs typeface="Arial" pitchFamily="34" charset="0"/>
                        </a:rPr>
                        <a:t>58</a:t>
                      </a: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en-US" sz="1300" b="0" i="0" u="none" strike="noStrike" cap="none" normalizeH="0" baseline="0" smtClean="0">
                          <a:ln>
                            <a:noFill/>
                          </a:ln>
                          <a:solidFill>
                            <a:schemeClr val="tx1"/>
                          </a:solidFill>
                          <a:effectLst/>
                          <a:latin typeface="Verdana" pitchFamily="34" charset="0"/>
                          <a:cs typeface="Arial" pitchFamily="34" charset="0"/>
                        </a:rPr>
                        <a:t>2</a:t>
                      </a:r>
                    </a:p>
                  </a:txBody>
                  <a:tcPr marT="45714" marB="45714" horzOverflow="overflow">
                    <a:lnL w="12700"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74676">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en-US" sz="1300" b="0" i="0" u="none" strike="noStrike" cap="none" normalizeH="0" baseline="0" smtClean="0">
                          <a:ln>
                            <a:noFill/>
                          </a:ln>
                          <a:solidFill>
                            <a:schemeClr val="tx1"/>
                          </a:solidFill>
                          <a:effectLst/>
                          <a:latin typeface="Verdana" pitchFamily="34" charset="0"/>
                          <a:cs typeface="Arial" pitchFamily="34" charset="0"/>
                        </a:rPr>
                        <a:t>1</a:t>
                      </a:r>
                    </a:p>
                  </a:txBody>
                  <a:tcPr marT="45714" marB="45714" horzOverflow="overflow">
                    <a:lnL cap="flat">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en-US" sz="1300" b="0" i="0" u="none" strike="noStrike" cap="none" normalizeH="0" baseline="0" smtClean="0">
                          <a:ln>
                            <a:noFill/>
                          </a:ln>
                          <a:solidFill>
                            <a:schemeClr val="tx1"/>
                          </a:solidFill>
                          <a:effectLst/>
                          <a:latin typeface="Verdana" pitchFamily="34" charset="0"/>
                          <a:cs typeface="Arial" pitchFamily="34" charset="0"/>
                        </a:rPr>
                        <a:t>29</a:t>
                      </a: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en-US" sz="1300" b="0" i="0" u="none" strike="noStrike" cap="none" normalizeH="0" baseline="0" smtClean="0">
                          <a:ln>
                            <a:noFill/>
                          </a:ln>
                          <a:solidFill>
                            <a:schemeClr val="tx1"/>
                          </a:solidFill>
                          <a:effectLst/>
                          <a:latin typeface="Verdana" pitchFamily="34" charset="0"/>
                          <a:cs typeface="Arial" pitchFamily="34" charset="0"/>
                        </a:rPr>
                        <a:t>2</a:t>
                      </a:r>
                    </a:p>
                  </a:txBody>
                  <a:tcPr marT="45714" marB="45714" horzOverflow="overflow">
                    <a:lnL w="12700"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74676">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en-US" sz="1300" b="0" i="0" u="none" strike="noStrike" cap="none" normalizeH="0" baseline="0" smtClean="0">
                          <a:ln>
                            <a:noFill/>
                          </a:ln>
                          <a:solidFill>
                            <a:schemeClr val="tx1"/>
                          </a:solidFill>
                          <a:effectLst/>
                          <a:latin typeface="Verdana" pitchFamily="34" charset="0"/>
                          <a:cs typeface="Arial" pitchFamily="34" charset="0"/>
                        </a:rPr>
                        <a:t>0</a:t>
                      </a:r>
                    </a:p>
                  </a:txBody>
                  <a:tcPr marT="45714" marB="45714" horzOverflow="overflow">
                    <a:lnL cap="flat">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en-US" sz="1300" b="0" i="0" u="none" strike="noStrike" cap="none" normalizeH="0" baseline="0" smtClean="0">
                          <a:ln>
                            <a:noFill/>
                          </a:ln>
                          <a:solidFill>
                            <a:schemeClr val="tx1"/>
                          </a:solidFill>
                          <a:effectLst/>
                          <a:latin typeface="Verdana" pitchFamily="34" charset="0"/>
                          <a:cs typeface="Arial" pitchFamily="34" charset="0"/>
                        </a:rPr>
                        <a:t>14</a:t>
                      </a: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en-US" sz="1300" b="0" i="0" u="none" strike="noStrike" cap="none" normalizeH="0" baseline="0" smtClean="0">
                          <a:ln>
                            <a:noFill/>
                          </a:ln>
                          <a:solidFill>
                            <a:schemeClr val="tx1"/>
                          </a:solidFill>
                          <a:effectLst/>
                          <a:latin typeface="Verdana" pitchFamily="34" charset="0"/>
                          <a:cs typeface="Arial" pitchFamily="34" charset="0"/>
                        </a:rPr>
                        <a:t>2</a:t>
                      </a:r>
                    </a:p>
                  </a:txBody>
                  <a:tcPr marT="45714" marB="45714" horzOverflow="overflow">
                    <a:lnL w="12700"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74676">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en-US" sz="1300" b="0" i="0" u="none" strike="noStrike" cap="none" normalizeH="0" baseline="0" dirty="0" smtClean="0">
                          <a:ln>
                            <a:noFill/>
                          </a:ln>
                          <a:solidFill>
                            <a:schemeClr val="tx1"/>
                          </a:solidFill>
                          <a:effectLst/>
                          <a:latin typeface="Verdana" pitchFamily="34" charset="0"/>
                          <a:cs typeface="Arial" pitchFamily="34" charset="0"/>
                        </a:rPr>
                        <a:t>1</a:t>
                      </a:r>
                    </a:p>
                  </a:txBody>
                  <a:tcPr marT="45714" marB="45714" horzOverflow="overflow">
                    <a:lnL cap="flat">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en-US" sz="1300" b="0" i="0" u="none" strike="noStrike" cap="none" normalizeH="0" baseline="0" smtClean="0">
                          <a:ln>
                            <a:noFill/>
                          </a:ln>
                          <a:solidFill>
                            <a:schemeClr val="tx1"/>
                          </a:solidFill>
                          <a:effectLst/>
                          <a:latin typeface="Verdana" pitchFamily="34" charset="0"/>
                          <a:cs typeface="Arial" pitchFamily="34" charset="0"/>
                        </a:rPr>
                        <a:t>7</a:t>
                      </a: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en-US" sz="1300" b="0" i="0" u="none" strike="noStrike" cap="none" normalizeH="0" baseline="0" smtClean="0">
                          <a:ln>
                            <a:noFill/>
                          </a:ln>
                          <a:solidFill>
                            <a:schemeClr val="tx1"/>
                          </a:solidFill>
                          <a:effectLst/>
                          <a:latin typeface="Verdana" pitchFamily="34" charset="0"/>
                          <a:cs typeface="Arial" pitchFamily="34" charset="0"/>
                        </a:rPr>
                        <a:t>2</a:t>
                      </a:r>
                    </a:p>
                  </a:txBody>
                  <a:tcPr marT="45714" marB="45714" horzOverflow="overflow">
                    <a:lnL w="12700"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74676">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en-US" sz="1300" b="0" i="0" u="none" strike="noStrike" cap="none" normalizeH="0" baseline="0" smtClean="0">
                          <a:ln>
                            <a:noFill/>
                          </a:ln>
                          <a:solidFill>
                            <a:schemeClr val="tx1"/>
                          </a:solidFill>
                          <a:effectLst/>
                          <a:latin typeface="Verdana" pitchFamily="34" charset="0"/>
                          <a:cs typeface="Arial" pitchFamily="34" charset="0"/>
                        </a:rPr>
                        <a:t>1</a:t>
                      </a:r>
                    </a:p>
                  </a:txBody>
                  <a:tcPr marT="45714" marB="45714" horzOverflow="overflow">
                    <a:lnL cap="flat">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en-US" sz="1300" b="0" i="0" u="none" strike="noStrike" cap="none" normalizeH="0" baseline="0" smtClean="0">
                          <a:ln>
                            <a:noFill/>
                          </a:ln>
                          <a:solidFill>
                            <a:schemeClr val="tx1"/>
                          </a:solidFill>
                          <a:effectLst/>
                          <a:latin typeface="Verdana" pitchFamily="34" charset="0"/>
                          <a:cs typeface="Arial" pitchFamily="34" charset="0"/>
                        </a:rPr>
                        <a:t>3</a:t>
                      </a: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en-US" sz="1300" b="0" i="0" u="none" strike="noStrike" cap="none" normalizeH="0" baseline="0" smtClean="0">
                          <a:ln>
                            <a:noFill/>
                          </a:ln>
                          <a:solidFill>
                            <a:schemeClr val="tx1"/>
                          </a:solidFill>
                          <a:effectLst/>
                          <a:latin typeface="Verdana" pitchFamily="34" charset="0"/>
                          <a:cs typeface="Arial" pitchFamily="34" charset="0"/>
                        </a:rPr>
                        <a:t>2</a:t>
                      </a:r>
                    </a:p>
                  </a:txBody>
                  <a:tcPr marT="45714" marB="45714" horzOverflow="overflow">
                    <a:lnL w="12700"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74676">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en-US" sz="1300" b="0" i="0" u="none" strike="noStrike" cap="none" normalizeH="0" baseline="0" smtClean="0">
                          <a:ln>
                            <a:noFill/>
                          </a:ln>
                          <a:solidFill>
                            <a:schemeClr val="tx1"/>
                          </a:solidFill>
                          <a:effectLst/>
                          <a:latin typeface="Verdana" pitchFamily="34" charset="0"/>
                          <a:cs typeface="Arial" pitchFamily="34" charset="0"/>
                        </a:rPr>
                        <a:t>1</a:t>
                      </a:r>
                    </a:p>
                  </a:txBody>
                  <a:tcPr marT="45714" marB="45714" horzOverflow="overflow">
                    <a:lnL cap="flat">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en-US" sz="1300" b="0" i="0" u="none" strike="noStrike" cap="none" normalizeH="0" baseline="0" dirty="0" smtClean="0">
                          <a:ln>
                            <a:noFill/>
                          </a:ln>
                          <a:solidFill>
                            <a:schemeClr val="tx1"/>
                          </a:solidFill>
                          <a:effectLst/>
                          <a:latin typeface="Verdana" pitchFamily="34" charset="0"/>
                          <a:cs typeface="Arial" pitchFamily="34" charset="0"/>
                        </a:rPr>
                        <a:t>1</a:t>
                      </a: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en-US" sz="1300" b="0" i="0" u="none" strike="noStrike" cap="none" normalizeH="0" baseline="0" smtClean="0">
                          <a:ln>
                            <a:noFill/>
                          </a:ln>
                          <a:solidFill>
                            <a:schemeClr val="tx1"/>
                          </a:solidFill>
                          <a:effectLst/>
                          <a:latin typeface="Verdana" pitchFamily="34" charset="0"/>
                          <a:cs typeface="Arial" pitchFamily="34" charset="0"/>
                        </a:rPr>
                        <a:t>2</a:t>
                      </a:r>
                    </a:p>
                  </a:txBody>
                  <a:tcPr marT="45714" marB="45714" horzOverflow="overflow">
                    <a:lnL w="12700"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74676">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endParaRPr kumimoji="0" lang="en-US" sz="1300" b="0" i="0" u="none" strike="noStrike" cap="none" normalizeH="0" baseline="0" smtClean="0">
                        <a:ln>
                          <a:noFill/>
                        </a:ln>
                        <a:solidFill>
                          <a:schemeClr val="tx1"/>
                        </a:solidFill>
                        <a:effectLst/>
                        <a:latin typeface="Verdana" pitchFamily="34" charset="0"/>
                        <a:cs typeface="Arial" pitchFamily="34" charset="0"/>
                      </a:endParaRPr>
                    </a:p>
                  </a:txBody>
                  <a:tcPr marT="45714" marB="45714" horzOverflow="overflow">
                    <a:lnL cap="flat">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en-US" sz="1300" b="0" i="0" u="none" strike="noStrike" cap="none" normalizeH="0" baseline="0" smtClean="0">
                          <a:ln>
                            <a:noFill/>
                          </a:ln>
                          <a:solidFill>
                            <a:schemeClr val="tx1"/>
                          </a:solidFill>
                          <a:effectLst/>
                          <a:latin typeface="Verdana" pitchFamily="34" charset="0"/>
                          <a:cs typeface="Arial" pitchFamily="34" charset="0"/>
                        </a:rPr>
                        <a:t>0</a:t>
                      </a: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en-US" sz="1300" b="0" i="0" u="none" strike="noStrike" cap="none" normalizeH="0" baseline="0" dirty="0" smtClean="0">
                          <a:ln>
                            <a:noFill/>
                          </a:ln>
                          <a:solidFill>
                            <a:schemeClr val="tx1"/>
                          </a:solidFill>
                          <a:effectLst/>
                          <a:latin typeface="Verdana" pitchFamily="34" charset="0"/>
                          <a:cs typeface="Arial" pitchFamily="34" charset="0"/>
                        </a:rPr>
                        <a:t>2</a:t>
                      </a:r>
                    </a:p>
                  </a:txBody>
                  <a:tcPr marT="45714" marB="45714" horzOverflow="overflow">
                    <a:lnL w="12700"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2" name="Line 103"/>
          <p:cNvSpPr>
            <a:spLocks noChangeShapeType="1"/>
          </p:cNvSpPr>
          <p:nvPr/>
        </p:nvSpPr>
        <p:spPr bwMode="auto">
          <a:xfrm flipV="1">
            <a:off x="3200400" y="5562600"/>
            <a:ext cx="0" cy="2362200"/>
          </a:xfrm>
          <a:prstGeom prst="line">
            <a:avLst/>
          </a:prstGeom>
          <a:noFill/>
          <a:ln w="38100">
            <a:solidFill>
              <a:schemeClr val="tx1"/>
            </a:solidFill>
            <a:round/>
            <a:headEnd/>
            <a:tailEnd type="triangle" w="med" len="med"/>
          </a:ln>
        </p:spPr>
        <p:txBody>
          <a:bodyPr/>
          <a:lstStyle/>
          <a:p>
            <a:endParaRPr lang="en-US"/>
          </a:p>
        </p:txBody>
      </p:sp>
      <p:sp>
        <p:nvSpPr>
          <p:cNvPr id="14" name="عنصر نائب للتذييل 13"/>
          <p:cNvSpPr>
            <a:spLocks noGrp="1"/>
          </p:cNvSpPr>
          <p:nvPr>
            <p:ph type="ftr" sz="quarter" idx="11"/>
          </p:nvPr>
        </p:nvSpPr>
        <p:spPr/>
        <p:txBody>
          <a:bodyPr/>
          <a:lstStyle/>
          <a:p>
            <a:r>
              <a:rPr lang="en-US" smtClean="0"/>
              <a:t>56</a:t>
            </a:r>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3"/>
                                        </p:tgtEl>
                                        <p:attrNameLst>
                                          <p:attrName>style.visibility</p:attrName>
                                        </p:attrNameLst>
                                      </p:cBhvr>
                                      <p:to>
                                        <p:strVal val="visible"/>
                                      </p:to>
                                    </p:set>
                                    <p:anim calcmode="discrete" valueType="clr">
                                      <p:cBhvr override="childStyle">
                                        <p:cTn id="7" dur="80"/>
                                        <p:tgtEl>
                                          <p:spTgt spid="3"/>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3"/>
                                        </p:tgtEl>
                                        <p:attrNameLst>
                                          <p:attrName>fillcolor</p:attrName>
                                        </p:attrNameLst>
                                      </p:cBhvr>
                                      <p:tavLst>
                                        <p:tav tm="0">
                                          <p:val>
                                            <p:clrVal>
                                              <a:schemeClr val="accent2"/>
                                            </p:clrVal>
                                          </p:val>
                                        </p:tav>
                                        <p:tav tm="50000">
                                          <p:val>
                                            <p:clrVal>
                                              <a:schemeClr val="hlink"/>
                                            </p:clrVal>
                                          </p:val>
                                        </p:tav>
                                      </p:tavLst>
                                    </p:anim>
                                    <p:set>
                                      <p:cBhvr>
                                        <p:cTn id="9" dur="80"/>
                                        <p:tgtEl>
                                          <p:spTgt spid="3"/>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7" presetClass="entr" presetSubtype="0" fill="hold" nodeType="clickEffect">
                                  <p:stCondLst>
                                    <p:cond delay="0"/>
                                  </p:stCondLst>
                                  <p:iterate type="lt">
                                    <p:tmPct val="50000"/>
                                  </p:iterate>
                                  <p:childTnLst>
                                    <p:set>
                                      <p:cBhvr>
                                        <p:cTn id="13" dur="1" fill="hold">
                                          <p:stCondLst>
                                            <p:cond delay="0"/>
                                          </p:stCondLst>
                                        </p:cTn>
                                        <p:tgtEl>
                                          <p:spTgt spid="4">
                                            <p:txEl>
                                              <p:pRg st="0" end="0"/>
                                            </p:txEl>
                                          </p:spTgt>
                                        </p:tgtEl>
                                        <p:attrNameLst>
                                          <p:attrName>style.visibility</p:attrName>
                                        </p:attrNameLst>
                                      </p:cBhvr>
                                      <p:to>
                                        <p:strVal val="visible"/>
                                      </p:to>
                                    </p:set>
                                    <p:anim calcmode="discrete" valueType="clr">
                                      <p:cBhvr override="childStyle">
                                        <p:cTn id="14" dur="80"/>
                                        <p:tgtEl>
                                          <p:spTgt spid="4">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4">
                                            <p:txEl>
                                              <p:pRg st="0" end="0"/>
                                            </p:txEl>
                                          </p:spTgt>
                                        </p:tgtEl>
                                        <p:attrNameLst>
                                          <p:attrName>fillcolor</p:attrName>
                                        </p:attrNameLst>
                                      </p:cBhvr>
                                      <p:tavLst>
                                        <p:tav tm="0">
                                          <p:val>
                                            <p:clrVal>
                                              <a:schemeClr val="accent2"/>
                                            </p:clrVal>
                                          </p:val>
                                        </p:tav>
                                        <p:tav tm="50000">
                                          <p:val>
                                            <p:clrVal>
                                              <a:schemeClr val="hlink"/>
                                            </p:clrVal>
                                          </p:val>
                                        </p:tav>
                                      </p:tavLst>
                                    </p:anim>
                                    <p:set>
                                      <p:cBhvr>
                                        <p:cTn id="16" dur="80"/>
                                        <p:tgtEl>
                                          <p:spTgt spid="4">
                                            <p:txEl>
                                              <p:pRg st="0" end="0"/>
                                            </p:txEl>
                                          </p:spTgt>
                                        </p:tgtEl>
                                        <p:attrNameLst>
                                          <p:attrName>fill.type</p:attrName>
                                        </p:attrNameLst>
                                      </p:cBhvr>
                                      <p:to>
                                        <p:strVal val="solid"/>
                                      </p:to>
                                    </p:set>
                                  </p:childTnLst>
                                </p:cTn>
                              </p:par>
                            </p:childTnLst>
                          </p:cTn>
                        </p:par>
                      </p:childTnLst>
                    </p:cTn>
                  </p:par>
                  <p:par>
                    <p:cTn id="17" fill="hold">
                      <p:stCondLst>
                        <p:cond delay="indefinite"/>
                      </p:stCondLst>
                      <p:childTnLst>
                        <p:par>
                          <p:cTn id="18" fill="hold">
                            <p:stCondLst>
                              <p:cond delay="0"/>
                            </p:stCondLst>
                            <p:childTnLst>
                              <p:par>
                                <p:cTn id="19" presetID="27" presetClass="entr" presetSubtype="0" fill="hold" nodeType="clickEffect">
                                  <p:stCondLst>
                                    <p:cond delay="0"/>
                                  </p:stCondLst>
                                  <p:iterate type="lt">
                                    <p:tmPct val="50000"/>
                                  </p:iterate>
                                  <p:childTnLst>
                                    <p:set>
                                      <p:cBhvr>
                                        <p:cTn id="20" dur="1" fill="hold">
                                          <p:stCondLst>
                                            <p:cond delay="0"/>
                                          </p:stCondLst>
                                        </p:cTn>
                                        <p:tgtEl>
                                          <p:spTgt spid="4">
                                            <p:txEl>
                                              <p:pRg st="1" end="1"/>
                                            </p:txEl>
                                          </p:spTgt>
                                        </p:tgtEl>
                                        <p:attrNameLst>
                                          <p:attrName>style.visibility</p:attrName>
                                        </p:attrNameLst>
                                      </p:cBhvr>
                                      <p:to>
                                        <p:strVal val="visible"/>
                                      </p:to>
                                    </p:set>
                                    <p:anim calcmode="discrete" valueType="clr">
                                      <p:cBhvr override="childStyle">
                                        <p:cTn id="21" dur="80"/>
                                        <p:tgtEl>
                                          <p:spTgt spid="4">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2" dur="80"/>
                                        <p:tgtEl>
                                          <p:spTgt spid="4">
                                            <p:txEl>
                                              <p:pRg st="1" end="1"/>
                                            </p:txEl>
                                          </p:spTgt>
                                        </p:tgtEl>
                                        <p:attrNameLst>
                                          <p:attrName>fillcolor</p:attrName>
                                        </p:attrNameLst>
                                      </p:cBhvr>
                                      <p:tavLst>
                                        <p:tav tm="0">
                                          <p:val>
                                            <p:clrVal>
                                              <a:schemeClr val="accent2"/>
                                            </p:clrVal>
                                          </p:val>
                                        </p:tav>
                                        <p:tav tm="50000">
                                          <p:val>
                                            <p:clrVal>
                                              <a:schemeClr val="hlink"/>
                                            </p:clrVal>
                                          </p:val>
                                        </p:tav>
                                      </p:tavLst>
                                    </p:anim>
                                    <p:set>
                                      <p:cBhvr>
                                        <p:cTn id="23" dur="80"/>
                                        <p:tgtEl>
                                          <p:spTgt spid="4">
                                            <p:txEl>
                                              <p:pRg st="1" end="1"/>
                                            </p:txEl>
                                          </p:spTgt>
                                        </p:tgtEl>
                                        <p:attrNameLst>
                                          <p:attrName>fill.type</p:attrName>
                                        </p:attrNameLst>
                                      </p:cBhvr>
                                      <p:to>
                                        <p:strVal val="solid"/>
                                      </p:to>
                                    </p:set>
                                  </p:childTnLst>
                                </p:cTn>
                              </p:par>
                            </p:childTnLst>
                          </p:cTn>
                        </p:par>
                      </p:childTnLst>
                    </p:cTn>
                  </p:par>
                  <p:par>
                    <p:cTn id="24" fill="hold">
                      <p:stCondLst>
                        <p:cond delay="indefinite"/>
                      </p:stCondLst>
                      <p:childTnLst>
                        <p:par>
                          <p:cTn id="25" fill="hold">
                            <p:stCondLst>
                              <p:cond delay="0"/>
                            </p:stCondLst>
                            <p:childTnLst>
                              <p:par>
                                <p:cTn id="26" presetID="27" presetClass="entr" presetSubtype="0" fill="hold" nodeType="clickEffect">
                                  <p:stCondLst>
                                    <p:cond delay="0"/>
                                  </p:stCondLst>
                                  <p:iterate type="lt">
                                    <p:tmPct val="50000"/>
                                  </p:iterate>
                                  <p:childTnLst>
                                    <p:set>
                                      <p:cBhvr>
                                        <p:cTn id="27" dur="1" fill="hold">
                                          <p:stCondLst>
                                            <p:cond delay="0"/>
                                          </p:stCondLst>
                                        </p:cTn>
                                        <p:tgtEl>
                                          <p:spTgt spid="4">
                                            <p:txEl>
                                              <p:pRg st="2" end="2"/>
                                            </p:txEl>
                                          </p:spTgt>
                                        </p:tgtEl>
                                        <p:attrNameLst>
                                          <p:attrName>style.visibility</p:attrName>
                                        </p:attrNameLst>
                                      </p:cBhvr>
                                      <p:to>
                                        <p:strVal val="visible"/>
                                      </p:to>
                                    </p:set>
                                    <p:anim calcmode="discrete" valueType="clr">
                                      <p:cBhvr override="childStyle">
                                        <p:cTn id="28" dur="80"/>
                                        <p:tgtEl>
                                          <p:spTgt spid="4">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9" dur="80"/>
                                        <p:tgtEl>
                                          <p:spTgt spid="4">
                                            <p:txEl>
                                              <p:pRg st="2" end="2"/>
                                            </p:txEl>
                                          </p:spTgt>
                                        </p:tgtEl>
                                        <p:attrNameLst>
                                          <p:attrName>fillcolor</p:attrName>
                                        </p:attrNameLst>
                                      </p:cBhvr>
                                      <p:tavLst>
                                        <p:tav tm="0">
                                          <p:val>
                                            <p:clrVal>
                                              <a:schemeClr val="accent2"/>
                                            </p:clrVal>
                                          </p:val>
                                        </p:tav>
                                        <p:tav tm="50000">
                                          <p:val>
                                            <p:clrVal>
                                              <a:schemeClr val="hlink"/>
                                            </p:clrVal>
                                          </p:val>
                                        </p:tav>
                                      </p:tavLst>
                                    </p:anim>
                                    <p:set>
                                      <p:cBhvr>
                                        <p:cTn id="30" dur="80"/>
                                        <p:tgtEl>
                                          <p:spTgt spid="4">
                                            <p:txEl>
                                              <p:pRg st="2" end="2"/>
                                            </p:txEl>
                                          </p:spTgt>
                                        </p:tgtEl>
                                        <p:attrNameLst>
                                          <p:attrName>fill.type</p:attrName>
                                        </p:attrNameLst>
                                      </p:cBhvr>
                                      <p:to>
                                        <p:strVal val="solid"/>
                                      </p:to>
                                    </p:set>
                                  </p:childTnLst>
                                </p:cTn>
                              </p:par>
                            </p:childTnLst>
                          </p:cTn>
                        </p:par>
                      </p:childTnLst>
                    </p:cTn>
                  </p:par>
                  <p:par>
                    <p:cTn id="31" fill="hold">
                      <p:stCondLst>
                        <p:cond delay="indefinite"/>
                      </p:stCondLst>
                      <p:childTnLst>
                        <p:par>
                          <p:cTn id="32" fill="hold">
                            <p:stCondLst>
                              <p:cond delay="0"/>
                            </p:stCondLst>
                            <p:childTnLst>
                              <p:par>
                                <p:cTn id="33" presetID="27" presetClass="entr" presetSubtype="0" fill="hold" nodeType="clickEffect">
                                  <p:stCondLst>
                                    <p:cond delay="0"/>
                                  </p:stCondLst>
                                  <p:iterate type="lt">
                                    <p:tmPct val="50000"/>
                                  </p:iterate>
                                  <p:childTnLst>
                                    <p:set>
                                      <p:cBhvr>
                                        <p:cTn id="34" dur="1" fill="hold">
                                          <p:stCondLst>
                                            <p:cond delay="0"/>
                                          </p:stCondLst>
                                        </p:cTn>
                                        <p:tgtEl>
                                          <p:spTgt spid="4">
                                            <p:txEl>
                                              <p:pRg st="3" end="3"/>
                                            </p:txEl>
                                          </p:spTgt>
                                        </p:tgtEl>
                                        <p:attrNameLst>
                                          <p:attrName>style.visibility</p:attrName>
                                        </p:attrNameLst>
                                      </p:cBhvr>
                                      <p:to>
                                        <p:strVal val="visible"/>
                                      </p:to>
                                    </p:set>
                                    <p:anim calcmode="discrete" valueType="clr">
                                      <p:cBhvr override="childStyle">
                                        <p:cTn id="35" dur="80"/>
                                        <p:tgtEl>
                                          <p:spTgt spid="4">
                                            <p:txEl>
                                              <p:pRg st="3" end="3"/>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6" dur="80"/>
                                        <p:tgtEl>
                                          <p:spTgt spid="4">
                                            <p:txEl>
                                              <p:pRg st="3" end="3"/>
                                            </p:txEl>
                                          </p:spTgt>
                                        </p:tgtEl>
                                        <p:attrNameLst>
                                          <p:attrName>fillcolor</p:attrName>
                                        </p:attrNameLst>
                                      </p:cBhvr>
                                      <p:tavLst>
                                        <p:tav tm="0">
                                          <p:val>
                                            <p:clrVal>
                                              <a:schemeClr val="accent2"/>
                                            </p:clrVal>
                                          </p:val>
                                        </p:tav>
                                        <p:tav tm="50000">
                                          <p:val>
                                            <p:clrVal>
                                              <a:schemeClr val="hlink"/>
                                            </p:clrVal>
                                          </p:val>
                                        </p:tav>
                                      </p:tavLst>
                                    </p:anim>
                                    <p:set>
                                      <p:cBhvr>
                                        <p:cTn id="37" dur="80"/>
                                        <p:tgtEl>
                                          <p:spTgt spid="4">
                                            <p:txEl>
                                              <p:pRg st="3" end="3"/>
                                            </p:txEl>
                                          </p:spTgt>
                                        </p:tgtEl>
                                        <p:attrNameLst>
                                          <p:attrName>fill.type</p:attrName>
                                        </p:attrNameLst>
                                      </p:cBhvr>
                                      <p:to>
                                        <p:strVal val="solid"/>
                                      </p:to>
                                    </p:set>
                                  </p:childTnLst>
                                </p:cTn>
                              </p:par>
                            </p:childTnLst>
                          </p:cTn>
                        </p:par>
                      </p:childTnLst>
                    </p:cTn>
                  </p:par>
                  <p:par>
                    <p:cTn id="38" fill="hold">
                      <p:stCondLst>
                        <p:cond delay="indefinite"/>
                      </p:stCondLst>
                      <p:childTnLst>
                        <p:par>
                          <p:cTn id="39" fill="hold">
                            <p:stCondLst>
                              <p:cond delay="0"/>
                            </p:stCondLst>
                            <p:childTnLst>
                              <p:par>
                                <p:cTn id="40" presetID="27" presetClass="entr" presetSubtype="0" fill="hold" nodeType="clickEffect">
                                  <p:stCondLst>
                                    <p:cond delay="0"/>
                                  </p:stCondLst>
                                  <p:iterate type="lt">
                                    <p:tmPct val="50000"/>
                                  </p:iterate>
                                  <p:childTnLst>
                                    <p:set>
                                      <p:cBhvr>
                                        <p:cTn id="41" dur="1" fill="hold">
                                          <p:stCondLst>
                                            <p:cond delay="0"/>
                                          </p:stCondLst>
                                        </p:cTn>
                                        <p:tgtEl>
                                          <p:spTgt spid="4">
                                            <p:txEl>
                                              <p:pRg st="4" end="4"/>
                                            </p:txEl>
                                          </p:spTgt>
                                        </p:tgtEl>
                                        <p:attrNameLst>
                                          <p:attrName>style.visibility</p:attrName>
                                        </p:attrNameLst>
                                      </p:cBhvr>
                                      <p:to>
                                        <p:strVal val="visible"/>
                                      </p:to>
                                    </p:set>
                                    <p:anim calcmode="discrete" valueType="clr">
                                      <p:cBhvr override="childStyle">
                                        <p:cTn id="42" dur="80"/>
                                        <p:tgtEl>
                                          <p:spTgt spid="4">
                                            <p:txEl>
                                              <p:pRg st="4" end="4"/>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43" dur="80"/>
                                        <p:tgtEl>
                                          <p:spTgt spid="4">
                                            <p:txEl>
                                              <p:pRg st="4" end="4"/>
                                            </p:txEl>
                                          </p:spTgt>
                                        </p:tgtEl>
                                        <p:attrNameLst>
                                          <p:attrName>fillcolor</p:attrName>
                                        </p:attrNameLst>
                                      </p:cBhvr>
                                      <p:tavLst>
                                        <p:tav tm="0">
                                          <p:val>
                                            <p:clrVal>
                                              <a:schemeClr val="accent2"/>
                                            </p:clrVal>
                                          </p:val>
                                        </p:tav>
                                        <p:tav tm="50000">
                                          <p:val>
                                            <p:clrVal>
                                              <a:schemeClr val="hlink"/>
                                            </p:clrVal>
                                          </p:val>
                                        </p:tav>
                                      </p:tavLst>
                                    </p:anim>
                                    <p:set>
                                      <p:cBhvr>
                                        <p:cTn id="44" dur="80"/>
                                        <p:tgtEl>
                                          <p:spTgt spid="4">
                                            <p:txEl>
                                              <p:pRg st="4" end="4"/>
                                            </p:txEl>
                                          </p:spTgt>
                                        </p:tgtEl>
                                        <p:attrNameLst>
                                          <p:attrName>fill.type</p:attrName>
                                        </p:attrNameLst>
                                      </p:cBhvr>
                                      <p:to>
                                        <p:strVal val="solid"/>
                                      </p:to>
                                    </p:set>
                                  </p:childTnLst>
                                </p:cTn>
                              </p:par>
                            </p:childTnLst>
                          </p:cTn>
                        </p:par>
                      </p:childTnLst>
                    </p:cTn>
                  </p:par>
                  <p:par>
                    <p:cTn id="45" fill="hold">
                      <p:stCondLst>
                        <p:cond delay="indefinite"/>
                      </p:stCondLst>
                      <p:childTnLst>
                        <p:par>
                          <p:cTn id="46" fill="hold">
                            <p:stCondLst>
                              <p:cond delay="0"/>
                            </p:stCondLst>
                            <p:childTnLst>
                              <p:par>
                                <p:cTn id="47" presetID="27" presetClass="entr" presetSubtype="0" fill="hold" nodeType="clickEffect">
                                  <p:stCondLst>
                                    <p:cond delay="0"/>
                                  </p:stCondLst>
                                  <p:iterate type="lt">
                                    <p:tmPct val="50000"/>
                                  </p:iterate>
                                  <p:childTnLst>
                                    <p:set>
                                      <p:cBhvr>
                                        <p:cTn id="48" dur="1" fill="hold">
                                          <p:stCondLst>
                                            <p:cond delay="0"/>
                                          </p:stCondLst>
                                        </p:cTn>
                                        <p:tgtEl>
                                          <p:spTgt spid="4">
                                            <p:txEl>
                                              <p:pRg st="5" end="5"/>
                                            </p:txEl>
                                          </p:spTgt>
                                        </p:tgtEl>
                                        <p:attrNameLst>
                                          <p:attrName>style.visibility</p:attrName>
                                        </p:attrNameLst>
                                      </p:cBhvr>
                                      <p:to>
                                        <p:strVal val="visible"/>
                                      </p:to>
                                    </p:set>
                                    <p:anim calcmode="discrete" valueType="clr">
                                      <p:cBhvr override="childStyle">
                                        <p:cTn id="49" dur="80"/>
                                        <p:tgtEl>
                                          <p:spTgt spid="4">
                                            <p:txEl>
                                              <p:pRg st="5" end="5"/>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50" dur="80"/>
                                        <p:tgtEl>
                                          <p:spTgt spid="4">
                                            <p:txEl>
                                              <p:pRg st="5" end="5"/>
                                            </p:txEl>
                                          </p:spTgt>
                                        </p:tgtEl>
                                        <p:attrNameLst>
                                          <p:attrName>fillcolor</p:attrName>
                                        </p:attrNameLst>
                                      </p:cBhvr>
                                      <p:tavLst>
                                        <p:tav tm="0">
                                          <p:val>
                                            <p:clrVal>
                                              <a:schemeClr val="accent2"/>
                                            </p:clrVal>
                                          </p:val>
                                        </p:tav>
                                        <p:tav tm="50000">
                                          <p:val>
                                            <p:clrVal>
                                              <a:schemeClr val="hlink"/>
                                            </p:clrVal>
                                          </p:val>
                                        </p:tav>
                                      </p:tavLst>
                                    </p:anim>
                                    <p:set>
                                      <p:cBhvr>
                                        <p:cTn id="51" dur="80"/>
                                        <p:tgtEl>
                                          <p:spTgt spid="4">
                                            <p:txEl>
                                              <p:pRg st="5" end="5"/>
                                            </p:txEl>
                                          </p:spTgt>
                                        </p:tgtEl>
                                        <p:attrNameLst>
                                          <p:attrName>fill.type</p:attrName>
                                        </p:attrNameLst>
                                      </p:cBhvr>
                                      <p:to>
                                        <p:strVal val="solid"/>
                                      </p:to>
                                    </p:set>
                                  </p:childTnLst>
                                </p:cTn>
                              </p:par>
                            </p:childTnLst>
                          </p:cTn>
                        </p:par>
                      </p:childTnLst>
                    </p:cTn>
                  </p:par>
                  <p:par>
                    <p:cTn id="52" fill="hold">
                      <p:stCondLst>
                        <p:cond delay="indefinite"/>
                      </p:stCondLst>
                      <p:childTnLst>
                        <p:par>
                          <p:cTn id="53" fill="hold">
                            <p:stCondLst>
                              <p:cond delay="0"/>
                            </p:stCondLst>
                            <p:childTnLst>
                              <p:par>
                                <p:cTn id="54" presetID="27" presetClass="entr" presetSubtype="0" fill="hold" nodeType="clickEffect">
                                  <p:stCondLst>
                                    <p:cond delay="0"/>
                                  </p:stCondLst>
                                  <p:iterate type="lt">
                                    <p:tmPct val="50000"/>
                                  </p:iterate>
                                  <p:childTnLst>
                                    <p:set>
                                      <p:cBhvr>
                                        <p:cTn id="55" dur="1" fill="hold">
                                          <p:stCondLst>
                                            <p:cond delay="0"/>
                                          </p:stCondLst>
                                        </p:cTn>
                                        <p:tgtEl>
                                          <p:spTgt spid="5">
                                            <p:txEl>
                                              <p:pRg st="0" end="0"/>
                                            </p:txEl>
                                          </p:spTgt>
                                        </p:tgtEl>
                                        <p:attrNameLst>
                                          <p:attrName>style.visibility</p:attrName>
                                        </p:attrNameLst>
                                      </p:cBhvr>
                                      <p:to>
                                        <p:strVal val="visible"/>
                                      </p:to>
                                    </p:set>
                                    <p:anim calcmode="discrete" valueType="clr">
                                      <p:cBhvr override="childStyle">
                                        <p:cTn id="56" dur="80"/>
                                        <p:tgtEl>
                                          <p:spTgt spid="5">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57" dur="80"/>
                                        <p:tgtEl>
                                          <p:spTgt spid="5">
                                            <p:txEl>
                                              <p:pRg st="0" end="0"/>
                                            </p:txEl>
                                          </p:spTgt>
                                        </p:tgtEl>
                                        <p:attrNameLst>
                                          <p:attrName>fillcolor</p:attrName>
                                        </p:attrNameLst>
                                      </p:cBhvr>
                                      <p:tavLst>
                                        <p:tav tm="0">
                                          <p:val>
                                            <p:clrVal>
                                              <a:schemeClr val="accent2"/>
                                            </p:clrVal>
                                          </p:val>
                                        </p:tav>
                                        <p:tav tm="50000">
                                          <p:val>
                                            <p:clrVal>
                                              <a:schemeClr val="hlink"/>
                                            </p:clrVal>
                                          </p:val>
                                        </p:tav>
                                      </p:tavLst>
                                    </p:anim>
                                    <p:set>
                                      <p:cBhvr>
                                        <p:cTn id="58" dur="80"/>
                                        <p:tgtEl>
                                          <p:spTgt spid="5">
                                            <p:txEl>
                                              <p:pRg st="0" end="0"/>
                                            </p:txEl>
                                          </p:spTgt>
                                        </p:tgtEl>
                                        <p:attrNameLst>
                                          <p:attrName>fill.type</p:attrName>
                                        </p:attrNameLst>
                                      </p:cBhvr>
                                      <p:to>
                                        <p:strVal val="solid"/>
                                      </p:to>
                                    </p:set>
                                  </p:childTnLst>
                                </p:cTn>
                              </p:par>
                            </p:childTnLst>
                          </p:cTn>
                        </p:par>
                      </p:childTnLst>
                    </p:cTn>
                  </p:par>
                  <p:par>
                    <p:cTn id="59" fill="hold">
                      <p:stCondLst>
                        <p:cond delay="indefinite"/>
                      </p:stCondLst>
                      <p:childTnLst>
                        <p:par>
                          <p:cTn id="60" fill="hold">
                            <p:stCondLst>
                              <p:cond delay="0"/>
                            </p:stCondLst>
                            <p:childTnLst>
                              <p:par>
                                <p:cTn id="61" presetID="27" presetClass="entr" presetSubtype="0" fill="hold" nodeType="clickEffect">
                                  <p:stCondLst>
                                    <p:cond delay="0"/>
                                  </p:stCondLst>
                                  <p:iterate type="lt">
                                    <p:tmPct val="50000"/>
                                  </p:iterate>
                                  <p:childTnLst>
                                    <p:set>
                                      <p:cBhvr>
                                        <p:cTn id="62" dur="1" fill="hold">
                                          <p:stCondLst>
                                            <p:cond delay="0"/>
                                          </p:stCondLst>
                                        </p:cTn>
                                        <p:tgtEl>
                                          <p:spTgt spid="5">
                                            <p:txEl>
                                              <p:pRg st="1" end="1"/>
                                            </p:txEl>
                                          </p:spTgt>
                                        </p:tgtEl>
                                        <p:attrNameLst>
                                          <p:attrName>style.visibility</p:attrName>
                                        </p:attrNameLst>
                                      </p:cBhvr>
                                      <p:to>
                                        <p:strVal val="visible"/>
                                      </p:to>
                                    </p:set>
                                    <p:anim calcmode="discrete" valueType="clr">
                                      <p:cBhvr override="childStyle">
                                        <p:cTn id="63" dur="80"/>
                                        <p:tgtEl>
                                          <p:spTgt spid="5">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64" dur="80"/>
                                        <p:tgtEl>
                                          <p:spTgt spid="5">
                                            <p:txEl>
                                              <p:pRg st="1" end="1"/>
                                            </p:txEl>
                                          </p:spTgt>
                                        </p:tgtEl>
                                        <p:attrNameLst>
                                          <p:attrName>fillcolor</p:attrName>
                                        </p:attrNameLst>
                                      </p:cBhvr>
                                      <p:tavLst>
                                        <p:tav tm="0">
                                          <p:val>
                                            <p:clrVal>
                                              <a:schemeClr val="accent2"/>
                                            </p:clrVal>
                                          </p:val>
                                        </p:tav>
                                        <p:tav tm="50000">
                                          <p:val>
                                            <p:clrVal>
                                              <a:schemeClr val="hlink"/>
                                            </p:clrVal>
                                          </p:val>
                                        </p:tav>
                                      </p:tavLst>
                                    </p:anim>
                                    <p:set>
                                      <p:cBhvr>
                                        <p:cTn id="65" dur="80"/>
                                        <p:tgtEl>
                                          <p:spTgt spid="5">
                                            <p:txEl>
                                              <p:pRg st="1" end="1"/>
                                            </p:txEl>
                                          </p:spTgt>
                                        </p:tgtEl>
                                        <p:attrNameLst>
                                          <p:attrName>fill.type</p:attrName>
                                        </p:attrNameLst>
                                      </p:cBhvr>
                                      <p:to>
                                        <p:strVal val="solid"/>
                                      </p:to>
                                    </p:set>
                                  </p:childTnLst>
                                </p:cTn>
                              </p:par>
                            </p:childTnLst>
                          </p:cTn>
                        </p:par>
                      </p:childTnLst>
                    </p:cTn>
                  </p:par>
                  <p:par>
                    <p:cTn id="66" fill="hold">
                      <p:stCondLst>
                        <p:cond delay="indefinite"/>
                      </p:stCondLst>
                      <p:childTnLst>
                        <p:par>
                          <p:cTn id="67" fill="hold">
                            <p:stCondLst>
                              <p:cond delay="0"/>
                            </p:stCondLst>
                            <p:childTnLst>
                              <p:par>
                                <p:cTn id="68" presetID="27" presetClass="entr" presetSubtype="0" fill="hold" nodeType="clickEffect">
                                  <p:stCondLst>
                                    <p:cond delay="0"/>
                                  </p:stCondLst>
                                  <p:iterate type="lt">
                                    <p:tmPct val="50000"/>
                                  </p:iterate>
                                  <p:childTnLst>
                                    <p:set>
                                      <p:cBhvr>
                                        <p:cTn id="69" dur="1" fill="hold">
                                          <p:stCondLst>
                                            <p:cond delay="0"/>
                                          </p:stCondLst>
                                        </p:cTn>
                                        <p:tgtEl>
                                          <p:spTgt spid="5">
                                            <p:txEl>
                                              <p:pRg st="2" end="2"/>
                                            </p:txEl>
                                          </p:spTgt>
                                        </p:tgtEl>
                                        <p:attrNameLst>
                                          <p:attrName>style.visibility</p:attrName>
                                        </p:attrNameLst>
                                      </p:cBhvr>
                                      <p:to>
                                        <p:strVal val="visible"/>
                                      </p:to>
                                    </p:set>
                                    <p:anim calcmode="discrete" valueType="clr">
                                      <p:cBhvr override="childStyle">
                                        <p:cTn id="70" dur="80"/>
                                        <p:tgtEl>
                                          <p:spTgt spid="5">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71" dur="80"/>
                                        <p:tgtEl>
                                          <p:spTgt spid="5">
                                            <p:txEl>
                                              <p:pRg st="2" end="2"/>
                                            </p:txEl>
                                          </p:spTgt>
                                        </p:tgtEl>
                                        <p:attrNameLst>
                                          <p:attrName>fillcolor</p:attrName>
                                        </p:attrNameLst>
                                      </p:cBhvr>
                                      <p:tavLst>
                                        <p:tav tm="0">
                                          <p:val>
                                            <p:clrVal>
                                              <a:schemeClr val="accent2"/>
                                            </p:clrVal>
                                          </p:val>
                                        </p:tav>
                                        <p:tav tm="50000">
                                          <p:val>
                                            <p:clrVal>
                                              <a:schemeClr val="hlink"/>
                                            </p:clrVal>
                                          </p:val>
                                        </p:tav>
                                      </p:tavLst>
                                    </p:anim>
                                    <p:set>
                                      <p:cBhvr>
                                        <p:cTn id="72" dur="80"/>
                                        <p:tgtEl>
                                          <p:spTgt spid="5">
                                            <p:txEl>
                                              <p:pRg st="2" end="2"/>
                                            </p:txEl>
                                          </p:spTgt>
                                        </p:tgtEl>
                                        <p:attrNameLst>
                                          <p:attrName>fill.type</p:attrName>
                                        </p:attrNameLst>
                                      </p:cBhvr>
                                      <p:to>
                                        <p:strVal val="solid"/>
                                      </p:to>
                                    </p:set>
                                  </p:childTnLst>
                                </p:cTn>
                              </p:par>
                            </p:childTnLst>
                          </p:cTn>
                        </p:par>
                      </p:childTnLst>
                    </p:cTn>
                  </p:par>
                  <p:par>
                    <p:cTn id="73" fill="hold">
                      <p:stCondLst>
                        <p:cond delay="indefinite"/>
                      </p:stCondLst>
                      <p:childTnLst>
                        <p:par>
                          <p:cTn id="74" fill="hold">
                            <p:stCondLst>
                              <p:cond delay="0"/>
                            </p:stCondLst>
                            <p:childTnLst>
                              <p:par>
                                <p:cTn id="75" presetID="27" presetClass="entr" presetSubtype="0" fill="hold" nodeType="clickEffect">
                                  <p:stCondLst>
                                    <p:cond delay="0"/>
                                  </p:stCondLst>
                                  <p:iterate type="lt">
                                    <p:tmPct val="50000"/>
                                  </p:iterate>
                                  <p:childTnLst>
                                    <p:set>
                                      <p:cBhvr>
                                        <p:cTn id="76" dur="1" fill="hold">
                                          <p:stCondLst>
                                            <p:cond delay="0"/>
                                          </p:stCondLst>
                                        </p:cTn>
                                        <p:tgtEl>
                                          <p:spTgt spid="5">
                                            <p:txEl>
                                              <p:pRg st="3" end="3"/>
                                            </p:txEl>
                                          </p:spTgt>
                                        </p:tgtEl>
                                        <p:attrNameLst>
                                          <p:attrName>style.visibility</p:attrName>
                                        </p:attrNameLst>
                                      </p:cBhvr>
                                      <p:to>
                                        <p:strVal val="visible"/>
                                      </p:to>
                                    </p:set>
                                    <p:anim calcmode="discrete" valueType="clr">
                                      <p:cBhvr override="childStyle">
                                        <p:cTn id="77" dur="80"/>
                                        <p:tgtEl>
                                          <p:spTgt spid="5">
                                            <p:txEl>
                                              <p:pRg st="3" end="3"/>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78" dur="80"/>
                                        <p:tgtEl>
                                          <p:spTgt spid="5">
                                            <p:txEl>
                                              <p:pRg st="3" end="3"/>
                                            </p:txEl>
                                          </p:spTgt>
                                        </p:tgtEl>
                                        <p:attrNameLst>
                                          <p:attrName>fillcolor</p:attrName>
                                        </p:attrNameLst>
                                      </p:cBhvr>
                                      <p:tavLst>
                                        <p:tav tm="0">
                                          <p:val>
                                            <p:clrVal>
                                              <a:schemeClr val="accent2"/>
                                            </p:clrVal>
                                          </p:val>
                                        </p:tav>
                                        <p:tav tm="50000">
                                          <p:val>
                                            <p:clrVal>
                                              <a:schemeClr val="hlink"/>
                                            </p:clrVal>
                                          </p:val>
                                        </p:tav>
                                      </p:tavLst>
                                    </p:anim>
                                    <p:set>
                                      <p:cBhvr>
                                        <p:cTn id="79" dur="80"/>
                                        <p:tgtEl>
                                          <p:spTgt spid="5">
                                            <p:txEl>
                                              <p:pRg st="3" end="3"/>
                                            </p:txEl>
                                          </p:spTgt>
                                        </p:tgtEl>
                                        <p:attrNameLst>
                                          <p:attrName>fill.type</p:attrName>
                                        </p:attrNameLst>
                                      </p:cBhvr>
                                      <p:to>
                                        <p:strVal val="solid"/>
                                      </p:to>
                                    </p:set>
                                  </p:childTnLst>
                                </p:cTn>
                              </p:par>
                            </p:childTnLst>
                          </p:cTn>
                        </p:par>
                      </p:childTnLst>
                    </p:cTn>
                  </p:par>
                  <p:par>
                    <p:cTn id="80" fill="hold">
                      <p:stCondLst>
                        <p:cond delay="indefinite"/>
                      </p:stCondLst>
                      <p:childTnLst>
                        <p:par>
                          <p:cTn id="81" fill="hold">
                            <p:stCondLst>
                              <p:cond delay="0"/>
                            </p:stCondLst>
                            <p:childTnLst>
                              <p:par>
                                <p:cTn id="82" presetID="27" presetClass="entr" presetSubtype="0" fill="hold" nodeType="clickEffect">
                                  <p:stCondLst>
                                    <p:cond delay="0"/>
                                  </p:stCondLst>
                                  <p:iterate type="lt">
                                    <p:tmPct val="50000"/>
                                  </p:iterate>
                                  <p:childTnLst>
                                    <p:set>
                                      <p:cBhvr>
                                        <p:cTn id="83" dur="1" fill="hold">
                                          <p:stCondLst>
                                            <p:cond delay="0"/>
                                          </p:stCondLst>
                                        </p:cTn>
                                        <p:tgtEl>
                                          <p:spTgt spid="5">
                                            <p:txEl>
                                              <p:pRg st="4" end="4"/>
                                            </p:txEl>
                                          </p:spTgt>
                                        </p:tgtEl>
                                        <p:attrNameLst>
                                          <p:attrName>style.visibility</p:attrName>
                                        </p:attrNameLst>
                                      </p:cBhvr>
                                      <p:to>
                                        <p:strVal val="visible"/>
                                      </p:to>
                                    </p:set>
                                    <p:anim calcmode="discrete" valueType="clr">
                                      <p:cBhvr override="childStyle">
                                        <p:cTn id="84" dur="80"/>
                                        <p:tgtEl>
                                          <p:spTgt spid="5">
                                            <p:txEl>
                                              <p:pRg st="4" end="4"/>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5" dur="80"/>
                                        <p:tgtEl>
                                          <p:spTgt spid="5">
                                            <p:txEl>
                                              <p:pRg st="4" end="4"/>
                                            </p:txEl>
                                          </p:spTgt>
                                        </p:tgtEl>
                                        <p:attrNameLst>
                                          <p:attrName>fillcolor</p:attrName>
                                        </p:attrNameLst>
                                      </p:cBhvr>
                                      <p:tavLst>
                                        <p:tav tm="0">
                                          <p:val>
                                            <p:clrVal>
                                              <a:schemeClr val="accent2"/>
                                            </p:clrVal>
                                          </p:val>
                                        </p:tav>
                                        <p:tav tm="50000">
                                          <p:val>
                                            <p:clrVal>
                                              <a:schemeClr val="hlink"/>
                                            </p:clrVal>
                                          </p:val>
                                        </p:tav>
                                      </p:tavLst>
                                    </p:anim>
                                    <p:set>
                                      <p:cBhvr>
                                        <p:cTn id="86" dur="80"/>
                                        <p:tgtEl>
                                          <p:spTgt spid="5">
                                            <p:txEl>
                                              <p:pRg st="4" end="4"/>
                                            </p:txEl>
                                          </p:spTgt>
                                        </p:tgtEl>
                                        <p:attrNameLst>
                                          <p:attrName>fill.type</p:attrName>
                                        </p:attrNameLst>
                                      </p:cBhvr>
                                      <p:to>
                                        <p:strVal val="solid"/>
                                      </p:to>
                                    </p:set>
                                  </p:childTnLst>
                                </p:cTn>
                              </p:par>
                            </p:childTnLst>
                          </p:cTn>
                        </p:par>
                      </p:childTnLst>
                    </p:cTn>
                  </p:par>
                  <p:par>
                    <p:cTn id="87" fill="hold">
                      <p:stCondLst>
                        <p:cond delay="indefinite"/>
                      </p:stCondLst>
                      <p:childTnLst>
                        <p:par>
                          <p:cTn id="88" fill="hold">
                            <p:stCondLst>
                              <p:cond delay="0"/>
                            </p:stCondLst>
                            <p:childTnLst>
                              <p:par>
                                <p:cTn id="89" presetID="27" presetClass="entr" presetSubtype="0" fill="hold" nodeType="clickEffect">
                                  <p:stCondLst>
                                    <p:cond delay="0"/>
                                  </p:stCondLst>
                                  <p:iterate type="lt">
                                    <p:tmPct val="50000"/>
                                  </p:iterate>
                                  <p:childTnLst>
                                    <p:set>
                                      <p:cBhvr>
                                        <p:cTn id="90" dur="1" fill="hold">
                                          <p:stCondLst>
                                            <p:cond delay="0"/>
                                          </p:stCondLst>
                                        </p:cTn>
                                        <p:tgtEl>
                                          <p:spTgt spid="5">
                                            <p:txEl>
                                              <p:pRg st="5" end="5"/>
                                            </p:txEl>
                                          </p:spTgt>
                                        </p:tgtEl>
                                        <p:attrNameLst>
                                          <p:attrName>style.visibility</p:attrName>
                                        </p:attrNameLst>
                                      </p:cBhvr>
                                      <p:to>
                                        <p:strVal val="visible"/>
                                      </p:to>
                                    </p:set>
                                    <p:anim calcmode="discrete" valueType="clr">
                                      <p:cBhvr override="childStyle">
                                        <p:cTn id="91" dur="80"/>
                                        <p:tgtEl>
                                          <p:spTgt spid="5">
                                            <p:txEl>
                                              <p:pRg st="5" end="5"/>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92" dur="80"/>
                                        <p:tgtEl>
                                          <p:spTgt spid="5">
                                            <p:txEl>
                                              <p:pRg st="5" end="5"/>
                                            </p:txEl>
                                          </p:spTgt>
                                        </p:tgtEl>
                                        <p:attrNameLst>
                                          <p:attrName>fillcolor</p:attrName>
                                        </p:attrNameLst>
                                      </p:cBhvr>
                                      <p:tavLst>
                                        <p:tav tm="0">
                                          <p:val>
                                            <p:clrVal>
                                              <a:schemeClr val="accent2"/>
                                            </p:clrVal>
                                          </p:val>
                                        </p:tav>
                                        <p:tav tm="50000">
                                          <p:val>
                                            <p:clrVal>
                                              <a:schemeClr val="hlink"/>
                                            </p:clrVal>
                                          </p:val>
                                        </p:tav>
                                      </p:tavLst>
                                    </p:anim>
                                    <p:set>
                                      <p:cBhvr>
                                        <p:cTn id="93" dur="80"/>
                                        <p:tgtEl>
                                          <p:spTgt spid="5">
                                            <p:txEl>
                                              <p:pRg st="5" end="5"/>
                                            </p:txEl>
                                          </p:spTgt>
                                        </p:tgtEl>
                                        <p:attrNameLst>
                                          <p:attrName>fill.type</p:attrName>
                                        </p:attrNameLst>
                                      </p:cBhvr>
                                      <p:to>
                                        <p:strVal val="solid"/>
                                      </p:to>
                                    </p:set>
                                  </p:childTnLst>
                                </p:cTn>
                              </p:par>
                            </p:childTnLst>
                          </p:cTn>
                        </p:par>
                      </p:childTnLst>
                    </p:cTn>
                  </p:par>
                  <p:par>
                    <p:cTn id="94" fill="hold">
                      <p:stCondLst>
                        <p:cond delay="indefinite"/>
                      </p:stCondLst>
                      <p:childTnLst>
                        <p:par>
                          <p:cTn id="95" fill="hold">
                            <p:stCondLst>
                              <p:cond delay="0"/>
                            </p:stCondLst>
                            <p:childTnLst>
                              <p:par>
                                <p:cTn id="96" presetID="27" presetClass="entr" presetSubtype="0" fill="hold" grpId="0" nodeType="clickEffect">
                                  <p:stCondLst>
                                    <p:cond delay="0"/>
                                  </p:stCondLst>
                                  <p:iterate type="lt">
                                    <p:tmPct val="50000"/>
                                  </p:iterate>
                                  <p:childTnLst>
                                    <p:set>
                                      <p:cBhvr>
                                        <p:cTn id="97" dur="1" fill="hold">
                                          <p:stCondLst>
                                            <p:cond delay="0"/>
                                          </p:stCondLst>
                                        </p:cTn>
                                        <p:tgtEl>
                                          <p:spTgt spid="7"/>
                                        </p:tgtEl>
                                        <p:attrNameLst>
                                          <p:attrName>style.visibility</p:attrName>
                                        </p:attrNameLst>
                                      </p:cBhvr>
                                      <p:to>
                                        <p:strVal val="visible"/>
                                      </p:to>
                                    </p:set>
                                    <p:anim calcmode="discrete" valueType="clr">
                                      <p:cBhvr override="childStyle">
                                        <p:cTn id="98" dur="80"/>
                                        <p:tgtEl>
                                          <p:spTgt spid="7"/>
                                        </p:tgtEl>
                                        <p:attrNameLst>
                                          <p:attrName>style.color</p:attrName>
                                        </p:attrNameLst>
                                      </p:cBhvr>
                                      <p:tavLst>
                                        <p:tav tm="0">
                                          <p:val>
                                            <p:clrVal>
                                              <a:schemeClr val="accent2"/>
                                            </p:clrVal>
                                          </p:val>
                                        </p:tav>
                                        <p:tav tm="50000">
                                          <p:val>
                                            <p:clrVal>
                                              <a:schemeClr val="hlink"/>
                                            </p:clrVal>
                                          </p:val>
                                        </p:tav>
                                      </p:tavLst>
                                    </p:anim>
                                    <p:anim calcmode="discrete" valueType="clr">
                                      <p:cBhvr>
                                        <p:cTn id="99" dur="80"/>
                                        <p:tgtEl>
                                          <p:spTgt spid="7"/>
                                        </p:tgtEl>
                                        <p:attrNameLst>
                                          <p:attrName>fillcolor</p:attrName>
                                        </p:attrNameLst>
                                      </p:cBhvr>
                                      <p:tavLst>
                                        <p:tav tm="0">
                                          <p:val>
                                            <p:clrVal>
                                              <a:schemeClr val="accent2"/>
                                            </p:clrVal>
                                          </p:val>
                                        </p:tav>
                                        <p:tav tm="50000">
                                          <p:val>
                                            <p:clrVal>
                                              <a:schemeClr val="hlink"/>
                                            </p:clrVal>
                                          </p:val>
                                        </p:tav>
                                      </p:tavLst>
                                    </p:anim>
                                    <p:set>
                                      <p:cBhvr>
                                        <p:cTn id="100" dur="80"/>
                                        <p:tgtEl>
                                          <p:spTgt spid="7"/>
                                        </p:tgtEl>
                                        <p:attrNameLst>
                                          <p:attrName>fill.type</p:attrName>
                                        </p:attrNameLst>
                                      </p:cBhvr>
                                      <p:to>
                                        <p:strVal val="solid"/>
                                      </p:to>
                                    </p:set>
                                  </p:childTnLst>
                                </p:cTn>
                              </p:par>
                            </p:childTnLst>
                          </p:cTn>
                        </p:par>
                      </p:childTnLst>
                    </p:cTn>
                  </p:par>
                  <p:par>
                    <p:cTn id="101" fill="hold">
                      <p:stCondLst>
                        <p:cond delay="indefinite"/>
                      </p:stCondLst>
                      <p:childTnLst>
                        <p:par>
                          <p:cTn id="102" fill="hold">
                            <p:stCondLst>
                              <p:cond delay="0"/>
                            </p:stCondLst>
                            <p:childTnLst>
                              <p:par>
                                <p:cTn id="103" presetID="27" presetClass="entr" presetSubtype="0" fill="hold" nodeType="clickEffect">
                                  <p:stCondLst>
                                    <p:cond delay="0"/>
                                  </p:stCondLst>
                                  <p:iterate type="lt">
                                    <p:tmPct val="50000"/>
                                  </p:iterate>
                                  <p:childTnLst>
                                    <p:set>
                                      <p:cBhvr>
                                        <p:cTn id="104" dur="1" fill="hold">
                                          <p:stCondLst>
                                            <p:cond delay="0"/>
                                          </p:stCondLst>
                                        </p:cTn>
                                        <p:tgtEl>
                                          <p:spTgt spid="8">
                                            <p:txEl>
                                              <p:pRg st="0" end="0"/>
                                            </p:txEl>
                                          </p:spTgt>
                                        </p:tgtEl>
                                        <p:attrNameLst>
                                          <p:attrName>style.visibility</p:attrName>
                                        </p:attrNameLst>
                                      </p:cBhvr>
                                      <p:to>
                                        <p:strVal val="visible"/>
                                      </p:to>
                                    </p:set>
                                    <p:anim calcmode="discrete" valueType="clr">
                                      <p:cBhvr override="childStyle">
                                        <p:cTn id="105" dur="80"/>
                                        <p:tgtEl>
                                          <p:spTgt spid="8">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06" dur="80"/>
                                        <p:tgtEl>
                                          <p:spTgt spid="8">
                                            <p:txEl>
                                              <p:pRg st="0" end="0"/>
                                            </p:txEl>
                                          </p:spTgt>
                                        </p:tgtEl>
                                        <p:attrNameLst>
                                          <p:attrName>fillcolor</p:attrName>
                                        </p:attrNameLst>
                                      </p:cBhvr>
                                      <p:tavLst>
                                        <p:tav tm="0">
                                          <p:val>
                                            <p:clrVal>
                                              <a:schemeClr val="accent2"/>
                                            </p:clrVal>
                                          </p:val>
                                        </p:tav>
                                        <p:tav tm="50000">
                                          <p:val>
                                            <p:clrVal>
                                              <a:schemeClr val="hlink"/>
                                            </p:clrVal>
                                          </p:val>
                                        </p:tav>
                                      </p:tavLst>
                                    </p:anim>
                                    <p:set>
                                      <p:cBhvr>
                                        <p:cTn id="107" dur="80"/>
                                        <p:tgtEl>
                                          <p:spTgt spid="8">
                                            <p:txEl>
                                              <p:pRg st="0" end="0"/>
                                            </p:txEl>
                                          </p:spTgt>
                                        </p:tgtEl>
                                        <p:attrNameLst>
                                          <p:attrName>fill.type</p:attrName>
                                        </p:attrNameLst>
                                      </p:cBhvr>
                                      <p:to>
                                        <p:strVal val="solid"/>
                                      </p:to>
                                    </p:set>
                                  </p:childTnLst>
                                </p:cTn>
                              </p:par>
                            </p:childTnLst>
                          </p:cTn>
                        </p:par>
                      </p:childTnLst>
                    </p:cTn>
                  </p:par>
                  <p:par>
                    <p:cTn id="108" fill="hold">
                      <p:stCondLst>
                        <p:cond delay="indefinite"/>
                      </p:stCondLst>
                      <p:childTnLst>
                        <p:par>
                          <p:cTn id="109" fill="hold">
                            <p:stCondLst>
                              <p:cond delay="0"/>
                            </p:stCondLst>
                            <p:childTnLst>
                              <p:par>
                                <p:cTn id="110" presetID="27" presetClass="entr" presetSubtype="0" fill="hold" nodeType="clickEffect">
                                  <p:stCondLst>
                                    <p:cond delay="0"/>
                                  </p:stCondLst>
                                  <p:iterate type="lt">
                                    <p:tmPct val="50000"/>
                                  </p:iterate>
                                  <p:childTnLst>
                                    <p:set>
                                      <p:cBhvr>
                                        <p:cTn id="111" dur="1" fill="hold">
                                          <p:stCondLst>
                                            <p:cond delay="0"/>
                                          </p:stCondLst>
                                        </p:cTn>
                                        <p:tgtEl>
                                          <p:spTgt spid="10">
                                            <p:txEl>
                                              <p:pRg st="0" end="0"/>
                                            </p:txEl>
                                          </p:spTgt>
                                        </p:tgtEl>
                                        <p:attrNameLst>
                                          <p:attrName>style.visibility</p:attrName>
                                        </p:attrNameLst>
                                      </p:cBhvr>
                                      <p:to>
                                        <p:strVal val="visible"/>
                                      </p:to>
                                    </p:set>
                                    <p:anim calcmode="discrete" valueType="clr">
                                      <p:cBhvr override="childStyle">
                                        <p:cTn id="112" dur="80"/>
                                        <p:tgtEl>
                                          <p:spTgt spid="10">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13" dur="80"/>
                                        <p:tgtEl>
                                          <p:spTgt spid="10">
                                            <p:txEl>
                                              <p:pRg st="0" end="0"/>
                                            </p:txEl>
                                          </p:spTgt>
                                        </p:tgtEl>
                                        <p:attrNameLst>
                                          <p:attrName>fillcolor</p:attrName>
                                        </p:attrNameLst>
                                      </p:cBhvr>
                                      <p:tavLst>
                                        <p:tav tm="0">
                                          <p:val>
                                            <p:clrVal>
                                              <a:schemeClr val="accent2"/>
                                            </p:clrVal>
                                          </p:val>
                                        </p:tav>
                                        <p:tav tm="50000">
                                          <p:val>
                                            <p:clrVal>
                                              <a:schemeClr val="hlink"/>
                                            </p:clrVal>
                                          </p:val>
                                        </p:tav>
                                      </p:tavLst>
                                    </p:anim>
                                    <p:set>
                                      <p:cBhvr>
                                        <p:cTn id="114" dur="80"/>
                                        <p:tgtEl>
                                          <p:spTgt spid="10">
                                            <p:txEl>
                                              <p:pRg st="0" end="0"/>
                                            </p:txEl>
                                          </p:spTgt>
                                        </p:tgtEl>
                                        <p:attrNameLst>
                                          <p:attrName>fill.type</p:attrName>
                                        </p:attrNameLst>
                                      </p:cBhvr>
                                      <p:to>
                                        <p:strVal val="solid"/>
                                      </p:to>
                                    </p:set>
                                  </p:childTnLst>
                                </p:cTn>
                              </p:par>
                            </p:childTnLst>
                          </p:cTn>
                        </p:par>
                      </p:childTnLst>
                    </p:cTn>
                  </p:par>
                  <p:par>
                    <p:cTn id="115" fill="hold">
                      <p:stCondLst>
                        <p:cond delay="indefinite"/>
                      </p:stCondLst>
                      <p:childTnLst>
                        <p:par>
                          <p:cTn id="116" fill="hold">
                            <p:stCondLst>
                              <p:cond delay="0"/>
                            </p:stCondLst>
                            <p:childTnLst>
                              <p:par>
                                <p:cTn id="117" presetID="27" presetClass="entr" presetSubtype="0" fill="hold" nodeType="clickEffect">
                                  <p:stCondLst>
                                    <p:cond delay="0"/>
                                  </p:stCondLst>
                                  <p:iterate type="lt">
                                    <p:tmPct val="50000"/>
                                  </p:iterate>
                                  <p:childTnLst>
                                    <p:set>
                                      <p:cBhvr>
                                        <p:cTn id="118" dur="1" fill="hold">
                                          <p:stCondLst>
                                            <p:cond delay="0"/>
                                          </p:stCondLst>
                                        </p:cTn>
                                        <p:tgtEl>
                                          <p:spTgt spid="10">
                                            <p:txEl>
                                              <p:pRg st="1" end="1"/>
                                            </p:txEl>
                                          </p:spTgt>
                                        </p:tgtEl>
                                        <p:attrNameLst>
                                          <p:attrName>style.visibility</p:attrName>
                                        </p:attrNameLst>
                                      </p:cBhvr>
                                      <p:to>
                                        <p:strVal val="visible"/>
                                      </p:to>
                                    </p:set>
                                    <p:anim calcmode="discrete" valueType="clr">
                                      <p:cBhvr override="childStyle">
                                        <p:cTn id="119" dur="80"/>
                                        <p:tgtEl>
                                          <p:spTgt spid="10">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20" dur="80"/>
                                        <p:tgtEl>
                                          <p:spTgt spid="10">
                                            <p:txEl>
                                              <p:pRg st="1" end="1"/>
                                            </p:txEl>
                                          </p:spTgt>
                                        </p:tgtEl>
                                        <p:attrNameLst>
                                          <p:attrName>fillcolor</p:attrName>
                                        </p:attrNameLst>
                                      </p:cBhvr>
                                      <p:tavLst>
                                        <p:tav tm="0">
                                          <p:val>
                                            <p:clrVal>
                                              <a:schemeClr val="accent2"/>
                                            </p:clrVal>
                                          </p:val>
                                        </p:tav>
                                        <p:tav tm="50000">
                                          <p:val>
                                            <p:clrVal>
                                              <a:schemeClr val="hlink"/>
                                            </p:clrVal>
                                          </p:val>
                                        </p:tav>
                                      </p:tavLst>
                                    </p:anim>
                                    <p:set>
                                      <p:cBhvr>
                                        <p:cTn id="121" dur="80"/>
                                        <p:tgtEl>
                                          <p:spTgt spid="10">
                                            <p:txEl>
                                              <p:pRg st="1" end="1"/>
                                            </p:txEl>
                                          </p:spTgt>
                                        </p:tgtEl>
                                        <p:attrNameLst>
                                          <p:attrName>fill.type</p:attrName>
                                        </p:attrNameLst>
                                      </p:cBhvr>
                                      <p:to>
                                        <p:strVal val="solid"/>
                                      </p:to>
                                    </p:set>
                                  </p:childTnLst>
                                </p:cTn>
                              </p:par>
                            </p:childTnLst>
                          </p:cTn>
                        </p:par>
                      </p:childTnLst>
                    </p:cTn>
                  </p:par>
                  <p:par>
                    <p:cTn id="122" fill="hold">
                      <p:stCondLst>
                        <p:cond delay="indefinite"/>
                      </p:stCondLst>
                      <p:childTnLst>
                        <p:par>
                          <p:cTn id="123" fill="hold">
                            <p:stCondLst>
                              <p:cond delay="0"/>
                            </p:stCondLst>
                            <p:childTnLst>
                              <p:par>
                                <p:cTn id="124" presetID="27" presetClass="entr" presetSubtype="0" fill="hold" nodeType="clickEffect">
                                  <p:stCondLst>
                                    <p:cond delay="0"/>
                                  </p:stCondLst>
                                  <p:iterate type="lt">
                                    <p:tmPct val="50000"/>
                                  </p:iterate>
                                  <p:childTnLst>
                                    <p:set>
                                      <p:cBhvr>
                                        <p:cTn id="125" dur="1" fill="hold">
                                          <p:stCondLst>
                                            <p:cond delay="0"/>
                                          </p:stCondLst>
                                        </p:cTn>
                                        <p:tgtEl>
                                          <p:spTgt spid="10">
                                            <p:txEl>
                                              <p:pRg st="2" end="2"/>
                                            </p:txEl>
                                          </p:spTgt>
                                        </p:tgtEl>
                                        <p:attrNameLst>
                                          <p:attrName>style.visibility</p:attrName>
                                        </p:attrNameLst>
                                      </p:cBhvr>
                                      <p:to>
                                        <p:strVal val="visible"/>
                                      </p:to>
                                    </p:set>
                                    <p:anim calcmode="discrete" valueType="clr">
                                      <p:cBhvr override="childStyle">
                                        <p:cTn id="126" dur="80"/>
                                        <p:tgtEl>
                                          <p:spTgt spid="10">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27" dur="80"/>
                                        <p:tgtEl>
                                          <p:spTgt spid="10">
                                            <p:txEl>
                                              <p:pRg st="2" end="2"/>
                                            </p:txEl>
                                          </p:spTgt>
                                        </p:tgtEl>
                                        <p:attrNameLst>
                                          <p:attrName>fillcolor</p:attrName>
                                        </p:attrNameLst>
                                      </p:cBhvr>
                                      <p:tavLst>
                                        <p:tav tm="0">
                                          <p:val>
                                            <p:clrVal>
                                              <a:schemeClr val="accent2"/>
                                            </p:clrVal>
                                          </p:val>
                                        </p:tav>
                                        <p:tav tm="50000">
                                          <p:val>
                                            <p:clrVal>
                                              <a:schemeClr val="hlink"/>
                                            </p:clrVal>
                                          </p:val>
                                        </p:tav>
                                      </p:tavLst>
                                    </p:anim>
                                    <p:set>
                                      <p:cBhvr>
                                        <p:cTn id="128" dur="80"/>
                                        <p:tgtEl>
                                          <p:spTgt spid="10">
                                            <p:txEl>
                                              <p:pRg st="2" end="2"/>
                                            </p:txEl>
                                          </p:spTgt>
                                        </p:tgtEl>
                                        <p:attrNameLst>
                                          <p:attrName>fill.type</p:attrName>
                                        </p:attrNameLst>
                                      </p:cBhvr>
                                      <p:to>
                                        <p:strVal val="solid"/>
                                      </p:to>
                                    </p:set>
                                  </p:childTnLst>
                                </p:cTn>
                              </p:par>
                            </p:childTnLst>
                          </p:cTn>
                        </p:par>
                      </p:childTnLst>
                    </p:cTn>
                  </p:par>
                  <p:par>
                    <p:cTn id="129" fill="hold">
                      <p:stCondLst>
                        <p:cond delay="indefinite"/>
                      </p:stCondLst>
                      <p:childTnLst>
                        <p:par>
                          <p:cTn id="130" fill="hold">
                            <p:stCondLst>
                              <p:cond delay="0"/>
                            </p:stCondLst>
                            <p:childTnLst>
                              <p:par>
                                <p:cTn id="131" presetID="27" presetClass="entr" presetSubtype="0" fill="hold" nodeType="clickEffect">
                                  <p:stCondLst>
                                    <p:cond delay="0"/>
                                  </p:stCondLst>
                                  <p:iterate type="lt">
                                    <p:tmPct val="50000"/>
                                  </p:iterate>
                                  <p:childTnLst>
                                    <p:set>
                                      <p:cBhvr>
                                        <p:cTn id="132" dur="1" fill="hold">
                                          <p:stCondLst>
                                            <p:cond delay="0"/>
                                          </p:stCondLst>
                                        </p:cTn>
                                        <p:tgtEl>
                                          <p:spTgt spid="10">
                                            <p:txEl>
                                              <p:pRg st="3" end="3"/>
                                            </p:txEl>
                                          </p:spTgt>
                                        </p:tgtEl>
                                        <p:attrNameLst>
                                          <p:attrName>style.visibility</p:attrName>
                                        </p:attrNameLst>
                                      </p:cBhvr>
                                      <p:to>
                                        <p:strVal val="visible"/>
                                      </p:to>
                                    </p:set>
                                    <p:anim calcmode="discrete" valueType="clr">
                                      <p:cBhvr override="childStyle">
                                        <p:cTn id="133" dur="80"/>
                                        <p:tgtEl>
                                          <p:spTgt spid="10">
                                            <p:txEl>
                                              <p:pRg st="3" end="3"/>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34" dur="80"/>
                                        <p:tgtEl>
                                          <p:spTgt spid="10">
                                            <p:txEl>
                                              <p:pRg st="3" end="3"/>
                                            </p:txEl>
                                          </p:spTgt>
                                        </p:tgtEl>
                                        <p:attrNameLst>
                                          <p:attrName>fillcolor</p:attrName>
                                        </p:attrNameLst>
                                      </p:cBhvr>
                                      <p:tavLst>
                                        <p:tav tm="0">
                                          <p:val>
                                            <p:clrVal>
                                              <a:schemeClr val="accent2"/>
                                            </p:clrVal>
                                          </p:val>
                                        </p:tav>
                                        <p:tav tm="50000">
                                          <p:val>
                                            <p:clrVal>
                                              <a:schemeClr val="hlink"/>
                                            </p:clrVal>
                                          </p:val>
                                        </p:tav>
                                      </p:tavLst>
                                    </p:anim>
                                    <p:set>
                                      <p:cBhvr>
                                        <p:cTn id="135" dur="80"/>
                                        <p:tgtEl>
                                          <p:spTgt spid="10">
                                            <p:txEl>
                                              <p:pRg st="3" end="3"/>
                                            </p:txEl>
                                          </p:spTgt>
                                        </p:tgtEl>
                                        <p:attrNameLst>
                                          <p:attrName>fill.type</p:attrName>
                                        </p:attrNameLst>
                                      </p:cBhvr>
                                      <p:to>
                                        <p:strVal val="solid"/>
                                      </p:to>
                                    </p:set>
                                  </p:childTnLst>
                                </p:cTn>
                              </p:par>
                            </p:childTnLst>
                          </p:cTn>
                        </p:par>
                      </p:childTnLst>
                    </p:cTn>
                  </p:par>
                  <p:par>
                    <p:cTn id="136" fill="hold">
                      <p:stCondLst>
                        <p:cond delay="indefinite"/>
                      </p:stCondLst>
                      <p:childTnLst>
                        <p:par>
                          <p:cTn id="137" fill="hold">
                            <p:stCondLst>
                              <p:cond delay="0"/>
                            </p:stCondLst>
                            <p:childTnLst>
                              <p:par>
                                <p:cTn id="138" presetID="27" presetClass="entr" presetSubtype="0" fill="hold" nodeType="clickEffect">
                                  <p:stCondLst>
                                    <p:cond delay="0"/>
                                  </p:stCondLst>
                                  <p:iterate type="lt">
                                    <p:tmPct val="50000"/>
                                  </p:iterate>
                                  <p:childTnLst>
                                    <p:set>
                                      <p:cBhvr>
                                        <p:cTn id="139" dur="1" fill="hold">
                                          <p:stCondLst>
                                            <p:cond delay="0"/>
                                          </p:stCondLst>
                                        </p:cTn>
                                        <p:tgtEl>
                                          <p:spTgt spid="10">
                                            <p:txEl>
                                              <p:pRg st="4" end="4"/>
                                            </p:txEl>
                                          </p:spTgt>
                                        </p:tgtEl>
                                        <p:attrNameLst>
                                          <p:attrName>style.visibility</p:attrName>
                                        </p:attrNameLst>
                                      </p:cBhvr>
                                      <p:to>
                                        <p:strVal val="visible"/>
                                      </p:to>
                                    </p:set>
                                    <p:anim calcmode="discrete" valueType="clr">
                                      <p:cBhvr override="childStyle">
                                        <p:cTn id="140" dur="80"/>
                                        <p:tgtEl>
                                          <p:spTgt spid="10">
                                            <p:txEl>
                                              <p:pRg st="4" end="4"/>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41" dur="80"/>
                                        <p:tgtEl>
                                          <p:spTgt spid="10">
                                            <p:txEl>
                                              <p:pRg st="4" end="4"/>
                                            </p:txEl>
                                          </p:spTgt>
                                        </p:tgtEl>
                                        <p:attrNameLst>
                                          <p:attrName>fillcolor</p:attrName>
                                        </p:attrNameLst>
                                      </p:cBhvr>
                                      <p:tavLst>
                                        <p:tav tm="0">
                                          <p:val>
                                            <p:clrVal>
                                              <a:schemeClr val="accent2"/>
                                            </p:clrVal>
                                          </p:val>
                                        </p:tav>
                                        <p:tav tm="50000">
                                          <p:val>
                                            <p:clrVal>
                                              <a:schemeClr val="hlink"/>
                                            </p:clrVal>
                                          </p:val>
                                        </p:tav>
                                      </p:tavLst>
                                    </p:anim>
                                    <p:set>
                                      <p:cBhvr>
                                        <p:cTn id="142" dur="80"/>
                                        <p:tgtEl>
                                          <p:spTgt spid="10">
                                            <p:txEl>
                                              <p:pRg st="4" end="4"/>
                                            </p:txEl>
                                          </p:spTgt>
                                        </p:tgtEl>
                                        <p:attrNameLst>
                                          <p:attrName>fill.type</p:attrName>
                                        </p:attrNameLst>
                                      </p:cBhvr>
                                      <p:to>
                                        <p:strVal val="solid"/>
                                      </p:to>
                                    </p:set>
                                  </p:childTnLst>
                                </p:cTn>
                              </p:par>
                            </p:childTnLst>
                          </p:cTn>
                        </p:par>
                      </p:childTnLst>
                    </p:cTn>
                  </p:par>
                  <p:par>
                    <p:cTn id="143" fill="hold">
                      <p:stCondLst>
                        <p:cond delay="indefinite"/>
                      </p:stCondLst>
                      <p:childTnLst>
                        <p:par>
                          <p:cTn id="144" fill="hold">
                            <p:stCondLst>
                              <p:cond delay="0"/>
                            </p:stCondLst>
                            <p:childTnLst>
                              <p:par>
                                <p:cTn id="145" presetID="27" presetClass="entr" presetSubtype="0" fill="hold" nodeType="clickEffect">
                                  <p:stCondLst>
                                    <p:cond delay="0"/>
                                  </p:stCondLst>
                                  <p:iterate type="lt">
                                    <p:tmPct val="50000"/>
                                  </p:iterate>
                                  <p:childTnLst>
                                    <p:set>
                                      <p:cBhvr>
                                        <p:cTn id="146" dur="1" fill="hold">
                                          <p:stCondLst>
                                            <p:cond delay="0"/>
                                          </p:stCondLst>
                                        </p:cTn>
                                        <p:tgtEl>
                                          <p:spTgt spid="10">
                                            <p:txEl>
                                              <p:pRg st="5" end="5"/>
                                            </p:txEl>
                                          </p:spTgt>
                                        </p:tgtEl>
                                        <p:attrNameLst>
                                          <p:attrName>style.visibility</p:attrName>
                                        </p:attrNameLst>
                                      </p:cBhvr>
                                      <p:to>
                                        <p:strVal val="visible"/>
                                      </p:to>
                                    </p:set>
                                    <p:anim calcmode="discrete" valueType="clr">
                                      <p:cBhvr override="childStyle">
                                        <p:cTn id="147" dur="80"/>
                                        <p:tgtEl>
                                          <p:spTgt spid="10">
                                            <p:txEl>
                                              <p:pRg st="5" end="5"/>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48" dur="80"/>
                                        <p:tgtEl>
                                          <p:spTgt spid="10">
                                            <p:txEl>
                                              <p:pRg st="5" end="5"/>
                                            </p:txEl>
                                          </p:spTgt>
                                        </p:tgtEl>
                                        <p:attrNameLst>
                                          <p:attrName>fillcolor</p:attrName>
                                        </p:attrNameLst>
                                      </p:cBhvr>
                                      <p:tavLst>
                                        <p:tav tm="0">
                                          <p:val>
                                            <p:clrVal>
                                              <a:schemeClr val="accent2"/>
                                            </p:clrVal>
                                          </p:val>
                                        </p:tav>
                                        <p:tav tm="50000">
                                          <p:val>
                                            <p:clrVal>
                                              <a:schemeClr val="hlink"/>
                                            </p:clrVal>
                                          </p:val>
                                        </p:tav>
                                      </p:tavLst>
                                    </p:anim>
                                    <p:set>
                                      <p:cBhvr>
                                        <p:cTn id="149" dur="80"/>
                                        <p:tgtEl>
                                          <p:spTgt spid="10">
                                            <p:txEl>
                                              <p:pRg st="5" end="5"/>
                                            </p:txEl>
                                          </p:spTgt>
                                        </p:tgtEl>
                                        <p:attrNameLst>
                                          <p:attrName>fill.type</p:attrName>
                                        </p:attrNameLst>
                                      </p:cBhvr>
                                      <p:to>
                                        <p:strVal val="solid"/>
                                      </p:to>
                                    </p:set>
                                  </p:childTnLst>
                                </p:cTn>
                              </p:par>
                            </p:childTnLst>
                          </p:cTn>
                        </p:par>
                      </p:childTnLst>
                    </p:cTn>
                  </p:par>
                  <p:par>
                    <p:cTn id="150" fill="hold">
                      <p:stCondLst>
                        <p:cond delay="indefinite"/>
                      </p:stCondLst>
                      <p:childTnLst>
                        <p:par>
                          <p:cTn id="151" fill="hold">
                            <p:stCondLst>
                              <p:cond delay="0"/>
                            </p:stCondLst>
                            <p:childTnLst>
                              <p:par>
                                <p:cTn id="152" presetID="2" presetClass="entr" presetSubtype="4" fill="hold" nodeType="clickEffect">
                                  <p:stCondLst>
                                    <p:cond delay="0"/>
                                  </p:stCondLst>
                                  <p:childTnLst>
                                    <p:set>
                                      <p:cBhvr>
                                        <p:cTn id="153" dur="1" fill="hold">
                                          <p:stCondLst>
                                            <p:cond delay="0"/>
                                          </p:stCondLst>
                                        </p:cTn>
                                        <p:tgtEl>
                                          <p:spTgt spid="11"/>
                                        </p:tgtEl>
                                        <p:attrNameLst>
                                          <p:attrName>style.visibility</p:attrName>
                                        </p:attrNameLst>
                                      </p:cBhvr>
                                      <p:to>
                                        <p:strVal val="visible"/>
                                      </p:to>
                                    </p:set>
                                    <p:anim calcmode="lin" valueType="num">
                                      <p:cBhvr additive="base">
                                        <p:cTn id="154" dur="500" fill="hold"/>
                                        <p:tgtEl>
                                          <p:spTgt spid="11"/>
                                        </p:tgtEl>
                                        <p:attrNameLst>
                                          <p:attrName>ppt_x</p:attrName>
                                        </p:attrNameLst>
                                      </p:cBhvr>
                                      <p:tavLst>
                                        <p:tav tm="0">
                                          <p:val>
                                            <p:strVal val="#ppt_x"/>
                                          </p:val>
                                        </p:tav>
                                        <p:tav tm="100000">
                                          <p:val>
                                            <p:strVal val="#ppt_x"/>
                                          </p:val>
                                        </p:tav>
                                      </p:tavLst>
                                    </p:anim>
                                    <p:anim calcmode="lin" valueType="num">
                                      <p:cBhvr additive="base">
                                        <p:cTn id="155"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56" fill="hold">
                      <p:stCondLst>
                        <p:cond delay="indefinite"/>
                      </p:stCondLst>
                      <p:childTnLst>
                        <p:par>
                          <p:cTn id="157" fill="hold">
                            <p:stCondLst>
                              <p:cond delay="0"/>
                            </p:stCondLst>
                            <p:childTnLst>
                              <p:par>
                                <p:cTn id="158" presetID="2" presetClass="entr" presetSubtype="4" fill="hold" grpId="0" nodeType="clickEffect">
                                  <p:stCondLst>
                                    <p:cond delay="0"/>
                                  </p:stCondLst>
                                  <p:childTnLst>
                                    <p:set>
                                      <p:cBhvr>
                                        <p:cTn id="159" dur="1" fill="hold">
                                          <p:stCondLst>
                                            <p:cond delay="0"/>
                                          </p:stCondLst>
                                        </p:cTn>
                                        <p:tgtEl>
                                          <p:spTgt spid="12"/>
                                        </p:tgtEl>
                                        <p:attrNameLst>
                                          <p:attrName>style.visibility</p:attrName>
                                        </p:attrNameLst>
                                      </p:cBhvr>
                                      <p:to>
                                        <p:strVal val="visible"/>
                                      </p:to>
                                    </p:set>
                                    <p:anim calcmode="lin" valueType="num">
                                      <p:cBhvr additive="base">
                                        <p:cTn id="160" dur="500" fill="hold"/>
                                        <p:tgtEl>
                                          <p:spTgt spid="12"/>
                                        </p:tgtEl>
                                        <p:attrNameLst>
                                          <p:attrName>ppt_x</p:attrName>
                                        </p:attrNameLst>
                                      </p:cBhvr>
                                      <p:tavLst>
                                        <p:tav tm="0">
                                          <p:val>
                                            <p:strVal val="#ppt_x"/>
                                          </p:val>
                                        </p:tav>
                                        <p:tav tm="100000">
                                          <p:val>
                                            <p:strVal val="#ppt_x"/>
                                          </p:val>
                                        </p:tav>
                                      </p:tavLst>
                                    </p:anim>
                                    <p:anim calcmode="lin" valueType="num">
                                      <p:cBhvr additive="base">
                                        <p:cTn id="161"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P spid="1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a:xfrm>
            <a:off x="533400" y="368300"/>
            <a:ext cx="6005513" cy="1536700"/>
          </a:xfrm>
          <a:prstGeom prst="rect">
            <a:avLst/>
          </a:prstGeom>
        </p:spPr>
        <p:txBody>
          <a:bodyPr/>
          <a:lstStyle/>
          <a:p>
            <a:pPr marL="342900" indent="-342900" algn="r" rtl="1">
              <a:spcBef>
                <a:spcPct val="20000"/>
              </a:spcBef>
              <a:buFont typeface="Arial" charset="0"/>
              <a:buChar char="•"/>
              <a:defRPr/>
            </a:pPr>
            <a:r>
              <a:rPr lang="ar-SA" sz="1300" b="1" dirty="0">
                <a:latin typeface="+mn-lt"/>
              </a:rPr>
              <a:t>مثال </a:t>
            </a:r>
            <a:r>
              <a:rPr lang="en-US" sz="1300" b="1" dirty="0">
                <a:latin typeface="+mn-lt"/>
              </a:rPr>
              <a:t>2</a:t>
            </a:r>
            <a:r>
              <a:rPr lang="ar-SA" sz="1300" b="1" dirty="0">
                <a:latin typeface="+mn-lt"/>
              </a:rPr>
              <a:t>:</a:t>
            </a:r>
          </a:p>
          <a:p>
            <a:pPr marL="342900" indent="-342900" algn="r" rtl="1">
              <a:spcBef>
                <a:spcPct val="20000"/>
              </a:spcBef>
              <a:defRPr/>
            </a:pPr>
            <a:r>
              <a:rPr lang="ar-SA" sz="1300" dirty="0">
                <a:latin typeface="+mn-lt"/>
              </a:rPr>
              <a:t>حولي العدد العشري  </a:t>
            </a:r>
            <a:r>
              <a:rPr lang="en-US" sz="1300" dirty="0">
                <a:latin typeface="+mn-lt"/>
              </a:rPr>
              <a:t>(509.7)</a:t>
            </a:r>
            <a:r>
              <a:rPr lang="ar-SA" sz="1300" dirty="0">
                <a:latin typeface="+mn-lt"/>
              </a:rPr>
              <a:t> </a:t>
            </a:r>
            <a:r>
              <a:rPr lang="ar-SA" sz="1300" dirty="0" err="1">
                <a:latin typeface="+mn-lt"/>
              </a:rPr>
              <a:t>الى</a:t>
            </a:r>
            <a:r>
              <a:rPr lang="ar-SA" sz="1300" dirty="0">
                <a:latin typeface="+mn-lt"/>
              </a:rPr>
              <a:t> النظام الثنائي .</a:t>
            </a:r>
          </a:p>
          <a:p>
            <a:pPr marL="342900" indent="-342900" algn="r" rtl="1">
              <a:spcBef>
                <a:spcPct val="20000"/>
              </a:spcBef>
              <a:buFont typeface="Arial" charset="0"/>
              <a:buChar char="•"/>
              <a:defRPr/>
            </a:pPr>
            <a:r>
              <a:rPr lang="ar-SA" sz="1300" b="1" dirty="0">
                <a:latin typeface="+mn-lt"/>
              </a:rPr>
              <a:t>الحل :</a:t>
            </a:r>
          </a:p>
          <a:p>
            <a:pPr marL="342900" indent="-342900" algn="just" rtl="1">
              <a:spcBef>
                <a:spcPct val="20000"/>
              </a:spcBef>
              <a:buFont typeface="Arial" charset="0"/>
              <a:buChar char="•"/>
              <a:defRPr/>
            </a:pPr>
            <a:r>
              <a:rPr lang="ar-SA" sz="1300" dirty="0">
                <a:latin typeface="+mn-lt"/>
              </a:rPr>
              <a:t>بالمثل نستخدم طريقة قسمة العدد العشري على </a:t>
            </a:r>
            <a:r>
              <a:rPr lang="en-US" sz="1300" dirty="0">
                <a:latin typeface="+mn-lt"/>
              </a:rPr>
              <a:t>2</a:t>
            </a:r>
            <a:r>
              <a:rPr lang="ar-SA" sz="1300" dirty="0">
                <a:latin typeface="+mn-lt"/>
              </a:rPr>
              <a:t> ويكون باقي القسمة في كل مرة هو أحد حقول العدد الثنائي المكافئ . ثم نستخدم طريقة ضرب كسر العدد العشري في العدد </a:t>
            </a:r>
            <a:r>
              <a:rPr lang="en-US" sz="1300" dirty="0">
                <a:latin typeface="+mn-lt"/>
              </a:rPr>
              <a:t>2</a:t>
            </a:r>
            <a:r>
              <a:rPr lang="ar-SA" sz="1300" dirty="0">
                <a:latin typeface="+mn-lt"/>
              </a:rPr>
              <a:t> وفي كل مرة يكون العدد الصحيح الموجود في حاصل الضرب هو أحد خانات كسر العدد الثنائي المطلوب .</a:t>
            </a:r>
          </a:p>
          <a:p>
            <a:pPr marL="342900" indent="-342900" algn="r" rtl="1">
              <a:spcBef>
                <a:spcPct val="20000"/>
              </a:spcBef>
              <a:defRPr/>
            </a:pPr>
            <a:r>
              <a:rPr lang="en-US" sz="1300" dirty="0">
                <a:latin typeface="+mn-lt"/>
              </a:rPr>
              <a:t>  </a:t>
            </a:r>
            <a:endParaRPr lang="ar-SA" sz="1300" dirty="0">
              <a:latin typeface="+mn-lt"/>
            </a:endParaRPr>
          </a:p>
          <a:p>
            <a:pPr marL="342900" indent="-342900" algn="r" rtl="1">
              <a:spcBef>
                <a:spcPct val="20000"/>
              </a:spcBef>
              <a:defRPr/>
            </a:pPr>
            <a:endParaRPr lang="ar-SA" sz="1300" dirty="0">
              <a:latin typeface="+mn-lt"/>
            </a:endParaRPr>
          </a:p>
        </p:txBody>
      </p:sp>
      <p:graphicFrame>
        <p:nvGraphicFramePr>
          <p:cNvPr id="4" name="Group 119"/>
          <p:cNvGraphicFramePr>
            <a:graphicFrameLocks/>
          </p:cNvGraphicFramePr>
          <p:nvPr/>
        </p:nvGraphicFramePr>
        <p:xfrm>
          <a:off x="3886200" y="1981200"/>
          <a:ext cx="2133600" cy="2819398"/>
        </p:xfrm>
        <a:graphic>
          <a:graphicData uri="http://schemas.openxmlformats.org/drawingml/2006/table">
            <a:tbl>
              <a:tblPr rtl="1"/>
              <a:tblGrid>
                <a:gridCol w="711814"/>
                <a:gridCol w="752385"/>
                <a:gridCol w="669401"/>
              </a:tblGrid>
              <a:tr h="437966">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en-US" sz="1300" b="0" i="0" u="none" strike="noStrike" cap="none" normalizeH="0" baseline="0" dirty="0" smtClean="0">
                          <a:ln>
                            <a:noFill/>
                          </a:ln>
                          <a:solidFill>
                            <a:schemeClr val="tx1"/>
                          </a:solidFill>
                          <a:effectLst/>
                          <a:latin typeface="Verdana" pitchFamily="34" charset="0"/>
                          <a:cs typeface="Arial" pitchFamily="34" charset="0"/>
                        </a:rPr>
                        <a:t>1</a:t>
                      </a:r>
                    </a:p>
                  </a:txBody>
                  <a:tcPr marT="45730" marB="45730" horzOverflow="overflow">
                    <a:lnL cap="flat">
                      <a:noFill/>
                    </a:lnL>
                    <a:lnR w="12700" cap="flat" cmpd="sng" algn="ctr">
                      <a:solidFill>
                        <a:schemeClr val="tx1"/>
                      </a:solidFill>
                      <a:prstDash val="solid"/>
                      <a:round/>
                      <a:headEnd type="none" w="med" len="med"/>
                      <a:tailEnd type="none" w="med" len="med"/>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en-US" sz="1300" b="0" i="0" u="none" strike="noStrike" cap="none" normalizeH="0" baseline="0" smtClean="0">
                          <a:ln>
                            <a:noFill/>
                          </a:ln>
                          <a:solidFill>
                            <a:schemeClr val="tx1"/>
                          </a:solidFill>
                          <a:effectLst/>
                          <a:latin typeface="Verdana" pitchFamily="34" charset="0"/>
                          <a:cs typeface="Arial" pitchFamily="34" charset="0"/>
                        </a:rPr>
                        <a:t>1.4</a:t>
                      </a:r>
                    </a:p>
                  </a:txBody>
                  <a:tcPr marT="45730" marB="4573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en-US" sz="1300" b="0" i="0" u="none" strike="noStrike" cap="none" normalizeH="0" baseline="0" smtClean="0">
                          <a:ln>
                            <a:noFill/>
                          </a:ln>
                          <a:solidFill>
                            <a:schemeClr val="tx1"/>
                          </a:solidFill>
                          <a:effectLst/>
                          <a:latin typeface="Verdana" pitchFamily="34" charset="0"/>
                          <a:cs typeface="Arial" pitchFamily="34" charset="0"/>
                        </a:rPr>
                        <a:t>2*0.7</a:t>
                      </a:r>
                    </a:p>
                  </a:txBody>
                  <a:tcPr marT="45730" marB="45730" horzOverflow="overflow">
                    <a:lnL w="12700" cap="flat" cmpd="sng" algn="ctr">
                      <a:solidFill>
                        <a:schemeClr val="tx1"/>
                      </a:solidFill>
                      <a:prstDash val="solid"/>
                      <a:round/>
                      <a:headEnd type="none" w="med" len="med"/>
                      <a:tailEnd type="none" w="med" len="med"/>
                    </a:lnL>
                    <a:lnR cap="flat">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r>
              <a:tr h="437966">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en-US" sz="1300" b="0" i="0" u="none" strike="noStrike" cap="none" normalizeH="0" baseline="0" smtClean="0">
                          <a:ln>
                            <a:noFill/>
                          </a:ln>
                          <a:solidFill>
                            <a:schemeClr val="tx1"/>
                          </a:solidFill>
                          <a:effectLst/>
                          <a:latin typeface="Verdana" pitchFamily="34" charset="0"/>
                          <a:cs typeface="Arial" pitchFamily="34" charset="0"/>
                        </a:rPr>
                        <a:t>0</a:t>
                      </a:r>
                    </a:p>
                  </a:txBody>
                  <a:tcPr marT="45730" marB="45730" horzOverflow="overflow">
                    <a:lnL cap="flat">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en-US" sz="1300" b="0" i="0" u="none" strike="noStrike" cap="none" normalizeH="0" baseline="0" smtClean="0">
                          <a:ln>
                            <a:noFill/>
                          </a:ln>
                          <a:solidFill>
                            <a:schemeClr val="tx1"/>
                          </a:solidFill>
                          <a:effectLst/>
                          <a:latin typeface="Verdana" pitchFamily="34" charset="0"/>
                          <a:cs typeface="Arial" pitchFamily="34" charset="0"/>
                        </a:rPr>
                        <a:t>0.8</a:t>
                      </a:r>
                    </a:p>
                  </a:txBody>
                  <a:tcPr marT="45730" marB="4573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en-US" sz="1300" b="0" i="0" u="none" strike="noStrike" cap="none" normalizeH="0" baseline="0" smtClean="0">
                          <a:ln>
                            <a:noFill/>
                          </a:ln>
                          <a:solidFill>
                            <a:schemeClr val="tx1"/>
                          </a:solidFill>
                          <a:effectLst/>
                          <a:latin typeface="Verdana" pitchFamily="34" charset="0"/>
                          <a:cs typeface="Arial" pitchFamily="34" charset="0"/>
                        </a:rPr>
                        <a:t>2*0.4</a:t>
                      </a:r>
                    </a:p>
                  </a:txBody>
                  <a:tcPr marT="45730" marB="45730" horzOverflow="overflow">
                    <a:lnL w="12700"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37966">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en-US" sz="1300" b="0" i="0" u="none" strike="noStrike" cap="none" normalizeH="0" baseline="0" smtClean="0">
                          <a:ln>
                            <a:noFill/>
                          </a:ln>
                          <a:solidFill>
                            <a:schemeClr val="tx1"/>
                          </a:solidFill>
                          <a:effectLst/>
                          <a:latin typeface="Verdana" pitchFamily="34" charset="0"/>
                          <a:cs typeface="Arial" pitchFamily="34" charset="0"/>
                        </a:rPr>
                        <a:t>1</a:t>
                      </a:r>
                    </a:p>
                  </a:txBody>
                  <a:tcPr marT="45730" marB="45730" horzOverflow="overflow">
                    <a:lnL cap="flat">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en-US" sz="1300" b="0" i="0" u="none" strike="noStrike" cap="none" normalizeH="0" baseline="0" smtClean="0">
                          <a:ln>
                            <a:noFill/>
                          </a:ln>
                          <a:solidFill>
                            <a:schemeClr val="tx1"/>
                          </a:solidFill>
                          <a:effectLst/>
                          <a:latin typeface="Verdana" pitchFamily="34" charset="0"/>
                          <a:cs typeface="Arial" pitchFamily="34" charset="0"/>
                        </a:rPr>
                        <a:t>1.6</a:t>
                      </a:r>
                    </a:p>
                  </a:txBody>
                  <a:tcPr marT="45730" marB="4573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en-US" sz="1300" b="0" i="0" u="none" strike="noStrike" cap="none" normalizeH="0" baseline="0" dirty="0" smtClean="0">
                          <a:ln>
                            <a:noFill/>
                          </a:ln>
                          <a:solidFill>
                            <a:schemeClr val="tx1"/>
                          </a:solidFill>
                          <a:effectLst/>
                          <a:latin typeface="Verdana" pitchFamily="34" charset="0"/>
                          <a:cs typeface="Arial" pitchFamily="34" charset="0"/>
                        </a:rPr>
                        <a:t>2*0.8</a:t>
                      </a:r>
                    </a:p>
                  </a:txBody>
                  <a:tcPr marT="45730" marB="45730" horzOverflow="overflow">
                    <a:lnL w="12700"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37966">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en-US" sz="1300" b="0" i="0" u="none" strike="noStrike" cap="none" normalizeH="0" baseline="0" smtClean="0">
                          <a:ln>
                            <a:noFill/>
                          </a:ln>
                          <a:solidFill>
                            <a:schemeClr val="tx1"/>
                          </a:solidFill>
                          <a:effectLst/>
                          <a:latin typeface="Verdana" pitchFamily="34" charset="0"/>
                          <a:cs typeface="Arial" pitchFamily="34" charset="0"/>
                        </a:rPr>
                        <a:t>1</a:t>
                      </a:r>
                    </a:p>
                  </a:txBody>
                  <a:tcPr marT="45730" marB="45730" horzOverflow="overflow">
                    <a:lnL cap="flat">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en-US" sz="1300" b="0" i="0" u="none" strike="noStrike" cap="none" normalizeH="0" baseline="0" smtClean="0">
                          <a:ln>
                            <a:noFill/>
                          </a:ln>
                          <a:solidFill>
                            <a:schemeClr val="tx1"/>
                          </a:solidFill>
                          <a:effectLst/>
                          <a:latin typeface="Verdana" pitchFamily="34" charset="0"/>
                          <a:cs typeface="Arial" pitchFamily="34" charset="0"/>
                        </a:rPr>
                        <a:t>1.2</a:t>
                      </a:r>
                    </a:p>
                  </a:txBody>
                  <a:tcPr marT="45730" marB="4573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en-US" sz="1300" b="0" i="0" u="none" strike="noStrike" cap="none" normalizeH="0" baseline="0" smtClean="0">
                          <a:ln>
                            <a:noFill/>
                          </a:ln>
                          <a:solidFill>
                            <a:schemeClr val="tx1"/>
                          </a:solidFill>
                          <a:effectLst/>
                          <a:latin typeface="Verdana" pitchFamily="34" charset="0"/>
                          <a:cs typeface="Arial" pitchFamily="34" charset="0"/>
                        </a:rPr>
                        <a:t>2*0.6</a:t>
                      </a:r>
                    </a:p>
                  </a:txBody>
                  <a:tcPr marT="45730" marB="45730" horzOverflow="overflow">
                    <a:lnL w="12700"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37966">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en-US" sz="1300" b="0" i="0" u="none" strike="noStrike" cap="none" normalizeH="0" baseline="0" smtClean="0">
                          <a:ln>
                            <a:noFill/>
                          </a:ln>
                          <a:solidFill>
                            <a:schemeClr val="tx1"/>
                          </a:solidFill>
                          <a:effectLst/>
                          <a:latin typeface="Verdana" pitchFamily="34" charset="0"/>
                          <a:cs typeface="Arial" pitchFamily="34" charset="0"/>
                        </a:rPr>
                        <a:t>0</a:t>
                      </a:r>
                    </a:p>
                  </a:txBody>
                  <a:tcPr marT="45730" marB="45730" horzOverflow="overflow">
                    <a:lnL cap="flat">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en-US" sz="1300" b="0" i="0" u="none" strike="noStrike" cap="none" normalizeH="0" baseline="0" smtClean="0">
                          <a:ln>
                            <a:noFill/>
                          </a:ln>
                          <a:solidFill>
                            <a:schemeClr val="tx1"/>
                          </a:solidFill>
                          <a:effectLst/>
                          <a:latin typeface="Verdana" pitchFamily="34" charset="0"/>
                          <a:cs typeface="Arial" pitchFamily="34" charset="0"/>
                        </a:rPr>
                        <a:t>0.4</a:t>
                      </a:r>
                    </a:p>
                  </a:txBody>
                  <a:tcPr marT="45730" marB="4573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en-US" sz="1300" b="0" i="0" u="none" strike="noStrike" cap="none" normalizeH="0" baseline="0" smtClean="0">
                          <a:ln>
                            <a:noFill/>
                          </a:ln>
                          <a:solidFill>
                            <a:schemeClr val="tx1"/>
                          </a:solidFill>
                          <a:effectLst/>
                          <a:latin typeface="Verdana" pitchFamily="34" charset="0"/>
                          <a:cs typeface="Arial" pitchFamily="34" charset="0"/>
                        </a:rPr>
                        <a:t>2*0.2</a:t>
                      </a:r>
                    </a:p>
                  </a:txBody>
                  <a:tcPr marT="45730" marB="45730" horzOverflow="overflow">
                    <a:lnL w="12700"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12033">
                <a:tc rowSpan="2">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1300" b="0" i="0" u="none" strike="noStrike" cap="none" normalizeH="0" baseline="0" dirty="0" smtClean="0">
                          <a:ln>
                            <a:noFill/>
                          </a:ln>
                          <a:solidFill>
                            <a:schemeClr val="tx1"/>
                          </a:solidFill>
                          <a:effectLst/>
                          <a:latin typeface="Verdana" pitchFamily="34" charset="0"/>
                          <a:cs typeface="Arial" pitchFamily="34" charset="0"/>
                        </a:rPr>
                        <a:t>نتوقف هنا</a:t>
                      </a:r>
                      <a:endParaRPr kumimoji="0" lang="en-US" sz="1300" b="0" i="0" u="none" strike="noStrike" cap="none" normalizeH="0" baseline="0" dirty="0" smtClean="0">
                        <a:ln>
                          <a:noFill/>
                        </a:ln>
                        <a:solidFill>
                          <a:schemeClr val="tx1"/>
                        </a:solidFill>
                        <a:effectLst/>
                        <a:latin typeface="Verdana" pitchFamily="34" charset="0"/>
                        <a:cs typeface="Arial" pitchFamily="34" charset="0"/>
                      </a:endParaRPr>
                    </a:p>
                  </a:txBody>
                  <a:tcPr marT="45730" marB="45730" horzOverflow="overflow">
                    <a:lnL cap="flat">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endParaRPr kumimoji="0" lang="en-US" sz="1300" b="0" i="0" u="none" strike="noStrike" cap="none" normalizeH="0" baseline="0" smtClean="0">
                        <a:ln>
                          <a:noFill/>
                        </a:ln>
                        <a:solidFill>
                          <a:schemeClr val="tx1"/>
                        </a:solidFill>
                        <a:effectLst/>
                        <a:latin typeface="Verdana" pitchFamily="34" charset="0"/>
                        <a:cs typeface="Arial" pitchFamily="34" charset="0"/>
                      </a:endParaRPr>
                    </a:p>
                  </a:txBody>
                  <a:tcPr marT="45730" marB="4573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endParaRPr kumimoji="0" lang="en-US" sz="1300" b="0" i="0" u="none" strike="noStrike" cap="none" normalizeH="0" baseline="0" smtClean="0">
                        <a:ln>
                          <a:noFill/>
                        </a:ln>
                        <a:solidFill>
                          <a:schemeClr val="tx1"/>
                        </a:solidFill>
                        <a:effectLst/>
                        <a:latin typeface="Verdana" pitchFamily="34" charset="0"/>
                        <a:cs typeface="Arial" pitchFamily="34" charset="0"/>
                      </a:endParaRPr>
                    </a:p>
                  </a:txBody>
                  <a:tcPr marT="45730" marB="45730" horzOverflow="overflow">
                    <a:lnL w="12700"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17535">
                <a:tc vMerge="1">
                  <a:txBody>
                    <a:bodyPr/>
                    <a:lstStyle/>
                    <a:p>
                      <a:pPr rtl="1"/>
                      <a:endParaRPr lang="ar-SA"/>
                    </a:p>
                  </a:txBody>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endParaRPr kumimoji="0" lang="en-US" sz="1300" b="0" i="0" u="none" strike="noStrike" cap="none" normalizeH="0" baseline="0" smtClean="0">
                        <a:ln>
                          <a:noFill/>
                        </a:ln>
                        <a:solidFill>
                          <a:schemeClr val="tx1"/>
                        </a:solidFill>
                        <a:effectLst/>
                        <a:latin typeface="Verdana" pitchFamily="34" charset="0"/>
                        <a:cs typeface="Arial" pitchFamily="34" charset="0"/>
                      </a:endParaRPr>
                    </a:p>
                  </a:txBody>
                  <a:tcPr marT="45730" marB="4573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endParaRPr kumimoji="0" lang="en-US" sz="1300" b="0" i="0" u="none" strike="noStrike" cap="none" normalizeH="0" baseline="0" dirty="0" smtClean="0">
                        <a:ln>
                          <a:noFill/>
                        </a:ln>
                        <a:solidFill>
                          <a:schemeClr val="tx1"/>
                        </a:solidFill>
                        <a:effectLst/>
                        <a:latin typeface="Verdana" pitchFamily="34" charset="0"/>
                        <a:cs typeface="Arial" pitchFamily="34" charset="0"/>
                      </a:endParaRPr>
                    </a:p>
                  </a:txBody>
                  <a:tcPr marT="45730" marB="45730" horzOverflow="overflow">
                    <a:lnL w="12700"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5" name="Line 51"/>
          <p:cNvSpPr>
            <a:spLocks noChangeShapeType="1"/>
          </p:cNvSpPr>
          <p:nvPr/>
        </p:nvSpPr>
        <p:spPr bwMode="auto">
          <a:xfrm flipV="1">
            <a:off x="3352800" y="1981200"/>
            <a:ext cx="0" cy="2819400"/>
          </a:xfrm>
          <a:prstGeom prst="line">
            <a:avLst/>
          </a:prstGeom>
          <a:noFill/>
          <a:ln w="38100">
            <a:solidFill>
              <a:schemeClr val="tx1"/>
            </a:solidFill>
            <a:round/>
            <a:headEnd/>
            <a:tailEnd type="triangle" w="med" len="med"/>
          </a:ln>
        </p:spPr>
        <p:txBody>
          <a:bodyPr/>
          <a:lstStyle/>
          <a:p>
            <a:endParaRPr lang="en-US"/>
          </a:p>
        </p:txBody>
      </p:sp>
      <p:sp>
        <p:nvSpPr>
          <p:cNvPr id="6" name="Rectangle 52"/>
          <p:cNvSpPr txBox="1">
            <a:spLocks noChangeArrowheads="1"/>
          </p:cNvSpPr>
          <p:nvPr/>
        </p:nvSpPr>
        <p:spPr>
          <a:xfrm>
            <a:off x="990600" y="4876800"/>
            <a:ext cx="2286000" cy="269875"/>
          </a:xfrm>
          <a:prstGeom prst="rect">
            <a:avLst/>
          </a:prstGeom>
        </p:spPr>
        <p:txBody>
          <a:bodyPr/>
          <a:lstStyle/>
          <a:p>
            <a:pPr marL="342900" indent="-342900" algn="r" rtl="1">
              <a:lnSpc>
                <a:spcPct val="90000"/>
              </a:lnSpc>
              <a:spcBef>
                <a:spcPct val="20000"/>
              </a:spcBef>
              <a:buFont typeface="Wingdings" pitchFamily="2" charset="2"/>
              <a:buChar char="§"/>
              <a:defRPr/>
            </a:pPr>
            <a:r>
              <a:rPr lang="ar-SA" sz="1300" dirty="0">
                <a:latin typeface="+mn-lt"/>
              </a:rPr>
              <a:t>القسمة لتحويل الجزء الصحيح</a:t>
            </a:r>
            <a:endParaRPr lang="en-US" sz="1300" dirty="0">
              <a:latin typeface="+mn-lt"/>
            </a:endParaRPr>
          </a:p>
        </p:txBody>
      </p:sp>
      <p:graphicFrame>
        <p:nvGraphicFramePr>
          <p:cNvPr id="7" name="Group 65"/>
          <p:cNvGraphicFramePr>
            <a:graphicFrameLocks noGrp="1"/>
          </p:cNvGraphicFramePr>
          <p:nvPr/>
        </p:nvGraphicFramePr>
        <p:xfrm>
          <a:off x="990600" y="1898650"/>
          <a:ext cx="2149475" cy="2902144"/>
        </p:xfrm>
        <a:graphic>
          <a:graphicData uri="http://schemas.openxmlformats.org/drawingml/2006/table">
            <a:tbl>
              <a:tblPr rtl="1"/>
              <a:tblGrid>
                <a:gridCol w="717111"/>
                <a:gridCol w="757982"/>
                <a:gridCol w="674382"/>
              </a:tblGrid>
              <a:tr h="288750">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en-US" sz="1300" b="0" i="0" u="none" strike="noStrike" cap="none" normalizeH="0" baseline="0" dirty="0" smtClean="0">
                          <a:ln>
                            <a:noFill/>
                          </a:ln>
                          <a:solidFill>
                            <a:schemeClr val="tx1"/>
                          </a:solidFill>
                          <a:effectLst/>
                          <a:latin typeface="Verdana" pitchFamily="34" charset="0"/>
                          <a:cs typeface="Arial" pitchFamily="34" charset="0"/>
                        </a:rPr>
                        <a:t>1</a:t>
                      </a:r>
                    </a:p>
                  </a:txBody>
                  <a:tcPr marT="45724" marB="45724" horzOverflow="overflow">
                    <a:lnL cap="flat">
                      <a:noFill/>
                    </a:lnL>
                    <a:lnR w="12700" cap="flat" cmpd="sng" algn="ctr">
                      <a:solidFill>
                        <a:schemeClr val="tx1"/>
                      </a:solidFill>
                      <a:prstDash val="solid"/>
                      <a:round/>
                      <a:headEnd type="none" w="med" len="med"/>
                      <a:tailEnd type="none" w="med" len="med"/>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en-US" sz="1300" b="0" i="0" u="none" strike="noStrike" cap="none" normalizeH="0" baseline="0" smtClean="0">
                          <a:ln>
                            <a:noFill/>
                          </a:ln>
                          <a:solidFill>
                            <a:schemeClr val="tx1"/>
                          </a:solidFill>
                          <a:effectLst/>
                          <a:latin typeface="Verdana" pitchFamily="34" charset="0"/>
                          <a:cs typeface="Arial" pitchFamily="34" charset="0"/>
                        </a:rPr>
                        <a:t>509</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en-US" sz="1300" b="0" i="0" u="none" strike="noStrike" cap="none" normalizeH="0" baseline="0" smtClean="0">
                          <a:ln>
                            <a:noFill/>
                          </a:ln>
                          <a:solidFill>
                            <a:schemeClr val="tx1"/>
                          </a:solidFill>
                          <a:effectLst/>
                          <a:latin typeface="Verdana" pitchFamily="34" charset="0"/>
                          <a:cs typeface="Arial" pitchFamily="34" charset="0"/>
                        </a:rPr>
                        <a:t>2</a:t>
                      </a:r>
                    </a:p>
                  </a:txBody>
                  <a:tcPr marT="45724" marB="45724" horzOverflow="overflow">
                    <a:lnL w="12700" cap="flat" cmpd="sng" algn="ctr">
                      <a:solidFill>
                        <a:schemeClr val="tx1"/>
                      </a:solidFill>
                      <a:prstDash val="solid"/>
                      <a:round/>
                      <a:headEnd type="none" w="med" len="med"/>
                      <a:tailEnd type="none" w="med" len="med"/>
                    </a:lnL>
                    <a:lnR cap="flat">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r>
              <a:tr h="288750">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en-US" sz="1300" b="0" i="0" u="none" strike="noStrike" cap="none" normalizeH="0" baseline="0" dirty="0" smtClean="0">
                          <a:ln>
                            <a:noFill/>
                          </a:ln>
                          <a:solidFill>
                            <a:schemeClr val="tx1"/>
                          </a:solidFill>
                          <a:effectLst/>
                          <a:latin typeface="Verdana" pitchFamily="34" charset="0"/>
                          <a:cs typeface="Arial" pitchFamily="34" charset="0"/>
                        </a:rPr>
                        <a:t>0</a:t>
                      </a:r>
                    </a:p>
                  </a:txBody>
                  <a:tcPr marT="45724" marB="45724" horzOverflow="overflow">
                    <a:lnL cap="flat">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en-US" sz="1300" b="0" i="0" u="none" strike="noStrike" cap="none" normalizeH="0" baseline="0" smtClean="0">
                          <a:ln>
                            <a:noFill/>
                          </a:ln>
                          <a:solidFill>
                            <a:schemeClr val="tx1"/>
                          </a:solidFill>
                          <a:effectLst/>
                          <a:latin typeface="Verdana" pitchFamily="34" charset="0"/>
                          <a:cs typeface="Arial" pitchFamily="34" charset="0"/>
                        </a:rPr>
                        <a:t>254</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en-US" sz="1300" b="0" i="0" u="none" strike="noStrike" cap="none" normalizeH="0" baseline="0" smtClean="0">
                          <a:ln>
                            <a:noFill/>
                          </a:ln>
                          <a:solidFill>
                            <a:schemeClr val="tx1"/>
                          </a:solidFill>
                          <a:effectLst/>
                          <a:latin typeface="Verdana" pitchFamily="34" charset="0"/>
                          <a:cs typeface="Arial" pitchFamily="34" charset="0"/>
                        </a:rPr>
                        <a:t>2</a:t>
                      </a:r>
                    </a:p>
                  </a:txBody>
                  <a:tcPr marT="45724" marB="45724" horzOverflow="overflow">
                    <a:lnL w="12700"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88750">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en-US" sz="1300" b="0" i="0" u="none" strike="noStrike" cap="none" normalizeH="0" baseline="0" smtClean="0">
                          <a:ln>
                            <a:noFill/>
                          </a:ln>
                          <a:solidFill>
                            <a:schemeClr val="tx1"/>
                          </a:solidFill>
                          <a:effectLst/>
                          <a:latin typeface="Verdana" pitchFamily="34" charset="0"/>
                          <a:cs typeface="Arial" pitchFamily="34" charset="0"/>
                        </a:rPr>
                        <a:t>1</a:t>
                      </a:r>
                    </a:p>
                  </a:txBody>
                  <a:tcPr marT="45724" marB="45724" horzOverflow="overflow">
                    <a:lnL cap="flat">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en-US" sz="1300" b="0" i="0" u="none" strike="noStrike" cap="none" normalizeH="0" baseline="0" smtClean="0">
                          <a:ln>
                            <a:noFill/>
                          </a:ln>
                          <a:solidFill>
                            <a:schemeClr val="tx1"/>
                          </a:solidFill>
                          <a:effectLst/>
                          <a:latin typeface="Verdana" pitchFamily="34" charset="0"/>
                          <a:cs typeface="Arial" pitchFamily="34" charset="0"/>
                        </a:rPr>
                        <a:t>127</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en-US" sz="1300" b="0" i="0" u="none" strike="noStrike" cap="none" normalizeH="0" baseline="0" smtClean="0">
                          <a:ln>
                            <a:noFill/>
                          </a:ln>
                          <a:solidFill>
                            <a:schemeClr val="tx1"/>
                          </a:solidFill>
                          <a:effectLst/>
                          <a:latin typeface="Verdana" pitchFamily="34" charset="0"/>
                          <a:cs typeface="Arial" pitchFamily="34" charset="0"/>
                        </a:rPr>
                        <a:t>2</a:t>
                      </a:r>
                    </a:p>
                  </a:txBody>
                  <a:tcPr marT="45724" marB="45724" horzOverflow="overflow">
                    <a:lnL w="12700"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88750">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en-US" sz="1300" b="0" i="0" u="none" strike="noStrike" cap="none" normalizeH="0" baseline="0" smtClean="0">
                          <a:ln>
                            <a:noFill/>
                          </a:ln>
                          <a:solidFill>
                            <a:schemeClr val="tx1"/>
                          </a:solidFill>
                          <a:effectLst/>
                          <a:latin typeface="Verdana" pitchFamily="34" charset="0"/>
                          <a:cs typeface="Arial" pitchFamily="34" charset="0"/>
                        </a:rPr>
                        <a:t>1</a:t>
                      </a:r>
                    </a:p>
                  </a:txBody>
                  <a:tcPr marT="45724" marB="45724" horzOverflow="overflow">
                    <a:lnL cap="flat">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en-US" sz="1300" b="0" i="0" u="none" strike="noStrike" cap="none" normalizeH="0" baseline="0" smtClean="0">
                          <a:ln>
                            <a:noFill/>
                          </a:ln>
                          <a:solidFill>
                            <a:schemeClr val="tx1"/>
                          </a:solidFill>
                          <a:effectLst/>
                          <a:latin typeface="Verdana" pitchFamily="34" charset="0"/>
                          <a:cs typeface="Arial" pitchFamily="34" charset="0"/>
                        </a:rPr>
                        <a:t>63</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en-US" sz="1300" b="0" i="0" u="none" strike="noStrike" cap="none" normalizeH="0" baseline="0" smtClean="0">
                          <a:ln>
                            <a:noFill/>
                          </a:ln>
                          <a:solidFill>
                            <a:schemeClr val="tx1"/>
                          </a:solidFill>
                          <a:effectLst/>
                          <a:latin typeface="Verdana" pitchFamily="34" charset="0"/>
                          <a:cs typeface="Arial" pitchFamily="34" charset="0"/>
                        </a:rPr>
                        <a:t>2</a:t>
                      </a:r>
                    </a:p>
                  </a:txBody>
                  <a:tcPr marT="45724" marB="45724" horzOverflow="overflow">
                    <a:lnL w="12700"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88750">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en-US" sz="1300" b="0" i="0" u="none" strike="noStrike" cap="none" normalizeH="0" baseline="0" smtClean="0">
                          <a:ln>
                            <a:noFill/>
                          </a:ln>
                          <a:solidFill>
                            <a:schemeClr val="tx1"/>
                          </a:solidFill>
                          <a:effectLst/>
                          <a:latin typeface="Verdana" pitchFamily="34" charset="0"/>
                          <a:cs typeface="Arial" pitchFamily="34" charset="0"/>
                        </a:rPr>
                        <a:t>1</a:t>
                      </a:r>
                    </a:p>
                  </a:txBody>
                  <a:tcPr marT="45724" marB="45724" horzOverflow="overflow">
                    <a:lnL cap="flat">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en-US" sz="1300" b="0" i="0" u="none" strike="noStrike" cap="none" normalizeH="0" baseline="0" smtClean="0">
                          <a:ln>
                            <a:noFill/>
                          </a:ln>
                          <a:solidFill>
                            <a:schemeClr val="tx1"/>
                          </a:solidFill>
                          <a:effectLst/>
                          <a:latin typeface="Verdana" pitchFamily="34" charset="0"/>
                          <a:cs typeface="Arial" pitchFamily="34" charset="0"/>
                        </a:rPr>
                        <a:t>31</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en-US" sz="1300" b="0" i="0" u="none" strike="noStrike" cap="none" normalizeH="0" baseline="0" smtClean="0">
                          <a:ln>
                            <a:noFill/>
                          </a:ln>
                          <a:solidFill>
                            <a:schemeClr val="tx1"/>
                          </a:solidFill>
                          <a:effectLst/>
                          <a:latin typeface="Verdana" pitchFamily="34" charset="0"/>
                          <a:cs typeface="Arial" pitchFamily="34" charset="0"/>
                        </a:rPr>
                        <a:t>2</a:t>
                      </a:r>
                    </a:p>
                  </a:txBody>
                  <a:tcPr marT="45724" marB="45724" horzOverflow="overflow">
                    <a:lnL w="12700"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88750">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en-US" sz="1300" b="0" i="0" u="none" strike="noStrike" cap="none" normalizeH="0" baseline="0" smtClean="0">
                          <a:ln>
                            <a:noFill/>
                          </a:ln>
                          <a:solidFill>
                            <a:schemeClr val="tx1"/>
                          </a:solidFill>
                          <a:effectLst/>
                          <a:latin typeface="Verdana" pitchFamily="34" charset="0"/>
                          <a:cs typeface="Arial" pitchFamily="34" charset="0"/>
                        </a:rPr>
                        <a:t>1</a:t>
                      </a:r>
                    </a:p>
                  </a:txBody>
                  <a:tcPr marT="45724" marB="45724" horzOverflow="overflow">
                    <a:lnL cap="flat">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en-US" sz="1300" b="0" i="0" u="none" strike="noStrike" cap="none" normalizeH="0" baseline="0" smtClean="0">
                          <a:ln>
                            <a:noFill/>
                          </a:ln>
                          <a:solidFill>
                            <a:schemeClr val="tx1"/>
                          </a:solidFill>
                          <a:effectLst/>
                          <a:latin typeface="Verdana" pitchFamily="34" charset="0"/>
                          <a:cs typeface="Arial" pitchFamily="34" charset="0"/>
                        </a:rPr>
                        <a:t>15</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en-US" sz="1300" b="0" i="0" u="none" strike="noStrike" cap="none" normalizeH="0" baseline="0" smtClean="0">
                          <a:ln>
                            <a:noFill/>
                          </a:ln>
                          <a:solidFill>
                            <a:schemeClr val="tx1"/>
                          </a:solidFill>
                          <a:effectLst/>
                          <a:latin typeface="Verdana" pitchFamily="34" charset="0"/>
                          <a:cs typeface="Arial" pitchFamily="34" charset="0"/>
                        </a:rPr>
                        <a:t>2</a:t>
                      </a:r>
                    </a:p>
                  </a:txBody>
                  <a:tcPr marT="45724" marB="45724" horzOverflow="overflow">
                    <a:lnL w="12700"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92800">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en-US" sz="1300" b="0" i="0" u="none" strike="noStrike" cap="none" normalizeH="0" baseline="0" smtClean="0">
                          <a:ln>
                            <a:noFill/>
                          </a:ln>
                          <a:solidFill>
                            <a:schemeClr val="tx1"/>
                          </a:solidFill>
                          <a:effectLst/>
                          <a:latin typeface="Verdana" pitchFamily="34" charset="0"/>
                          <a:cs typeface="Arial" pitchFamily="34" charset="0"/>
                        </a:rPr>
                        <a:t>1</a:t>
                      </a:r>
                    </a:p>
                  </a:txBody>
                  <a:tcPr marT="45724" marB="45724" horzOverflow="overflow">
                    <a:lnL cap="flat">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en-US" sz="1300" b="0" i="0" u="none" strike="noStrike" cap="none" normalizeH="0" baseline="0" smtClean="0">
                          <a:ln>
                            <a:noFill/>
                          </a:ln>
                          <a:solidFill>
                            <a:schemeClr val="tx1"/>
                          </a:solidFill>
                          <a:effectLst/>
                          <a:latin typeface="Verdana" pitchFamily="34" charset="0"/>
                          <a:cs typeface="Arial" pitchFamily="34" charset="0"/>
                        </a:rPr>
                        <a:t>7</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en-US" sz="1300" b="0" i="0" u="none" strike="noStrike" cap="none" normalizeH="0" baseline="0" smtClean="0">
                          <a:ln>
                            <a:noFill/>
                          </a:ln>
                          <a:solidFill>
                            <a:schemeClr val="tx1"/>
                          </a:solidFill>
                          <a:effectLst/>
                          <a:latin typeface="Verdana" pitchFamily="34" charset="0"/>
                          <a:cs typeface="Arial" pitchFamily="34" charset="0"/>
                        </a:rPr>
                        <a:t>2</a:t>
                      </a:r>
                    </a:p>
                  </a:txBody>
                  <a:tcPr marT="45724" marB="45724" horzOverflow="overflow">
                    <a:lnL w="12700"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88750">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en-US" sz="1300" b="0" i="0" u="none" strike="noStrike" cap="none" normalizeH="0" baseline="0" dirty="0" smtClean="0">
                          <a:ln>
                            <a:noFill/>
                          </a:ln>
                          <a:solidFill>
                            <a:schemeClr val="tx1"/>
                          </a:solidFill>
                          <a:effectLst/>
                          <a:latin typeface="Verdana" pitchFamily="34" charset="0"/>
                          <a:cs typeface="Arial" pitchFamily="34" charset="0"/>
                        </a:rPr>
                        <a:t>1</a:t>
                      </a:r>
                    </a:p>
                  </a:txBody>
                  <a:tcPr marT="45724" marB="45724" horzOverflow="overflow">
                    <a:lnL cap="flat">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en-US" sz="1300" b="0" i="0" u="none" strike="noStrike" cap="none" normalizeH="0" baseline="0" smtClean="0">
                          <a:ln>
                            <a:noFill/>
                          </a:ln>
                          <a:solidFill>
                            <a:schemeClr val="tx1"/>
                          </a:solidFill>
                          <a:effectLst/>
                          <a:latin typeface="Verdana" pitchFamily="34" charset="0"/>
                          <a:cs typeface="Arial" pitchFamily="34" charset="0"/>
                        </a:rPr>
                        <a:t>3</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en-US" sz="1300" b="0" i="0" u="none" strike="noStrike" cap="none" normalizeH="0" baseline="0" smtClean="0">
                          <a:ln>
                            <a:noFill/>
                          </a:ln>
                          <a:solidFill>
                            <a:schemeClr val="tx1"/>
                          </a:solidFill>
                          <a:effectLst/>
                          <a:latin typeface="Verdana" pitchFamily="34" charset="0"/>
                          <a:cs typeface="Arial" pitchFamily="34" charset="0"/>
                        </a:rPr>
                        <a:t>2</a:t>
                      </a:r>
                    </a:p>
                  </a:txBody>
                  <a:tcPr marT="45724" marB="45724" horzOverflow="overflow">
                    <a:lnL w="12700"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92800">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en-US" sz="1300" b="0" i="0" u="none" strike="noStrike" cap="none" normalizeH="0" baseline="0" smtClean="0">
                          <a:ln>
                            <a:noFill/>
                          </a:ln>
                          <a:solidFill>
                            <a:schemeClr val="tx1"/>
                          </a:solidFill>
                          <a:effectLst/>
                          <a:latin typeface="Verdana" pitchFamily="34" charset="0"/>
                          <a:cs typeface="Arial" pitchFamily="34" charset="0"/>
                        </a:rPr>
                        <a:t>1</a:t>
                      </a:r>
                    </a:p>
                  </a:txBody>
                  <a:tcPr marT="45724" marB="45724" horzOverflow="overflow">
                    <a:lnL cap="flat">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en-US" sz="1300" b="0" i="0" u="none" strike="noStrike" cap="none" normalizeH="0" baseline="0" smtClean="0">
                          <a:ln>
                            <a:noFill/>
                          </a:ln>
                          <a:solidFill>
                            <a:schemeClr val="tx1"/>
                          </a:solidFill>
                          <a:effectLst/>
                          <a:latin typeface="Verdana" pitchFamily="34" charset="0"/>
                          <a:cs typeface="Arial" pitchFamily="34" charset="0"/>
                        </a:rPr>
                        <a:t>1</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en-US" sz="1300" b="0" i="0" u="none" strike="noStrike" cap="none" normalizeH="0" baseline="0" smtClean="0">
                          <a:ln>
                            <a:noFill/>
                          </a:ln>
                          <a:solidFill>
                            <a:schemeClr val="tx1"/>
                          </a:solidFill>
                          <a:effectLst/>
                          <a:latin typeface="Verdana" pitchFamily="34" charset="0"/>
                          <a:cs typeface="Arial" pitchFamily="34" charset="0"/>
                        </a:rPr>
                        <a:t>2</a:t>
                      </a:r>
                    </a:p>
                  </a:txBody>
                  <a:tcPr marT="45724" marB="45724" horzOverflow="overflow">
                    <a:lnL w="12700"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88750">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endParaRPr kumimoji="0" lang="en-US" sz="1300" b="0" i="0" u="none" strike="noStrike" cap="none" normalizeH="0" baseline="0" smtClean="0">
                        <a:ln>
                          <a:noFill/>
                        </a:ln>
                        <a:solidFill>
                          <a:schemeClr val="tx1"/>
                        </a:solidFill>
                        <a:effectLst/>
                        <a:latin typeface="Verdana" pitchFamily="34" charset="0"/>
                        <a:cs typeface="Arial" pitchFamily="34" charset="0"/>
                      </a:endParaRPr>
                    </a:p>
                  </a:txBody>
                  <a:tcPr marT="45724" marB="45724" horzOverflow="overflow">
                    <a:lnL cap="flat">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en-US" sz="1300" b="0" i="0" u="none" strike="noStrike" cap="none" normalizeH="0" baseline="0" smtClean="0">
                          <a:ln>
                            <a:noFill/>
                          </a:ln>
                          <a:solidFill>
                            <a:schemeClr val="tx1"/>
                          </a:solidFill>
                          <a:effectLst/>
                          <a:latin typeface="Verdana" pitchFamily="34" charset="0"/>
                          <a:cs typeface="Arial" pitchFamily="34" charset="0"/>
                        </a:rPr>
                        <a:t>0</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en-US" sz="1300" b="0" i="0" u="none" strike="noStrike" cap="none" normalizeH="0" baseline="0" dirty="0" smtClean="0">
                          <a:ln>
                            <a:noFill/>
                          </a:ln>
                          <a:solidFill>
                            <a:schemeClr val="tx1"/>
                          </a:solidFill>
                          <a:effectLst/>
                          <a:latin typeface="Verdana" pitchFamily="34" charset="0"/>
                          <a:cs typeface="Arial" pitchFamily="34" charset="0"/>
                        </a:rPr>
                        <a:t>2</a:t>
                      </a:r>
                    </a:p>
                  </a:txBody>
                  <a:tcPr marT="45724" marB="45724" horzOverflow="overflow">
                    <a:lnL w="12700"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8" name="Rectangle 116"/>
          <p:cNvSpPr>
            <a:spLocks noChangeArrowheads="1"/>
          </p:cNvSpPr>
          <p:nvPr/>
        </p:nvSpPr>
        <p:spPr bwMode="auto">
          <a:xfrm>
            <a:off x="4038600" y="4876800"/>
            <a:ext cx="2249488" cy="504825"/>
          </a:xfrm>
          <a:prstGeom prst="rect">
            <a:avLst/>
          </a:prstGeom>
          <a:noFill/>
          <a:ln w="9525">
            <a:noFill/>
            <a:miter lim="800000"/>
            <a:headEnd/>
            <a:tailEnd/>
          </a:ln>
        </p:spPr>
        <p:txBody>
          <a:bodyPr/>
          <a:lstStyle/>
          <a:p>
            <a:pPr marL="342900" indent="-342900" algn="r" rtl="1">
              <a:lnSpc>
                <a:spcPct val="90000"/>
              </a:lnSpc>
              <a:spcBef>
                <a:spcPct val="20000"/>
              </a:spcBef>
              <a:buFont typeface="Wingdings" pitchFamily="2" charset="2"/>
              <a:buChar char="§"/>
            </a:pPr>
            <a:r>
              <a:rPr lang="ar-SA" sz="1300"/>
              <a:t>الضرب لتحويل الجزء العشري</a:t>
            </a:r>
            <a:endParaRPr lang="en-US" sz="1300"/>
          </a:p>
        </p:txBody>
      </p:sp>
      <p:sp>
        <p:nvSpPr>
          <p:cNvPr id="9" name="Line 120"/>
          <p:cNvSpPr>
            <a:spLocks noChangeShapeType="1"/>
          </p:cNvSpPr>
          <p:nvPr/>
        </p:nvSpPr>
        <p:spPr bwMode="auto">
          <a:xfrm flipV="1">
            <a:off x="6172200" y="2057400"/>
            <a:ext cx="0" cy="2743200"/>
          </a:xfrm>
          <a:prstGeom prst="line">
            <a:avLst/>
          </a:prstGeom>
          <a:noFill/>
          <a:ln w="38100">
            <a:solidFill>
              <a:schemeClr val="tx1"/>
            </a:solidFill>
            <a:round/>
            <a:headEnd type="triangle" w="med" len="med"/>
            <a:tailEnd/>
          </a:ln>
        </p:spPr>
        <p:txBody>
          <a:bodyPr/>
          <a:lstStyle/>
          <a:p>
            <a:endParaRPr lang="en-US"/>
          </a:p>
        </p:txBody>
      </p:sp>
      <p:sp>
        <p:nvSpPr>
          <p:cNvPr id="10" name="Rectangle 121"/>
          <p:cNvSpPr>
            <a:spLocks noChangeArrowheads="1"/>
          </p:cNvSpPr>
          <p:nvPr/>
        </p:nvSpPr>
        <p:spPr bwMode="auto">
          <a:xfrm>
            <a:off x="3581400" y="5105400"/>
            <a:ext cx="2706688" cy="282575"/>
          </a:xfrm>
          <a:prstGeom prst="rect">
            <a:avLst/>
          </a:prstGeom>
          <a:noFill/>
          <a:ln w="9525">
            <a:noFill/>
            <a:miter lim="800000"/>
            <a:headEnd/>
            <a:tailEnd/>
          </a:ln>
        </p:spPr>
        <p:txBody>
          <a:bodyPr/>
          <a:lstStyle/>
          <a:p>
            <a:pPr marL="342900" indent="-342900" algn="r" rtl="1">
              <a:lnSpc>
                <a:spcPct val="90000"/>
              </a:lnSpc>
              <a:spcBef>
                <a:spcPct val="20000"/>
              </a:spcBef>
              <a:buFont typeface="Wingdings" pitchFamily="2" charset="2"/>
              <a:buChar char="§"/>
            </a:pPr>
            <a:r>
              <a:rPr lang="ar-SA" sz="1300" b="1">
                <a:solidFill>
                  <a:srgbClr val="000066"/>
                </a:solidFill>
              </a:rPr>
              <a:t>النتيجة : </a:t>
            </a:r>
            <a:r>
              <a:rPr lang="en-US" sz="1300" b="1">
                <a:solidFill>
                  <a:srgbClr val="000066"/>
                </a:solidFill>
              </a:rPr>
              <a:t>(1111111.1011)</a:t>
            </a:r>
          </a:p>
        </p:txBody>
      </p:sp>
      <p:sp>
        <p:nvSpPr>
          <p:cNvPr id="11" name="Rectangle 2"/>
          <p:cNvSpPr txBox="1">
            <a:spLocks noChangeArrowheads="1"/>
          </p:cNvSpPr>
          <p:nvPr/>
        </p:nvSpPr>
        <p:spPr>
          <a:xfrm>
            <a:off x="2743200" y="5638800"/>
            <a:ext cx="1981200" cy="466725"/>
          </a:xfrm>
          <a:prstGeom prst="rect">
            <a:avLst/>
          </a:prstGeom>
        </p:spPr>
        <p:txBody>
          <a:bodyPr/>
          <a:lstStyle/>
          <a:p>
            <a:pPr algn="ctr" rtl="1">
              <a:defRPr/>
            </a:pPr>
            <a:r>
              <a:rPr lang="ar-SA" sz="1500" b="1" i="1" u="sng" dirty="0">
                <a:solidFill>
                  <a:srgbClr val="009242"/>
                </a:solidFill>
                <a:effectLst>
                  <a:outerShdw blurRad="38100" dist="38100" dir="2700000" algn="tl">
                    <a:srgbClr val="000000">
                      <a:alpha val="43137"/>
                    </a:srgbClr>
                  </a:outerShdw>
                </a:effectLst>
                <a:latin typeface="+mj-lt"/>
                <a:ea typeface="+mj-ea"/>
              </a:rPr>
              <a:t>واجب</a:t>
            </a:r>
            <a:endParaRPr lang="en-US" sz="1500" b="1" i="1" u="sng" dirty="0">
              <a:solidFill>
                <a:srgbClr val="009242"/>
              </a:solidFill>
              <a:effectLst>
                <a:outerShdw blurRad="38100" dist="38100" dir="2700000" algn="tl">
                  <a:srgbClr val="000000">
                    <a:alpha val="43137"/>
                  </a:srgbClr>
                </a:outerShdw>
              </a:effectLst>
              <a:latin typeface="+mj-lt"/>
              <a:ea typeface="+mj-ea"/>
            </a:endParaRPr>
          </a:p>
        </p:txBody>
      </p:sp>
      <p:sp>
        <p:nvSpPr>
          <p:cNvPr id="12" name="Rectangle 3"/>
          <p:cNvSpPr txBox="1">
            <a:spLocks noChangeArrowheads="1"/>
          </p:cNvSpPr>
          <p:nvPr/>
        </p:nvSpPr>
        <p:spPr>
          <a:xfrm>
            <a:off x="1752600" y="5943600"/>
            <a:ext cx="4572000" cy="2514600"/>
          </a:xfrm>
          <a:prstGeom prst="rect">
            <a:avLst/>
          </a:prstGeom>
        </p:spPr>
        <p:txBody>
          <a:bodyPr/>
          <a:lstStyle/>
          <a:p>
            <a:pPr marL="342900" indent="-342900" algn="r" rtl="1">
              <a:lnSpc>
                <a:spcPct val="150000"/>
              </a:lnSpc>
              <a:spcBef>
                <a:spcPct val="20000"/>
              </a:spcBef>
              <a:defRPr/>
            </a:pPr>
            <a:r>
              <a:rPr lang="ar-SA" sz="1300" b="1" dirty="0">
                <a:latin typeface="+mn-lt"/>
              </a:rPr>
              <a:t>1- </a:t>
            </a:r>
            <a:r>
              <a:rPr lang="ar-SA" sz="1300" b="1" dirty="0" err="1">
                <a:latin typeface="+mn-lt"/>
              </a:rPr>
              <a:t>حولى</a:t>
            </a:r>
            <a:r>
              <a:rPr lang="ar-SA" sz="1300" b="1" dirty="0">
                <a:latin typeface="+mn-lt"/>
              </a:rPr>
              <a:t> </a:t>
            </a:r>
            <a:r>
              <a:rPr lang="ar-SA" sz="1300" b="1" dirty="0" err="1">
                <a:latin typeface="+mn-lt"/>
              </a:rPr>
              <a:t>الاعداد</a:t>
            </a:r>
            <a:r>
              <a:rPr lang="ar-SA" sz="1300" b="1" dirty="0">
                <a:latin typeface="+mn-lt"/>
              </a:rPr>
              <a:t> التالية </a:t>
            </a:r>
            <a:r>
              <a:rPr lang="ar-SA" sz="1300" b="1" dirty="0" err="1">
                <a:latin typeface="+mn-lt"/>
              </a:rPr>
              <a:t>الى</a:t>
            </a:r>
            <a:r>
              <a:rPr lang="ar-SA" sz="1300" b="1" dirty="0">
                <a:latin typeface="+mn-lt"/>
              </a:rPr>
              <a:t> النظام العشري:</a:t>
            </a:r>
          </a:p>
          <a:p>
            <a:pPr marL="342900" indent="-342900" algn="r" rtl="1">
              <a:lnSpc>
                <a:spcPct val="150000"/>
              </a:lnSpc>
              <a:spcBef>
                <a:spcPct val="20000"/>
              </a:spcBef>
              <a:defRPr/>
            </a:pPr>
            <a:r>
              <a:rPr lang="en-US" sz="1300" dirty="0">
                <a:latin typeface="+mn-lt"/>
              </a:rPr>
              <a:t>a- (10011)</a:t>
            </a:r>
            <a:r>
              <a:rPr lang="en-US" sz="1300" baseline="-25000" dirty="0">
                <a:latin typeface="Arial" charset="0"/>
              </a:rPr>
              <a:t>2</a:t>
            </a:r>
            <a:r>
              <a:rPr lang="en-US" sz="1300" dirty="0">
                <a:latin typeface="+mn-lt"/>
              </a:rPr>
              <a:t>  ,  (1110011.110)</a:t>
            </a:r>
            <a:r>
              <a:rPr lang="en-US" sz="1300" baseline="-25000" dirty="0">
                <a:latin typeface="Arial" charset="0"/>
              </a:rPr>
              <a:t>2</a:t>
            </a:r>
          </a:p>
          <a:p>
            <a:pPr marL="342900" indent="-342900" algn="r" rtl="1">
              <a:lnSpc>
                <a:spcPct val="150000"/>
              </a:lnSpc>
              <a:spcBef>
                <a:spcPct val="20000"/>
              </a:spcBef>
              <a:defRPr/>
            </a:pPr>
            <a:r>
              <a:rPr lang="en-US" sz="1300" dirty="0">
                <a:latin typeface="+mn-lt"/>
              </a:rPr>
              <a:t>b- (75)</a:t>
            </a:r>
            <a:r>
              <a:rPr lang="en-US" sz="1300" baseline="-25000" dirty="0">
                <a:latin typeface="Arial" charset="0"/>
              </a:rPr>
              <a:t>8</a:t>
            </a:r>
            <a:r>
              <a:rPr lang="en-US" sz="1300" dirty="0">
                <a:latin typeface="+mn-lt"/>
              </a:rPr>
              <a:t>     , (340.23)</a:t>
            </a:r>
            <a:r>
              <a:rPr lang="en-US" sz="1300" baseline="-25000" dirty="0">
                <a:latin typeface="Arial" charset="0"/>
              </a:rPr>
              <a:t>8</a:t>
            </a:r>
          </a:p>
          <a:p>
            <a:pPr marL="342900" indent="-342900" algn="r" rtl="1">
              <a:lnSpc>
                <a:spcPct val="150000"/>
              </a:lnSpc>
              <a:spcBef>
                <a:spcPct val="20000"/>
              </a:spcBef>
              <a:defRPr/>
            </a:pPr>
            <a:r>
              <a:rPr lang="en-US" sz="1300" dirty="0">
                <a:latin typeface="+mn-lt"/>
              </a:rPr>
              <a:t>C- (103)</a:t>
            </a:r>
            <a:r>
              <a:rPr lang="en-US" sz="1300" baseline="-25000" dirty="0">
                <a:latin typeface="Arial" charset="0"/>
              </a:rPr>
              <a:t>16</a:t>
            </a:r>
            <a:r>
              <a:rPr lang="en-US" sz="1300" dirty="0">
                <a:latin typeface="+mn-lt"/>
              </a:rPr>
              <a:t>   , (ABCD.11)</a:t>
            </a:r>
            <a:r>
              <a:rPr lang="en-US" sz="1300" baseline="-25000" dirty="0">
                <a:latin typeface="Arial" charset="0"/>
              </a:rPr>
              <a:t>16</a:t>
            </a:r>
            <a:endParaRPr lang="ar-SA" sz="1300" baseline="-25000" dirty="0">
              <a:latin typeface="Arial" charset="0"/>
            </a:endParaRPr>
          </a:p>
          <a:p>
            <a:pPr marL="342900" indent="-342900" algn="r" rtl="1">
              <a:lnSpc>
                <a:spcPct val="150000"/>
              </a:lnSpc>
              <a:spcBef>
                <a:spcPct val="20000"/>
              </a:spcBef>
              <a:defRPr/>
            </a:pPr>
            <a:endParaRPr lang="en-US" sz="1300" baseline="-25000" dirty="0">
              <a:latin typeface="Arial" charset="0"/>
            </a:endParaRPr>
          </a:p>
          <a:p>
            <a:pPr marL="342900" indent="-342900" algn="r" rtl="1">
              <a:lnSpc>
                <a:spcPct val="150000"/>
              </a:lnSpc>
              <a:spcBef>
                <a:spcPct val="20000"/>
              </a:spcBef>
              <a:defRPr/>
            </a:pPr>
            <a:r>
              <a:rPr lang="ar-SA" sz="1300" b="1" dirty="0">
                <a:latin typeface="+mn-lt"/>
              </a:rPr>
              <a:t>2- </a:t>
            </a:r>
            <a:r>
              <a:rPr lang="ar-SA" sz="1300" b="1" dirty="0" err="1">
                <a:latin typeface="+mn-lt"/>
              </a:rPr>
              <a:t>حولى</a:t>
            </a:r>
            <a:r>
              <a:rPr lang="ar-SA" sz="1300" b="1" dirty="0">
                <a:latin typeface="+mn-lt"/>
              </a:rPr>
              <a:t> </a:t>
            </a:r>
            <a:r>
              <a:rPr lang="ar-SA" sz="1300" b="1" dirty="0" err="1">
                <a:latin typeface="+mn-lt"/>
              </a:rPr>
              <a:t>الاعداد</a:t>
            </a:r>
            <a:r>
              <a:rPr lang="ar-SA" sz="1300" b="1" dirty="0">
                <a:latin typeface="+mn-lt"/>
              </a:rPr>
              <a:t> التالية </a:t>
            </a:r>
            <a:r>
              <a:rPr lang="ar-SA" sz="1300" b="1" dirty="0" err="1">
                <a:latin typeface="+mn-lt"/>
              </a:rPr>
              <a:t>الى</a:t>
            </a:r>
            <a:r>
              <a:rPr lang="ar-SA" sz="1300" b="1" dirty="0">
                <a:latin typeface="+mn-lt"/>
              </a:rPr>
              <a:t> النظام الثنائي:</a:t>
            </a:r>
          </a:p>
          <a:p>
            <a:pPr marL="342900" indent="-342900" algn="r" rtl="1">
              <a:lnSpc>
                <a:spcPct val="150000"/>
              </a:lnSpc>
              <a:spcBef>
                <a:spcPct val="20000"/>
              </a:spcBef>
              <a:defRPr/>
            </a:pPr>
            <a:r>
              <a:rPr lang="en-US" sz="1300" dirty="0">
                <a:latin typeface="+mn-lt"/>
              </a:rPr>
              <a:t>a-(403)</a:t>
            </a:r>
            <a:r>
              <a:rPr lang="en-US" sz="1300" baseline="-25000" dirty="0">
                <a:latin typeface="Arial" charset="0"/>
              </a:rPr>
              <a:t>10</a:t>
            </a:r>
            <a:r>
              <a:rPr lang="en-US" sz="1300" dirty="0">
                <a:latin typeface="+mn-lt"/>
              </a:rPr>
              <a:t>      ,  (380.245)</a:t>
            </a:r>
            <a:r>
              <a:rPr lang="en-US" sz="1300" baseline="-25000" dirty="0">
                <a:latin typeface="Arial" charset="0"/>
              </a:rPr>
              <a:t>10</a:t>
            </a:r>
          </a:p>
        </p:txBody>
      </p:sp>
      <p:cxnSp>
        <p:nvCxnSpPr>
          <p:cNvPr id="13" name="رابط مستقيم 12"/>
          <p:cNvCxnSpPr/>
          <p:nvPr/>
        </p:nvCxnSpPr>
        <p:spPr>
          <a:xfrm rot="10800000">
            <a:off x="457200" y="5562600"/>
            <a:ext cx="5867400" cy="0"/>
          </a:xfrm>
          <a:prstGeom prst="line">
            <a:avLst/>
          </a:prstGeom>
          <a:ln cmpd="thickThin">
            <a:bevel/>
          </a:ln>
        </p:spPr>
        <p:style>
          <a:lnRef idx="1">
            <a:schemeClr val="accent1"/>
          </a:lnRef>
          <a:fillRef idx="0">
            <a:schemeClr val="accent1"/>
          </a:fillRef>
          <a:effectRef idx="0">
            <a:schemeClr val="accent1"/>
          </a:effectRef>
          <a:fontRef idx="minor">
            <a:schemeClr val="tx1"/>
          </a:fontRef>
        </p:style>
      </p:cxnSp>
      <p:sp>
        <p:nvSpPr>
          <p:cNvPr id="15" name="عنصر نائب للتذييل 14"/>
          <p:cNvSpPr>
            <a:spLocks noGrp="1"/>
          </p:cNvSpPr>
          <p:nvPr>
            <p:ph type="ftr" sz="quarter" idx="11"/>
          </p:nvPr>
        </p:nvSpPr>
        <p:spPr/>
        <p:txBody>
          <a:bodyPr/>
          <a:lstStyle/>
          <a:p>
            <a:r>
              <a:rPr lang="en-US" smtClean="0"/>
              <a:t>57</a:t>
            </a:r>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nodeType="clickEffect">
                                  <p:stCondLst>
                                    <p:cond delay="0"/>
                                  </p:stCondLst>
                                  <p:iterate type="lt">
                                    <p:tmPct val="50000"/>
                                  </p:iterate>
                                  <p:childTnLst>
                                    <p:set>
                                      <p:cBhvr>
                                        <p:cTn id="6" dur="1" fill="hold">
                                          <p:stCondLst>
                                            <p:cond delay="0"/>
                                          </p:stCondLst>
                                        </p:cTn>
                                        <p:tgtEl>
                                          <p:spTgt spid="3">
                                            <p:txEl>
                                              <p:pRg st="0" end="0"/>
                                            </p:txEl>
                                          </p:spTgt>
                                        </p:tgtEl>
                                        <p:attrNameLst>
                                          <p:attrName>style.visibility</p:attrName>
                                        </p:attrNameLst>
                                      </p:cBhvr>
                                      <p:to>
                                        <p:strVal val="visible"/>
                                      </p:to>
                                    </p:set>
                                    <p:anim calcmode="discrete" valueType="clr">
                                      <p:cBhvr override="childStyle">
                                        <p:cTn id="7" dur="80"/>
                                        <p:tgtEl>
                                          <p:spTgt spid="3">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3">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3">
                                            <p:txEl>
                                              <p:pRg st="0" end="0"/>
                                            </p:txEl>
                                          </p:spTgt>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7" presetClass="entr" presetSubtype="0" fill="hold" nodeType="clickEffect">
                                  <p:stCondLst>
                                    <p:cond delay="0"/>
                                  </p:stCondLst>
                                  <p:iterate type="lt">
                                    <p:tmPct val="50000"/>
                                  </p:iterate>
                                  <p:childTnLst>
                                    <p:set>
                                      <p:cBhvr>
                                        <p:cTn id="13" dur="1" fill="hold">
                                          <p:stCondLst>
                                            <p:cond delay="0"/>
                                          </p:stCondLst>
                                        </p:cTn>
                                        <p:tgtEl>
                                          <p:spTgt spid="3">
                                            <p:txEl>
                                              <p:pRg st="1" end="1"/>
                                            </p:txEl>
                                          </p:spTgt>
                                        </p:tgtEl>
                                        <p:attrNameLst>
                                          <p:attrName>style.visibility</p:attrName>
                                        </p:attrNameLst>
                                      </p:cBhvr>
                                      <p:to>
                                        <p:strVal val="visible"/>
                                      </p:to>
                                    </p:set>
                                    <p:anim calcmode="discrete" valueType="clr">
                                      <p:cBhvr override="childStyle">
                                        <p:cTn id="14" dur="80"/>
                                        <p:tgtEl>
                                          <p:spTgt spid="3">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3">
                                            <p:txEl>
                                              <p:pRg st="1" end="1"/>
                                            </p:txEl>
                                          </p:spTgt>
                                        </p:tgtEl>
                                        <p:attrNameLst>
                                          <p:attrName>fillcolor</p:attrName>
                                        </p:attrNameLst>
                                      </p:cBhvr>
                                      <p:tavLst>
                                        <p:tav tm="0">
                                          <p:val>
                                            <p:clrVal>
                                              <a:schemeClr val="accent2"/>
                                            </p:clrVal>
                                          </p:val>
                                        </p:tav>
                                        <p:tav tm="50000">
                                          <p:val>
                                            <p:clrVal>
                                              <a:schemeClr val="hlink"/>
                                            </p:clrVal>
                                          </p:val>
                                        </p:tav>
                                      </p:tavLst>
                                    </p:anim>
                                    <p:set>
                                      <p:cBhvr>
                                        <p:cTn id="16" dur="80"/>
                                        <p:tgtEl>
                                          <p:spTgt spid="3">
                                            <p:txEl>
                                              <p:pRg st="1" end="1"/>
                                            </p:txEl>
                                          </p:spTgt>
                                        </p:tgtEl>
                                        <p:attrNameLst>
                                          <p:attrName>fill.type</p:attrName>
                                        </p:attrNameLst>
                                      </p:cBhvr>
                                      <p:to>
                                        <p:strVal val="solid"/>
                                      </p:to>
                                    </p:set>
                                  </p:childTnLst>
                                </p:cTn>
                              </p:par>
                            </p:childTnLst>
                          </p:cTn>
                        </p:par>
                      </p:childTnLst>
                    </p:cTn>
                  </p:par>
                  <p:par>
                    <p:cTn id="17" fill="hold">
                      <p:stCondLst>
                        <p:cond delay="indefinite"/>
                      </p:stCondLst>
                      <p:childTnLst>
                        <p:par>
                          <p:cTn id="18" fill="hold">
                            <p:stCondLst>
                              <p:cond delay="0"/>
                            </p:stCondLst>
                            <p:childTnLst>
                              <p:par>
                                <p:cTn id="19" presetID="27" presetClass="entr" presetSubtype="0" fill="hold" nodeType="clickEffect">
                                  <p:stCondLst>
                                    <p:cond delay="0"/>
                                  </p:stCondLst>
                                  <p:iterate type="lt">
                                    <p:tmPct val="50000"/>
                                  </p:iterate>
                                  <p:childTnLst>
                                    <p:set>
                                      <p:cBhvr>
                                        <p:cTn id="20" dur="1" fill="hold">
                                          <p:stCondLst>
                                            <p:cond delay="0"/>
                                          </p:stCondLst>
                                        </p:cTn>
                                        <p:tgtEl>
                                          <p:spTgt spid="3">
                                            <p:txEl>
                                              <p:pRg st="2" end="2"/>
                                            </p:txEl>
                                          </p:spTgt>
                                        </p:tgtEl>
                                        <p:attrNameLst>
                                          <p:attrName>style.visibility</p:attrName>
                                        </p:attrNameLst>
                                      </p:cBhvr>
                                      <p:to>
                                        <p:strVal val="visible"/>
                                      </p:to>
                                    </p:set>
                                    <p:anim calcmode="discrete" valueType="clr">
                                      <p:cBhvr override="childStyle">
                                        <p:cTn id="21" dur="80"/>
                                        <p:tgtEl>
                                          <p:spTgt spid="3">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2" dur="80"/>
                                        <p:tgtEl>
                                          <p:spTgt spid="3">
                                            <p:txEl>
                                              <p:pRg st="2" end="2"/>
                                            </p:txEl>
                                          </p:spTgt>
                                        </p:tgtEl>
                                        <p:attrNameLst>
                                          <p:attrName>fillcolor</p:attrName>
                                        </p:attrNameLst>
                                      </p:cBhvr>
                                      <p:tavLst>
                                        <p:tav tm="0">
                                          <p:val>
                                            <p:clrVal>
                                              <a:schemeClr val="accent2"/>
                                            </p:clrVal>
                                          </p:val>
                                        </p:tav>
                                        <p:tav tm="50000">
                                          <p:val>
                                            <p:clrVal>
                                              <a:schemeClr val="hlink"/>
                                            </p:clrVal>
                                          </p:val>
                                        </p:tav>
                                      </p:tavLst>
                                    </p:anim>
                                    <p:set>
                                      <p:cBhvr>
                                        <p:cTn id="23" dur="80"/>
                                        <p:tgtEl>
                                          <p:spTgt spid="3">
                                            <p:txEl>
                                              <p:pRg st="2" end="2"/>
                                            </p:txEl>
                                          </p:spTgt>
                                        </p:tgtEl>
                                        <p:attrNameLst>
                                          <p:attrName>fill.type</p:attrName>
                                        </p:attrNameLst>
                                      </p:cBhvr>
                                      <p:to>
                                        <p:strVal val="solid"/>
                                      </p:to>
                                    </p:set>
                                  </p:childTnLst>
                                </p:cTn>
                              </p:par>
                            </p:childTnLst>
                          </p:cTn>
                        </p:par>
                      </p:childTnLst>
                    </p:cTn>
                  </p:par>
                  <p:par>
                    <p:cTn id="24" fill="hold">
                      <p:stCondLst>
                        <p:cond delay="indefinite"/>
                      </p:stCondLst>
                      <p:childTnLst>
                        <p:par>
                          <p:cTn id="25" fill="hold">
                            <p:stCondLst>
                              <p:cond delay="0"/>
                            </p:stCondLst>
                            <p:childTnLst>
                              <p:par>
                                <p:cTn id="26" presetID="27" presetClass="entr" presetSubtype="0" fill="hold" nodeType="clickEffect">
                                  <p:stCondLst>
                                    <p:cond delay="0"/>
                                  </p:stCondLst>
                                  <p:iterate type="lt">
                                    <p:tmPct val="50000"/>
                                  </p:iterate>
                                  <p:childTnLst>
                                    <p:set>
                                      <p:cBhvr>
                                        <p:cTn id="27" dur="1" fill="hold">
                                          <p:stCondLst>
                                            <p:cond delay="0"/>
                                          </p:stCondLst>
                                        </p:cTn>
                                        <p:tgtEl>
                                          <p:spTgt spid="3">
                                            <p:txEl>
                                              <p:pRg st="3" end="3"/>
                                            </p:txEl>
                                          </p:spTgt>
                                        </p:tgtEl>
                                        <p:attrNameLst>
                                          <p:attrName>style.visibility</p:attrName>
                                        </p:attrNameLst>
                                      </p:cBhvr>
                                      <p:to>
                                        <p:strVal val="visible"/>
                                      </p:to>
                                    </p:set>
                                    <p:anim calcmode="discrete" valueType="clr">
                                      <p:cBhvr override="childStyle">
                                        <p:cTn id="28" dur="80"/>
                                        <p:tgtEl>
                                          <p:spTgt spid="3">
                                            <p:txEl>
                                              <p:pRg st="3" end="3"/>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9" dur="80"/>
                                        <p:tgtEl>
                                          <p:spTgt spid="3">
                                            <p:txEl>
                                              <p:pRg st="3" end="3"/>
                                            </p:txEl>
                                          </p:spTgt>
                                        </p:tgtEl>
                                        <p:attrNameLst>
                                          <p:attrName>fillcolor</p:attrName>
                                        </p:attrNameLst>
                                      </p:cBhvr>
                                      <p:tavLst>
                                        <p:tav tm="0">
                                          <p:val>
                                            <p:clrVal>
                                              <a:schemeClr val="accent2"/>
                                            </p:clrVal>
                                          </p:val>
                                        </p:tav>
                                        <p:tav tm="50000">
                                          <p:val>
                                            <p:clrVal>
                                              <a:schemeClr val="hlink"/>
                                            </p:clrVal>
                                          </p:val>
                                        </p:tav>
                                      </p:tavLst>
                                    </p:anim>
                                    <p:set>
                                      <p:cBhvr>
                                        <p:cTn id="30" dur="80"/>
                                        <p:tgtEl>
                                          <p:spTgt spid="3">
                                            <p:txEl>
                                              <p:pRg st="3" end="3"/>
                                            </p:txEl>
                                          </p:spTgt>
                                        </p:tgtEl>
                                        <p:attrNameLst>
                                          <p:attrName>fill.type</p:attrName>
                                        </p:attrNameLst>
                                      </p:cBhvr>
                                      <p:to>
                                        <p:strVal val="solid"/>
                                      </p:to>
                                    </p:set>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6">
                                            <p:txEl>
                                              <p:pRg st="0" end="0"/>
                                            </p:txEl>
                                          </p:spTgt>
                                        </p:tgtEl>
                                        <p:attrNameLst>
                                          <p:attrName>style.visibility</p:attrName>
                                        </p:attrNameLst>
                                      </p:cBhvr>
                                      <p:to>
                                        <p:strVal val="visible"/>
                                      </p:to>
                                    </p:set>
                                    <p:anim calcmode="lin" valueType="num">
                                      <p:cBhvr additive="base">
                                        <p:cTn id="35"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7"/>
                                        </p:tgtEl>
                                        <p:attrNameLst>
                                          <p:attrName>style.visibility</p:attrName>
                                        </p:attrNameLst>
                                      </p:cBhvr>
                                      <p:to>
                                        <p:strVal val="visible"/>
                                      </p:to>
                                    </p:set>
                                    <p:anim calcmode="lin" valueType="num">
                                      <p:cBhvr additive="base">
                                        <p:cTn id="41" dur="500" fill="hold"/>
                                        <p:tgtEl>
                                          <p:spTgt spid="7"/>
                                        </p:tgtEl>
                                        <p:attrNameLst>
                                          <p:attrName>ppt_x</p:attrName>
                                        </p:attrNameLst>
                                      </p:cBhvr>
                                      <p:tavLst>
                                        <p:tav tm="0">
                                          <p:val>
                                            <p:strVal val="#ppt_x"/>
                                          </p:val>
                                        </p:tav>
                                        <p:tav tm="100000">
                                          <p:val>
                                            <p:strVal val="#ppt_x"/>
                                          </p:val>
                                        </p:tav>
                                      </p:tavLst>
                                    </p:anim>
                                    <p:anim calcmode="lin" valueType="num">
                                      <p:cBhvr additive="base">
                                        <p:cTn id="4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5"/>
                                        </p:tgtEl>
                                        <p:attrNameLst>
                                          <p:attrName>style.visibility</p:attrName>
                                        </p:attrNameLst>
                                      </p:cBhvr>
                                      <p:to>
                                        <p:strVal val="visible"/>
                                      </p:to>
                                    </p:set>
                                    <p:anim calcmode="lin" valueType="num">
                                      <p:cBhvr additive="base">
                                        <p:cTn id="47" dur="500" fill="hold"/>
                                        <p:tgtEl>
                                          <p:spTgt spid="5"/>
                                        </p:tgtEl>
                                        <p:attrNameLst>
                                          <p:attrName>ppt_x</p:attrName>
                                        </p:attrNameLst>
                                      </p:cBhvr>
                                      <p:tavLst>
                                        <p:tav tm="0">
                                          <p:val>
                                            <p:strVal val="#ppt_x"/>
                                          </p:val>
                                        </p:tav>
                                        <p:tav tm="100000">
                                          <p:val>
                                            <p:strVal val="#ppt_x"/>
                                          </p:val>
                                        </p:tav>
                                      </p:tavLst>
                                    </p:anim>
                                    <p:anim calcmode="lin" valueType="num">
                                      <p:cBhvr additive="base">
                                        <p:cTn id="4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8"/>
                                        </p:tgtEl>
                                        <p:attrNameLst>
                                          <p:attrName>style.visibility</p:attrName>
                                        </p:attrNameLst>
                                      </p:cBhvr>
                                      <p:to>
                                        <p:strVal val="visible"/>
                                      </p:to>
                                    </p:set>
                                    <p:anim calcmode="lin" valueType="num">
                                      <p:cBhvr additive="base">
                                        <p:cTn id="53" dur="500" fill="hold"/>
                                        <p:tgtEl>
                                          <p:spTgt spid="8"/>
                                        </p:tgtEl>
                                        <p:attrNameLst>
                                          <p:attrName>ppt_x</p:attrName>
                                        </p:attrNameLst>
                                      </p:cBhvr>
                                      <p:tavLst>
                                        <p:tav tm="0">
                                          <p:val>
                                            <p:strVal val="#ppt_x"/>
                                          </p:val>
                                        </p:tav>
                                        <p:tav tm="100000">
                                          <p:val>
                                            <p:strVal val="#ppt_x"/>
                                          </p:val>
                                        </p:tav>
                                      </p:tavLst>
                                    </p:anim>
                                    <p:anim calcmode="lin" valueType="num">
                                      <p:cBhvr additive="base">
                                        <p:cTn id="5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nodeType="clickEffect">
                                  <p:stCondLst>
                                    <p:cond delay="0"/>
                                  </p:stCondLst>
                                  <p:childTnLst>
                                    <p:set>
                                      <p:cBhvr>
                                        <p:cTn id="58" dur="1" fill="hold">
                                          <p:stCondLst>
                                            <p:cond delay="0"/>
                                          </p:stCondLst>
                                        </p:cTn>
                                        <p:tgtEl>
                                          <p:spTgt spid="4"/>
                                        </p:tgtEl>
                                        <p:attrNameLst>
                                          <p:attrName>style.visibility</p:attrName>
                                        </p:attrNameLst>
                                      </p:cBhvr>
                                      <p:to>
                                        <p:strVal val="visible"/>
                                      </p:to>
                                    </p:set>
                                    <p:anim calcmode="lin" valueType="num">
                                      <p:cBhvr additive="base">
                                        <p:cTn id="59" dur="500" fill="hold"/>
                                        <p:tgtEl>
                                          <p:spTgt spid="4"/>
                                        </p:tgtEl>
                                        <p:attrNameLst>
                                          <p:attrName>ppt_x</p:attrName>
                                        </p:attrNameLst>
                                      </p:cBhvr>
                                      <p:tavLst>
                                        <p:tav tm="0">
                                          <p:val>
                                            <p:strVal val="#ppt_x"/>
                                          </p:val>
                                        </p:tav>
                                        <p:tav tm="100000">
                                          <p:val>
                                            <p:strVal val="#ppt_x"/>
                                          </p:val>
                                        </p:tav>
                                      </p:tavLst>
                                    </p:anim>
                                    <p:anim calcmode="lin" valueType="num">
                                      <p:cBhvr additive="base">
                                        <p:cTn id="6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grpId="0" nodeType="clickEffect">
                                  <p:stCondLst>
                                    <p:cond delay="0"/>
                                  </p:stCondLst>
                                  <p:childTnLst>
                                    <p:set>
                                      <p:cBhvr>
                                        <p:cTn id="64" dur="1" fill="hold">
                                          <p:stCondLst>
                                            <p:cond delay="0"/>
                                          </p:stCondLst>
                                        </p:cTn>
                                        <p:tgtEl>
                                          <p:spTgt spid="9"/>
                                        </p:tgtEl>
                                        <p:attrNameLst>
                                          <p:attrName>style.visibility</p:attrName>
                                        </p:attrNameLst>
                                      </p:cBhvr>
                                      <p:to>
                                        <p:strVal val="visible"/>
                                      </p:to>
                                    </p:set>
                                    <p:anim calcmode="lin" valueType="num">
                                      <p:cBhvr additive="base">
                                        <p:cTn id="65" dur="500" fill="hold"/>
                                        <p:tgtEl>
                                          <p:spTgt spid="9"/>
                                        </p:tgtEl>
                                        <p:attrNameLst>
                                          <p:attrName>ppt_x</p:attrName>
                                        </p:attrNameLst>
                                      </p:cBhvr>
                                      <p:tavLst>
                                        <p:tav tm="0">
                                          <p:val>
                                            <p:strVal val="#ppt_x"/>
                                          </p:val>
                                        </p:tav>
                                        <p:tav tm="100000">
                                          <p:val>
                                            <p:strVal val="#ppt_x"/>
                                          </p:val>
                                        </p:tav>
                                      </p:tavLst>
                                    </p:anim>
                                    <p:anim calcmode="lin" valueType="num">
                                      <p:cBhvr additive="base">
                                        <p:cTn id="6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2" presetClass="entr" presetSubtype="4" fill="hold" grpId="0" nodeType="clickEffect">
                                  <p:stCondLst>
                                    <p:cond delay="0"/>
                                  </p:stCondLst>
                                  <p:childTnLst>
                                    <p:set>
                                      <p:cBhvr>
                                        <p:cTn id="70" dur="1" fill="hold">
                                          <p:stCondLst>
                                            <p:cond delay="0"/>
                                          </p:stCondLst>
                                        </p:cTn>
                                        <p:tgtEl>
                                          <p:spTgt spid="10"/>
                                        </p:tgtEl>
                                        <p:attrNameLst>
                                          <p:attrName>style.visibility</p:attrName>
                                        </p:attrNameLst>
                                      </p:cBhvr>
                                      <p:to>
                                        <p:strVal val="visible"/>
                                      </p:to>
                                    </p:set>
                                    <p:anim calcmode="lin" valueType="num">
                                      <p:cBhvr additive="base">
                                        <p:cTn id="71" dur="500" fill="hold"/>
                                        <p:tgtEl>
                                          <p:spTgt spid="10"/>
                                        </p:tgtEl>
                                        <p:attrNameLst>
                                          <p:attrName>ppt_x</p:attrName>
                                        </p:attrNameLst>
                                      </p:cBhvr>
                                      <p:tavLst>
                                        <p:tav tm="0">
                                          <p:val>
                                            <p:strVal val="#ppt_x"/>
                                          </p:val>
                                        </p:tav>
                                        <p:tav tm="100000">
                                          <p:val>
                                            <p:strVal val="#ppt_x"/>
                                          </p:val>
                                        </p:tav>
                                      </p:tavLst>
                                    </p:anim>
                                    <p:anim calcmode="lin" valueType="num">
                                      <p:cBhvr additive="base">
                                        <p:cTn id="7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build="p"/>
      <p:bldP spid="8" grpId="0"/>
      <p:bldP spid="9" grpId="0" animBg="1"/>
      <p:bldP spid="1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رابط مستقيم 2"/>
          <p:cNvCxnSpPr/>
          <p:nvPr/>
        </p:nvCxnSpPr>
        <p:spPr>
          <a:xfrm rot="10800000" flipV="1">
            <a:off x="609600" y="381000"/>
            <a:ext cx="5791200" cy="0"/>
          </a:xfrm>
          <a:prstGeom prst="line">
            <a:avLst/>
          </a:prstGeom>
        </p:spPr>
        <p:style>
          <a:lnRef idx="1">
            <a:schemeClr val="accent1"/>
          </a:lnRef>
          <a:fillRef idx="0">
            <a:schemeClr val="accent1"/>
          </a:fillRef>
          <a:effectRef idx="0">
            <a:schemeClr val="accent1"/>
          </a:effectRef>
          <a:fontRef idx="minor">
            <a:schemeClr val="tx1"/>
          </a:fontRef>
        </p:style>
      </p:cxnSp>
      <p:sp>
        <p:nvSpPr>
          <p:cNvPr id="4" name="نجمة مكونة من 7 نقاط 3"/>
          <p:cNvSpPr/>
          <p:nvPr/>
        </p:nvSpPr>
        <p:spPr>
          <a:xfrm>
            <a:off x="304800" y="457200"/>
            <a:ext cx="1905000" cy="914400"/>
          </a:xfrm>
          <a:prstGeom prst="star7">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ar-SA" b="1" dirty="0">
                <a:solidFill>
                  <a:srgbClr val="00B050"/>
                </a:solidFill>
              </a:rPr>
              <a:t>المحاضرة العاشرة</a:t>
            </a:r>
            <a:endParaRPr lang="en-US" b="1" dirty="0">
              <a:solidFill>
                <a:srgbClr val="00B050"/>
              </a:solidFill>
            </a:endParaRPr>
          </a:p>
        </p:txBody>
      </p:sp>
      <p:sp>
        <p:nvSpPr>
          <p:cNvPr id="5" name="Rectangle 2"/>
          <p:cNvSpPr txBox="1">
            <a:spLocks noChangeArrowheads="1"/>
          </p:cNvSpPr>
          <p:nvPr/>
        </p:nvSpPr>
        <p:spPr>
          <a:xfrm>
            <a:off x="4572000" y="485775"/>
            <a:ext cx="2209800" cy="428625"/>
          </a:xfrm>
          <a:prstGeom prst="rect">
            <a:avLst/>
          </a:prstGeom>
          <a:extLst>
            <a:ext uri="{909E8E84-426E-40DD-AFC4-6F175D3DCCD1}"/>
            <a:ext uri="{AF507438-7753-43E0-B8FC-AC1667EBCBE1}"/>
          </a:extLst>
        </p:spPr>
        <p:txBody>
          <a:bodyPr/>
          <a:lstStyle/>
          <a:p>
            <a:pPr algn="ctr" rtl="1">
              <a:defRPr/>
            </a:pPr>
            <a:r>
              <a:rPr lang="ar-SA" sz="1500" b="1" u="sng" dirty="0">
                <a:solidFill>
                  <a:srgbClr val="C00000"/>
                </a:solidFill>
                <a:effectLst>
                  <a:outerShdw blurRad="38100" dist="38100" dir="2700000" algn="tl">
                    <a:srgbClr val="000000">
                      <a:alpha val="43137"/>
                    </a:srgbClr>
                  </a:outerShdw>
                </a:effectLst>
                <a:latin typeface="+mj-lt"/>
                <a:ea typeface="+mj-ea"/>
              </a:rPr>
              <a:t>شبكات الحاسب الآلي</a:t>
            </a:r>
            <a:endParaRPr lang="en-US" sz="1500" b="1" u="sng" dirty="0">
              <a:solidFill>
                <a:srgbClr val="C00000"/>
              </a:solidFill>
              <a:effectLst>
                <a:outerShdw blurRad="38100" dist="38100" dir="2700000" algn="tl">
                  <a:srgbClr val="000000">
                    <a:alpha val="43137"/>
                  </a:srgbClr>
                </a:outerShdw>
              </a:effectLst>
              <a:latin typeface="+mj-lt"/>
              <a:ea typeface="+mj-ea"/>
            </a:endParaRPr>
          </a:p>
        </p:txBody>
      </p:sp>
      <p:sp>
        <p:nvSpPr>
          <p:cNvPr id="6" name="TextBox 2"/>
          <p:cNvSpPr txBox="1"/>
          <p:nvPr/>
        </p:nvSpPr>
        <p:spPr>
          <a:xfrm>
            <a:off x="1066800" y="838200"/>
            <a:ext cx="5154613" cy="1292225"/>
          </a:xfrm>
          <a:prstGeom prst="rect">
            <a:avLst/>
          </a:prstGeom>
          <a:noFill/>
        </p:spPr>
        <p:txBody>
          <a:bodyPr rtlCol="1">
            <a:spAutoFit/>
          </a:bodyPr>
          <a:lstStyle/>
          <a:p>
            <a:pPr marL="285750" indent="-285750" algn="just" rtl="1">
              <a:buFont typeface="Courier New" pitchFamily="49" charset="0"/>
              <a:buChar char="o"/>
              <a:defRPr/>
            </a:pPr>
            <a:r>
              <a:rPr lang="ar-SA" sz="1300" dirty="0"/>
              <a:t>عبارة عن ربط جهازي حاسب آلي أو أكثر, عن طريق مكونات </a:t>
            </a:r>
          </a:p>
          <a:p>
            <a:pPr marL="285750" indent="-285750" algn="just" rtl="1">
              <a:defRPr/>
            </a:pPr>
            <a:r>
              <a:rPr lang="ar-SA" sz="1300" dirty="0"/>
              <a:t>مادية وبرمجيات بغرض مشاركة الملفات والموارد وتبادل المعلومات فيما بينها.</a:t>
            </a:r>
          </a:p>
          <a:p>
            <a:pPr marL="285750" indent="-285750" algn="just" rtl="1">
              <a:buFont typeface="Arial" pitchFamily="34" charset="0"/>
              <a:buChar char="•"/>
              <a:defRPr/>
            </a:pPr>
            <a:endParaRPr lang="ar-SA" sz="1300" dirty="0"/>
          </a:p>
          <a:p>
            <a:pPr algn="just" rtl="1">
              <a:buFont typeface="Courier New" pitchFamily="49" charset="0"/>
              <a:buChar char="o"/>
              <a:defRPr/>
            </a:pPr>
            <a:r>
              <a:rPr lang="ar-SA" sz="1300" dirty="0"/>
              <a:t> الموارد: المكونات المادية والبرمجية المعدة للاستخدام عبر الشبكة (أجهزة تخزين, طابعات, برامج تطبيقية) وجميعها يمكن استخدامها بشكل مشترك لأي مستخدم للشبكة.</a:t>
            </a:r>
          </a:p>
          <a:p>
            <a:pPr algn="just" rtl="1">
              <a:defRPr/>
            </a:pPr>
            <a:r>
              <a:rPr lang="ar-SA" sz="1300" dirty="0"/>
              <a:t>   </a:t>
            </a:r>
          </a:p>
        </p:txBody>
      </p:sp>
      <p:sp>
        <p:nvSpPr>
          <p:cNvPr id="7" name="Rectangle 2"/>
          <p:cNvSpPr txBox="1">
            <a:spLocks noChangeArrowheads="1"/>
          </p:cNvSpPr>
          <p:nvPr/>
        </p:nvSpPr>
        <p:spPr>
          <a:xfrm>
            <a:off x="4343400" y="1905000"/>
            <a:ext cx="2514600" cy="533400"/>
          </a:xfrm>
          <a:prstGeom prst="rect">
            <a:avLst/>
          </a:prstGeom>
        </p:spPr>
        <p:txBody>
          <a:bodyPr/>
          <a:lstStyle/>
          <a:p>
            <a:pPr rtl="1" fontAlgn="auto">
              <a:spcAft>
                <a:spcPts val="0"/>
              </a:spcAft>
              <a:defRPr/>
            </a:pPr>
            <a:r>
              <a:rPr lang="ar-SA" sz="1300" b="1" i="1" u="sng" dirty="0">
                <a:solidFill>
                  <a:srgbClr val="C00000"/>
                </a:solidFill>
                <a:effectLst>
                  <a:outerShdw blurRad="38100" dist="38100" dir="2700000" algn="tl">
                    <a:srgbClr val="000000">
                      <a:alpha val="43137"/>
                    </a:srgbClr>
                  </a:outerShdw>
                </a:effectLst>
                <a:latin typeface="+mj-lt"/>
                <a:ea typeface="+mj-ea"/>
              </a:rPr>
              <a:t/>
            </a:r>
            <a:br>
              <a:rPr lang="ar-SA" sz="1300" b="1" i="1" u="sng" dirty="0">
                <a:solidFill>
                  <a:srgbClr val="C00000"/>
                </a:solidFill>
                <a:effectLst>
                  <a:outerShdw blurRad="38100" dist="38100" dir="2700000" algn="tl">
                    <a:srgbClr val="000000">
                      <a:alpha val="43137"/>
                    </a:srgbClr>
                  </a:outerShdw>
                </a:effectLst>
                <a:latin typeface="+mj-lt"/>
                <a:ea typeface="+mj-ea"/>
              </a:rPr>
            </a:br>
            <a:r>
              <a:rPr lang="ar-SA" sz="1300" b="1" i="1" u="sng" dirty="0">
                <a:solidFill>
                  <a:srgbClr val="C00000"/>
                </a:solidFill>
                <a:effectLst>
                  <a:outerShdw blurRad="38100" dist="38100" dir="2700000" algn="tl">
                    <a:srgbClr val="000000">
                      <a:alpha val="43137"/>
                    </a:srgbClr>
                  </a:outerShdw>
                </a:effectLst>
                <a:latin typeface="+mj-lt"/>
                <a:ea typeface="+mj-ea"/>
              </a:rPr>
              <a:t>مميزات استخدام شبكات الحاسب الآلي</a:t>
            </a:r>
            <a:endParaRPr lang="en-US" sz="1300" b="1" i="1" u="sng" dirty="0">
              <a:solidFill>
                <a:srgbClr val="C00000"/>
              </a:solidFill>
              <a:effectLst>
                <a:outerShdw blurRad="38100" dist="38100" dir="2700000" algn="tl">
                  <a:srgbClr val="000000">
                    <a:alpha val="43137"/>
                  </a:srgbClr>
                </a:outerShdw>
              </a:effectLst>
              <a:latin typeface="+mj-lt"/>
              <a:ea typeface="+mj-ea"/>
              <a:cs typeface="Mudir MT" pitchFamily="2" charset="-78"/>
            </a:endParaRPr>
          </a:p>
        </p:txBody>
      </p:sp>
      <p:sp>
        <p:nvSpPr>
          <p:cNvPr id="8" name="Rectangle 3"/>
          <p:cNvSpPr txBox="1">
            <a:spLocks noChangeArrowheads="1"/>
          </p:cNvSpPr>
          <p:nvPr/>
        </p:nvSpPr>
        <p:spPr>
          <a:xfrm>
            <a:off x="1066800" y="2438400"/>
            <a:ext cx="5006975" cy="1143000"/>
          </a:xfrm>
          <a:prstGeom prst="rect">
            <a:avLst/>
          </a:prstGeom>
        </p:spPr>
        <p:txBody>
          <a:bodyPr>
            <a:normAutofit/>
          </a:bodyPr>
          <a:lstStyle/>
          <a:p>
            <a:pPr marL="342900" indent="-342900" algn="just" rtl="1" fontAlgn="auto">
              <a:spcBef>
                <a:spcPct val="20000"/>
              </a:spcBef>
              <a:spcAft>
                <a:spcPts val="0"/>
              </a:spcAft>
              <a:buFont typeface="Arial" pitchFamily="34" charset="0"/>
              <a:buChar char="•"/>
              <a:defRPr/>
            </a:pPr>
            <a:r>
              <a:rPr lang="ar-SA" sz="1300" b="1" dirty="0">
                <a:solidFill>
                  <a:schemeClr val="bg2">
                    <a:lumMod val="10000"/>
                  </a:schemeClr>
                </a:solidFill>
                <a:latin typeface="+mn-lt"/>
                <a:cs typeface="Akhbar MT" pitchFamily="2" charset="-78"/>
              </a:rPr>
              <a:t>توفير التكاليف من خلال مشاركة الموارد.</a:t>
            </a:r>
          </a:p>
          <a:p>
            <a:pPr marL="342900" indent="-342900" algn="just" rtl="1" fontAlgn="auto">
              <a:spcBef>
                <a:spcPct val="20000"/>
              </a:spcBef>
              <a:spcAft>
                <a:spcPts val="0"/>
              </a:spcAft>
              <a:buFont typeface="Arial" pitchFamily="34" charset="0"/>
              <a:buChar char="•"/>
              <a:defRPr/>
            </a:pPr>
            <a:r>
              <a:rPr lang="ar-SA" sz="1300" b="1" dirty="0">
                <a:solidFill>
                  <a:schemeClr val="bg2">
                    <a:lumMod val="10000"/>
                  </a:schemeClr>
                </a:solidFill>
                <a:latin typeface="+mn-lt"/>
                <a:cs typeface="Akhbar MT" pitchFamily="2" charset="-78"/>
              </a:rPr>
              <a:t>سرعة تبادل المعلومات.</a:t>
            </a:r>
          </a:p>
          <a:p>
            <a:pPr marL="342900" indent="-342900" algn="just" rtl="1" fontAlgn="auto">
              <a:spcBef>
                <a:spcPct val="20000"/>
              </a:spcBef>
              <a:spcAft>
                <a:spcPts val="0"/>
              </a:spcAft>
              <a:buFont typeface="Arial" pitchFamily="34" charset="0"/>
              <a:buChar char="•"/>
              <a:defRPr/>
            </a:pPr>
            <a:r>
              <a:rPr lang="ar-SA" sz="1300" b="1" dirty="0">
                <a:solidFill>
                  <a:schemeClr val="bg2">
                    <a:lumMod val="10000"/>
                  </a:schemeClr>
                </a:solidFill>
                <a:latin typeface="+mn-lt"/>
                <a:cs typeface="Akhbar MT" pitchFamily="2" charset="-78"/>
              </a:rPr>
              <a:t>توفير وسيلة اتصال سريعة ورخيصة التكاليف</a:t>
            </a:r>
          </a:p>
          <a:p>
            <a:pPr marL="342900" indent="-342900" algn="just" rtl="1" fontAlgn="auto">
              <a:spcBef>
                <a:spcPct val="20000"/>
              </a:spcBef>
              <a:spcAft>
                <a:spcPts val="0"/>
              </a:spcAft>
              <a:buFont typeface="Arial" pitchFamily="34" charset="0"/>
              <a:buChar char="•"/>
              <a:defRPr/>
            </a:pPr>
            <a:r>
              <a:rPr lang="ar-SA" sz="1300" b="1" dirty="0">
                <a:solidFill>
                  <a:schemeClr val="bg2">
                    <a:lumMod val="10000"/>
                  </a:schemeClr>
                </a:solidFill>
                <a:latin typeface="+mn-lt"/>
                <a:cs typeface="Akhbar MT" pitchFamily="2" charset="-78"/>
              </a:rPr>
              <a:t>التحكم في مستويات أمن وحماية البيانات من العبث والضياع.</a:t>
            </a:r>
            <a:endParaRPr lang="en-US" sz="1300" b="1" dirty="0">
              <a:solidFill>
                <a:schemeClr val="bg2">
                  <a:lumMod val="10000"/>
                </a:schemeClr>
              </a:solidFill>
              <a:latin typeface="+mn-lt"/>
              <a:cs typeface="Akhbar MT" pitchFamily="2" charset="-78"/>
            </a:endParaRPr>
          </a:p>
        </p:txBody>
      </p:sp>
      <p:sp>
        <p:nvSpPr>
          <p:cNvPr id="9" name="Rectangle 2"/>
          <p:cNvSpPr txBox="1">
            <a:spLocks noChangeArrowheads="1"/>
          </p:cNvSpPr>
          <p:nvPr/>
        </p:nvSpPr>
        <p:spPr>
          <a:xfrm>
            <a:off x="3048000" y="3505200"/>
            <a:ext cx="3505200" cy="381000"/>
          </a:xfrm>
          <a:prstGeom prst="rect">
            <a:avLst/>
          </a:prstGeom>
        </p:spPr>
        <p:txBody>
          <a:bodyPr>
            <a:normAutofit/>
          </a:bodyPr>
          <a:lstStyle/>
          <a:p>
            <a:pPr algn="r" rtl="1" fontAlgn="auto">
              <a:spcAft>
                <a:spcPts val="0"/>
              </a:spcAft>
              <a:defRPr/>
            </a:pPr>
            <a:r>
              <a:rPr lang="ar-SA" sz="1300" b="1" u="sng" dirty="0">
                <a:solidFill>
                  <a:srgbClr val="C00000"/>
                </a:solidFill>
                <a:effectLst>
                  <a:outerShdw blurRad="38100" dist="38100" dir="2700000" algn="tl">
                    <a:srgbClr val="000000">
                      <a:alpha val="43137"/>
                    </a:srgbClr>
                  </a:outerShdw>
                </a:effectLst>
                <a:latin typeface="+mj-lt"/>
                <a:ea typeface="+mj-ea"/>
              </a:rPr>
              <a:t>المكونات المادية لشبكات الحاسب الآلي</a:t>
            </a:r>
            <a:endParaRPr lang="en-US" sz="1300" b="1" u="sng" dirty="0">
              <a:solidFill>
                <a:srgbClr val="C00000"/>
              </a:solidFill>
              <a:effectLst>
                <a:outerShdw blurRad="38100" dist="38100" dir="2700000" algn="tl">
                  <a:srgbClr val="000000">
                    <a:alpha val="43137"/>
                  </a:srgbClr>
                </a:outerShdw>
              </a:effectLst>
              <a:latin typeface="+mj-lt"/>
              <a:ea typeface="+mj-ea"/>
              <a:cs typeface="Mudir MT" pitchFamily="2" charset="-78"/>
            </a:endParaRPr>
          </a:p>
        </p:txBody>
      </p:sp>
      <p:sp>
        <p:nvSpPr>
          <p:cNvPr id="10" name="Rectangle 3"/>
          <p:cNvSpPr txBox="1">
            <a:spLocks noChangeArrowheads="1"/>
          </p:cNvSpPr>
          <p:nvPr/>
        </p:nvSpPr>
        <p:spPr>
          <a:xfrm>
            <a:off x="1600200" y="3810000"/>
            <a:ext cx="4495800" cy="1387475"/>
          </a:xfrm>
          <a:prstGeom prst="rect">
            <a:avLst/>
          </a:prstGeom>
        </p:spPr>
        <p:txBody>
          <a:bodyPr>
            <a:normAutofit/>
          </a:bodyPr>
          <a:lstStyle/>
          <a:p>
            <a:pPr marL="342900" indent="-342900" algn="just" rtl="1" fontAlgn="auto">
              <a:spcBef>
                <a:spcPct val="20000"/>
              </a:spcBef>
              <a:spcAft>
                <a:spcPts val="0"/>
              </a:spcAft>
              <a:buFont typeface="Arial" pitchFamily="34" charset="0"/>
              <a:buChar char="•"/>
              <a:defRPr/>
            </a:pPr>
            <a:r>
              <a:rPr lang="ar-SA" sz="1300" b="1" dirty="0">
                <a:solidFill>
                  <a:schemeClr val="bg2">
                    <a:lumMod val="10000"/>
                  </a:schemeClr>
                </a:solidFill>
                <a:latin typeface="+mn-lt"/>
                <a:cs typeface="Akhbar MT" pitchFamily="2" charset="-78"/>
              </a:rPr>
              <a:t>جهاز الخدمة </a:t>
            </a:r>
            <a:r>
              <a:rPr lang="ar-SA" sz="1300" b="1" dirty="0" err="1">
                <a:solidFill>
                  <a:schemeClr val="bg2">
                    <a:lumMod val="10000"/>
                  </a:schemeClr>
                </a:solidFill>
                <a:latin typeface="+mn-lt"/>
                <a:cs typeface="Akhbar MT" pitchFamily="2" charset="-78"/>
              </a:rPr>
              <a:t>الرئيسى</a:t>
            </a:r>
            <a:r>
              <a:rPr lang="ar-SA" sz="1300" b="1" dirty="0">
                <a:solidFill>
                  <a:schemeClr val="bg2">
                    <a:lumMod val="10000"/>
                  </a:schemeClr>
                </a:solidFill>
                <a:latin typeface="+mn-lt"/>
                <a:cs typeface="Akhbar MT" pitchFamily="2" charset="-78"/>
              </a:rPr>
              <a:t> (</a:t>
            </a:r>
            <a:r>
              <a:rPr lang="en-US" sz="1300" b="1" dirty="0">
                <a:solidFill>
                  <a:schemeClr val="bg2">
                    <a:lumMod val="10000"/>
                  </a:schemeClr>
                </a:solidFill>
                <a:latin typeface="+mn-lt"/>
                <a:cs typeface="Akhbar MT" pitchFamily="2" charset="-78"/>
              </a:rPr>
              <a:t>Main Server</a:t>
            </a:r>
            <a:r>
              <a:rPr lang="ar-SA" sz="1300" b="1" dirty="0">
                <a:solidFill>
                  <a:schemeClr val="bg2">
                    <a:lumMod val="10000"/>
                  </a:schemeClr>
                </a:solidFill>
                <a:latin typeface="+mn-lt"/>
                <a:cs typeface="Akhbar MT" pitchFamily="2" charset="-78"/>
              </a:rPr>
              <a:t>).</a:t>
            </a:r>
          </a:p>
          <a:p>
            <a:pPr marL="342900" indent="-342900" algn="just" rtl="1" fontAlgn="auto">
              <a:spcBef>
                <a:spcPct val="20000"/>
              </a:spcBef>
              <a:spcAft>
                <a:spcPts val="0"/>
              </a:spcAft>
              <a:buFont typeface="Arial" pitchFamily="34" charset="0"/>
              <a:buChar char="•"/>
              <a:defRPr/>
            </a:pPr>
            <a:r>
              <a:rPr lang="ar-SA" sz="1300" b="1" dirty="0">
                <a:solidFill>
                  <a:schemeClr val="bg2">
                    <a:lumMod val="10000"/>
                  </a:schemeClr>
                </a:solidFill>
                <a:latin typeface="+mn-lt"/>
                <a:cs typeface="Akhbar MT" pitchFamily="2" charset="-78"/>
              </a:rPr>
              <a:t>محطات العمل(</a:t>
            </a:r>
            <a:r>
              <a:rPr lang="en-US" sz="1300" b="1" dirty="0">
                <a:solidFill>
                  <a:schemeClr val="bg2">
                    <a:lumMod val="10000"/>
                  </a:schemeClr>
                </a:solidFill>
                <a:latin typeface="+mn-lt"/>
                <a:cs typeface="Akhbar MT" pitchFamily="2" charset="-78"/>
              </a:rPr>
              <a:t>Workstations or Clients</a:t>
            </a:r>
            <a:r>
              <a:rPr lang="ar-SA" sz="1300" b="1" dirty="0">
                <a:solidFill>
                  <a:schemeClr val="bg2">
                    <a:lumMod val="10000"/>
                  </a:schemeClr>
                </a:solidFill>
                <a:latin typeface="+mn-lt"/>
                <a:cs typeface="Akhbar MT" pitchFamily="2" charset="-78"/>
              </a:rPr>
              <a:t>).</a:t>
            </a:r>
          </a:p>
          <a:p>
            <a:pPr marL="342900" indent="-342900" algn="just" rtl="1" fontAlgn="auto">
              <a:spcBef>
                <a:spcPct val="20000"/>
              </a:spcBef>
              <a:spcAft>
                <a:spcPts val="0"/>
              </a:spcAft>
              <a:buFont typeface="Arial" pitchFamily="34" charset="0"/>
              <a:buChar char="•"/>
              <a:defRPr/>
            </a:pPr>
            <a:r>
              <a:rPr lang="ar-SA" sz="1300" b="1" dirty="0">
                <a:solidFill>
                  <a:schemeClr val="bg2">
                    <a:lumMod val="10000"/>
                  </a:schemeClr>
                </a:solidFill>
                <a:latin typeface="+mn-lt"/>
                <a:cs typeface="Akhbar MT" pitchFamily="2" charset="-78"/>
              </a:rPr>
              <a:t>موارد الشبكة (</a:t>
            </a:r>
            <a:r>
              <a:rPr lang="en-US" sz="1300" b="1" dirty="0">
                <a:solidFill>
                  <a:schemeClr val="bg2">
                    <a:lumMod val="10000"/>
                  </a:schemeClr>
                </a:solidFill>
                <a:latin typeface="+mn-lt"/>
                <a:cs typeface="Akhbar MT" pitchFamily="2" charset="-78"/>
              </a:rPr>
              <a:t>Network Resources</a:t>
            </a:r>
            <a:r>
              <a:rPr lang="ar-SA" sz="1300" b="1" dirty="0">
                <a:solidFill>
                  <a:schemeClr val="bg2">
                    <a:lumMod val="10000"/>
                  </a:schemeClr>
                </a:solidFill>
                <a:latin typeface="+mn-lt"/>
                <a:cs typeface="Akhbar MT" pitchFamily="2" charset="-78"/>
              </a:rPr>
              <a:t>)</a:t>
            </a:r>
          </a:p>
          <a:p>
            <a:pPr marL="342900" indent="-342900" algn="just" rtl="1" fontAlgn="auto">
              <a:spcBef>
                <a:spcPct val="20000"/>
              </a:spcBef>
              <a:spcAft>
                <a:spcPts val="0"/>
              </a:spcAft>
              <a:buFont typeface="Arial" pitchFamily="34" charset="0"/>
              <a:buChar char="•"/>
              <a:defRPr/>
            </a:pPr>
            <a:r>
              <a:rPr lang="ar-SA" sz="1300" b="1" dirty="0">
                <a:solidFill>
                  <a:schemeClr val="bg2">
                    <a:lumMod val="10000"/>
                  </a:schemeClr>
                </a:solidFill>
                <a:latin typeface="+mn-lt"/>
                <a:cs typeface="Akhbar MT" pitchFamily="2" charset="-78"/>
              </a:rPr>
              <a:t>وسائط البث أو </a:t>
            </a:r>
            <a:r>
              <a:rPr lang="ar-SA" sz="1300" b="1" dirty="0" err="1">
                <a:solidFill>
                  <a:schemeClr val="bg2">
                    <a:lumMod val="10000"/>
                  </a:schemeClr>
                </a:solidFill>
                <a:latin typeface="+mn-lt"/>
                <a:cs typeface="Akhbar MT" pitchFamily="2" charset="-78"/>
              </a:rPr>
              <a:t>الارسال</a:t>
            </a:r>
            <a:r>
              <a:rPr lang="ar-SA" sz="1300" b="1" dirty="0">
                <a:solidFill>
                  <a:schemeClr val="bg2">
                    <a:lumMod val="10000"/>
                  </a:schemeClr>
                </a:solidFill>
                <a:latin typeface="+mn-lt"/>
                <a:cs typeface="Akhbar MT" pitchFamily="2" charset="-78"/>
              </a:rPr>
              <a:t> (</a:t>
            </a:r>
            <a:r>
              <a:rPr lang="en-US" sz="1300" b="1" dirty="0">
                <a:solidFill>
                  <a:schemeClr val="bg2">
                    <a:lumMod val="10000"/>
                  </a:schemeClr>
                </a:solidFill>
                <a:latin typeface="+mn-lt"/>
                <a:cs typeface="Akhbar MT" pitchFamily="2" charset="-78"/>
              </a:rPr>
              <a:t>Transmission Media</a:t>
            </a:r>
            <a:r>
              <a:rPr lang="ar-SA" sz="1300" b="1" dirty="0">
                <a:solidFill>
                  <a:schemeClr val="bg2">
                    <a:lumMod val="10000"/>
                  </a:schemeClr>
                </a:solidFill>
                <a:latin typeface="+mn-lt"/>
                <a:cs typeface="Akhbar MT" pitchFamily="2" charset="-78"/>
              </a:rPr>
              <a:t>)</a:t>
            </a:r>
            <a:endParaRPr lang="en-US" sz="1300" b="1" dirty="0">
              <a:solidFill>
                <a:schemeClr val="bg2">
                  <a:lumMod val="10000"/>
                </a:schemeClr>
              </a:solidFill>
              <a:latin typeface="+mn-lt"/>
              <a:cs typeface="Akhbar MT" pitchFamily="2" charset="-78"/>
            </a:endParaRPr>
          </a:p>
        </p:txBody>
      </p:sp>
      <p:sp>
        <p:nvSpPr>
          <p:cNvPr id="11" name="TextBox 1"/>
          <p:cNvSpPr txBox="1">
            <a:spLocks noChangeArrowheads="1"/>
          </p:cNvSpPr>
          <p:nvPr/>
        </p:nvSpPr>
        <p:spPr bwMode="auto">
          <a:xfrm>
            <a:off x="2133600" y="4876800"/>
            <a:ext cx="2819400" cy="292100"/>
          </a:xfrm>
          <a:prstGeom prst="rect">
            <a:avLst/>
          </a:prstGeom>
          <a:noFill/>
          <a:ln w="9525">
            <a:noFill/>
            <a:miter lim="800000"/>
            <a:headEnd/>
            <a:tailEnd/>
          </a:ln>
        </p:spPr>
        <p:txBody>
          <a:bodyPr>
            <a:spAutoFit/>
          </a:bodyPr>
          <a:lstStyle/>
          <a:p>
            <a:pPr algn="r" rtl="1"/>
            <a:r>
              <a:rPr lang="ar-SA" sz="1300" b="1">
                <a:solidFill>
                  <a:srgbClr val="FF0000"/>
                </a:solidFill>
              </a:rPr>
              <a:t>مهم جداُ: التفاصيل ص 573-574 من المرجع</a:t>
            </a:r>
          </a:p>
        </p:txBody>
      </p:sp>
      <p:pic>
        <p:nvPicPr>
          <p:cNvPr id="12" name="Picture 6" descr="Img00077"/>
          <p:cNvPicPr>
            <a:picLocks noChangeAspect="1" noChangeArrowheads="1"/>
          </p:cNvPicPr>
          <p:nvPr/>
        </p:nvPicPr>
        <p:blipFill>
          <a:blip r:embed="rId4" cstate="print"/>
          <a:srcRect/>
          <a:stretch>
            <a:fillRect/>
          </a:stretch>
        </p:blipFill>
        <p:spPr bwMode="auto">
          <a:xfrm>
            <a:off x="609600" y="5581650"/>
            <a:ext cx="3429000" cy="2571750"/>
          </a:xfrm>
          <a:prstGeom prst="rect">
            <a:avLst/>
          </a:prstGeom>
          <a:noFill/>
          <a:ln w="9525">
            <a:noFill/>
            <a:miter lim="800000"/>
            <a:headEnd/>
            <a:tailEnd/>
          </a:ln>
        </p:spPr>
      </p:pic>
      <p:sp>
        <p:nvSpPr>
          <p:cNvPr id="13" name="TextBox 5"/>
          <p:cNvSpPr txBox="1"/>
          <p:nvPr/>
        </p:nvSpPr>
        <p:spPr>
          <a:xfrm>
            <a:off x="4267200" y="5257800"/>
            <a:ext cx="2133600" cy="323850"/>
          </a:xfrm>
          <a:prstGeom prst="rect">
            <a:avLst/>
          </a:prstGeom>
          <a:noFill/>
        </p:spPr>
        <p:txBody>
          <a:bodyPr rtlCol="1">
            <a:spAutoFit/>
          </a:bodyPr>
          <a:lstStyle/>
          <a:p>
            <a:pPr algn="r" rtl="1">
              <a:defRPr/>
            </a:pPr>
            <a:r>
              <a:rPr lang="ar-SA" sz="1500" b="1" u="sng" dirty="0">
                <a:solidFill>
                  <a:srgbClr val="C00000"/>
                </a:solidFill>
                <a:effectLst>
                  <a:outerShdw blurRad="38100" dist="38100" dir="2700000" algn="tl">
                    <a:srgbClr val="000000">
                      <a:alpha val="43137"/>
                    </a:srgbClr>
                  </a:outerShdw>
                </a:effectLst>
                <a:cs typeface="Akhbar MT" pitchFamily="2" charset="-78"/>
              </a:rPr>
              <a:t>وسائط البث أو </a:t>
            </a:r>
            <a:r>
              <a:rPr lang="ar-SA" sz="1500" b="1" u="sng" dirty="0" err="1">
                <a:solidFill>
                  <a:srgbClr val="C00000"/>
                </a:solidFill>
                <a:effectLst>
                  <a:outerShdw blurRad="38100" dist="38100" dir="2700000" algn="tl">
                    <a:srgbClr val="000000">
                      <a:alpha val="43137"/>
                    </a:srgbClr>
                  </a:outerShdw>
                </a:effectLst>
                <a:cs typeface="Akhbar MT" pitchFamily="2" charset="-78"/>
              </a:rPr>
              <a:t>الارسال</a:t>
            </a:r>
            <a:r>
              <a:rPr lang="ar-SA" sz="1500" b="1" u="sng" dirty="0">
                <a:solidFill>
                  <a:srgbClr val="C00000"/>
                </a:solidFill>
                <a:effectLst>
                  <a:outerShdw blurRad="38100" dist="38100" dir="2700000" algn="tl">
                    <a:srgbClr val="000000">
                      <a:alpha val="43137"/>
                    </a:srgbClr>
                  </a:outerShdw>
                </a:effectLst>
                <a:cs typeface="Akhbar MT" pitchFamily="2" charset="-78"/>
              </a:rPr>
              <a:t> الملموسة مثل :</a:t>
            </a:r>
            <a:endParaRPr lang="ar-SA" sz="1500" u="sng" dirty="0">
              <a:solidFill>
                <a:srgbClr val="C00000"/>
              </a:solidFill>
              <a:effectLst>
                <a:outerShdw blurRad="38100" dist="38100" dir="2700000" algn="tl">
                  <a:srgbClr val="000000">
                    <a:alpha val="43137"/>
                  </a:srgbClr>
                </a:outerShdw>
              </a:effectLst>
            </a:endParaRPr>
          </a:p>
        </p:txBody>
      </p:sp>
      <p:sp>
        <p:nvSpPr>
          <p:cNvPr id="60430" name="مربع نص 13"/>
          <p:cNvSpPr txBox="1">
            <a:spLocks noChangeArrowheads="1"/>
          </p:cNvSpPr>
          <p:nvPr/>
        </p:nvSpPr>
        <p:spPr bwMode="auto">
          <a:xfrm>
            <a:off x="4114800" y="5638800"/>
            <a:ext cx="2133600" cy="992188"/>
          </a:xfrm>
          <a:prstGeom prst="rect">
            <a:avLst/>
          </a:prstGeom>
          <a:noFill/>
          <a:ln w="9525">
            <a:noFill/>
            <a:miter lim="800000"/>
            <a:headEnd/>
            <a:tailEnd/>
          </a:ln>
        </p:spPr>
        <p:txBody>
          <a:bodyPr>
            <a:spAutoFit/>
          </a:bodyPr>
          <a:lstStyle/>
          <a:p>
            <a:pPr marL="342900" indent="-342900" algn="r" rtl="1">
              <a:lnSpc>
                <a:spcPct val="150000"/>
              </a:lnSpc>
              <a:buFontTx/>
              <a:buAutoNum type="arabicPeriod"/>
            </a:pPr>
            <a:r>
              <a:rPr lang="ar-SA" sz="1300"/>
              <a:t>كوابل الالياف الضوئية .</a:t>
            </a:r>
          </a:p>
          <a:p>
            <a:pPr marL="342900" indent="-342900" algn="r" rtl="1">
              <a:lnSpc>
                <a:spcPct val="150000"/>
              </a:lnSpc>
              <a:buFontTx/>
              <a:buAutoNum type="arabicPeriod"/>
            </a:pPr>
            <a:r>
              <a:rPr lang="ar-SA" sz="1300"/>
              <a:t>الكوابل المحورية</a:t>
            </a:r>
          </a:p>
          <a:p>
            <a:pPr marL="342900" indent="-342900" algn="r" rtl="1">
              <a:lnSpc>
                <a:spcPct val="150000"/>
              </a:lnSpc>
              <a:buFontTx/>
              <a:buAutoNum type="arabicPeriod"/>
            </a:pPr>
            <a:r>
              <a:rPr lang="ar-SA" sz="1300"/>
              <a:t>الكوابل المجدولة</a:t>
            </a:r>
            <a:endParaRPr lang="en-US" sz="1300"/>
          </a:p>
        </p:txBody>
      </p:sp>
      <p:sp>
        <p:nvSpPr>
          <p:cNvPr id="16" name="عنصر نائب للتذييل 15"/>
          <p:cNvSpPr>
            <a:spLocks noGrp="1"/>
          </p:cNvSpPr>
          <p:nvPr>
            <p:ph type="ftr" sz="quarter" idx="11"/>
          </p:nvPr>
        </p:nvSpPr>
        <p:spPr/>
        <p:txBody>
          <a:bodyPr/>
          <a:lstStyle/>
          <a:p>
            <a:r>
              <a:rPr lang="en-US" smtClean="0"/>
              <a:t>58</a:t>
            </a:r>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ox(in)">
                                      <p:cBhvr>
                                        <p:cTn id="7" dur="500"/>
                                        <p:tgtEl>
                                          <p:spTgt spid="7"/>
                                        </p:tgtEl>
                                      </p:cBhvr>
                                    </p:animEffect>
                                  </p:childTnLst>
                                  <p:subTnLst>
                                    <p:audio>
                                      <p:cMediaNode>
                                        <p:cTn display="0" masterRel="sameClick">
                                          <p:stCondLst>
                                            <p:cond evt="begin" delay="0">
                                              <p:tn val="5"/>
                                            </p:cond>
                                          </p:stCondLst>
                                          <p:endCondLst>
                                            <p:cond evt="onStopAudio" delay="0">
                                              <p:tgtEl>
                                                <p:sldTgt/>
                                              </p:tgtEl>
                                            </p:cond>
                                          </p:endCondLst>
                                        </p:cTn>
                                        <p:tgtEl>
                                          <p:sndTgt r:embed="rId2" name="type.wav"/>
                                        </p:tgtEl>
                                      </p:cMediaNode>
                                    </p:audio>
                                  </p:subTnLst>
                                </p:cTn>
                              </p:par>
                            </p:childTnLst>
                          </p:cTn>
                        </p:par>
                        <p:par>
                          <p:cTn id="8" fill="hold">
                            <p:stCondLst>
                              <p:cond delay="500"/>
                            </p:stCondLst>
                            <p:childTnLst>
                              <p:par>
                                <p:cTn id="9" presetID="16" presetClass="entr" presetSubtype="26"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barn(inHorizontal)">
                                      <p:cBhvr>
                                        <p:cTn id="11" dur="500"/>
                                        <p:tgtEl>
                                          <p:spTgt spid="8">
                                            <p:txEl>
                                              <p:pRg st="0" end="0"/>
                                            </p:txEl>
                                          </p:spTgt>
                                        </p:tgtEl>
                                      </p:cBhvr>
                                    </p:animEffect>
                                  </p:childTnLst>
                                  <p:subTnLst>
                                    <p:audio>
                                      <p:cMediaNode>
                                        <p:cTn display="0" masterRel="sameClick">
                                          <p:stCondLst>
                                            <p:cond evt="begin" delay="0">
                                              <p:tn val="9"/>
                                            </p:cond>
                                          </p:stCondLst>
                                          <p:endCondLst>
                                            <p:cond evt="onStopAudio" delay="0">
                                              <p:tgtEl>
                                                <p:sldTgt/>
                                              </p:tgtEl>
                                            </p:cond>
                                          </p:endCondLst>
                                        </p:cTn>
                                        <p:tgtEl>
                                          <p:sndTgt r:embed="rId3" name="chimes.wav"/>
                                        </p:tgtEl>
                                      </p:cMediaNode>
                                    </p:audio>
                                  </p:subTnLst>
                                </p:cTn>
                              </p:par>
                            </p:childTnLst>
                          </p:cTn>
                        </p:par>
                        <p:par>
                          <p:cTn id="12" fill="hold">
                            <p:stCondLst>
                              <p:cond delay="1000"/>
                            </p:stCondLst>
                            <p:childTnLst>
                              <p:par>
                                <p:cTn id="13" presetID="16" presetClass="entr" presetSubtype="26" fill="hold" grpId="0" nodeType="afterEffect">
                                  <p:stCondLst>
                                    <p:cond delay="0"/>
                                  </p:stCondLst>
                                  <p:childTnLst>
                                    <p:set>
                                      <p:cBhvr>
                                        <p:cTn id="14" dur="1" fill="hold">
                                          <p:stCondLst>
                                            <p:cond delay="0"/>
                                          </p:stCondLst>
                                        </p:cTn>
                                        <p:tgtEl>
                                          <p:spTgt spid="8">
                                            <p:txEl>
                                              <p:pRg st="1" end="1"/>
                                            </p:txEl>
                                          </p:spTgt>
                                        </p:tgtEl>
                                        <p:attrNameLst>
                                          <p:attrName>style.visibility</p:attrName>
                                        </p:attrNameLst>
                                      </p:cBhvr>
                                      <p:to>
                                        <p:strVal val="visible"/>
                                      </p:to>
                                    </p:set>
                                    <p:animEffect transition="in" filter="barn(inHorizontal)">
                                      <p:cBhvr>
                                        <p:cTn id="15" dur="500"/>
                                        <p:tgtEl>
                                          <p:spTgt spid="8">
                                            <p:txEl>
                                              <p:pRg st="1" end="1"/>
                                            </p:txEl>
                                          </p:spTgt>
                                        </p:tgtEl>
                                      </p:cBhvr>
                                    </p:animEffect>
                                  </p:childTnLst>
                                  <p:subTnLst>
                                    <p:audio>
                                      <p:cMediaNode>
                                        <p:cTn display="0" masterRel="sameClick">
                                          <p:stCondLst>
                                            <p:cond evt="begin" delay="0">
                                              <p:tn val="13"/>
                                            </p:cond>
                                          </p:stCondLst>
                                          <p:endCondLst>
                                            <p:cond evt="onStopAudio" delay="0">
                                              <p:tgtEl>
                                                <p:sldTgt/>
                                              </p:tgtEl>
                                            </p:cond>
                                          </p:endCondLst>
                                        </p:cTn>
                                        <p:tgtEl>
                                          <p:sndTgt r:embed="rId3" name="chimes.wav"/>
                                        </p:tgtEl>
                                      </p:cMediaNode>
                                    </p:audio>
                                  </p:subTnLst>
                                </p:cTn>
                              </p:par>
                            </p:childTnLst>
                          </p:cTn>
                        </p:par>
                        <p:par>
                          <p:cTn id="16" fill="hold">
                            <p:stCondLst>
                              <p:cond delay="1500"/>
                            </p:stCondLst>
                            <p:childTnLst>
                              <p:par>
                                <p:cTn id="17" presetID="16" presetClass="entr" presetSubtype="26" fill="hold" grpId="0" nodeType="afterEffect">
                                  <p:stCondLst>
                                    <p:cond delay="0"/>
                                  </p:stCondLst>
                                  <p:childTnLst>
                                    <p:set>
                                      <p:cBhvr>
                                        <p:cTn id="18" dur="1" fill="hold">
                                          <p:stCondLst>
                                            <p:cond delay="0"/>
                                          </p:stCondLst>
                                        </p:cTn>
                                        <p:tgtEl>
                                          <p:spTgt spid="8">
                                            <p:txEl>
                                              <p:pRg st="2" end="2"/>
                                            </p:txEl>
                                          </p:spTgt>
                                        </p:tgtEl>
                                        <p:attrNameLst>
                                          <p:attrName>style.visibility</p:attrName>
                                        </p:attrNameLst>
                                      </p:cBhvr>
                                      <p:to>
                                        <p:strVal val="visible"/>
                                      </p:to>
                                    </p:set>
                                    <p:animEffect transition="in" filter="barn(inHorizontal)">
                                      <p:cBhvr>
                                        <p:cTn id="19" dur="500"/>
                                        <p:tgtEl>
                                          <p:spTgt spid="8">
                                            <p:txEl>
                                              <p:pRg st="2" end="2"/>
                                            </p:txEl>
                                          </p:spTgt>
                                        </p:tgtEl>
                                      </p:cBhvr>
                                    </p:animEffect>
                                  </p:childTnLst>
                                  <p:subTnLst>
                                    <p:audio>
                                      <p:cMediaNode>
                                        <p:cTn display="0" masterRel="sameClick">
                                          <p:stCondLst>
                                            <p:cond evt="begin" delay="0">
                                              <p:tn val="17"/>
                                            </p:cond>
                                          </p:stCondLst>
                                          <p:endCondLst>
                                            <p:cond evt="onStopAudio" delay="0">
                                              <p:tgtEl>
                                                <p:sldTgt/>
                                              </p:tgtEl>
                                            </p:cond>
                                          </p:endCondLst>
                                        </p:cTn>
                                        <p:tgtEl>
                                          <p:sndTgt r:embed="rId3" name="chimes.wav"/>
                                        </p:tgtEl>
                                      </p:cMediaNode>
                                    </p:audio>
                                  </p:subTnLst>
                                </p:cTn>
                              </p:par>
                            </p:childTnLst>
                          </p:cTn>
                        </p:par>
                        <p:par>
                          <p:cTn id="20" fill="hold">
                            <p:stCondLst>
                              <p:cond delay="2000"/>
                            </p:stCondLst>
                            <p:childTnLst>
                              <p:par>
                                <p:cTn id="21" presetID="16" presetClass="entr" presetSubtype="26" fill="hold" grpId="0" nodeType="afterEffect">
                                  <p:stCondLst>
                                    <p:cond delay="0"/>
                                  </p:stCondLst>
                                  <p:childTnLst>
                                    <p:set>
                                      <p:cBhvr>
                                        <p:cTn id="22" dur="1" fill="hold">
                                          <p:stCondLst>
                                            <p:cond delay="0"/>
                                          </p:stCondLst>
                                        </p:cTn>
                                        <p:tgtEl>
                                          <p:spTgt spid="8">
                                            <p:txEl>
                                              <p:pRg st="3" end="3"/>
                                            </p:txEl>
                                          </p:spTgt>
                                        </p:tgtEl>
                                        <p:attrNameLst>
                                          <p:attrName>style.visibility</p:attrName>
                                        </p:attrNameLst>
                                      </p:cBhvr>
                                      <p:to>
                                        <p:strVal val="visible"/>
                                      </p:to>
                                    </p:set>
                                    <p:animEffect transition="in" filter="barn(inHorizontal)">
                                      <p:cBhvr>
                                        <p:cTn id="23" dur="500"/>
                                        <p:tgtEl>
                                          <p:spTgt spid="8">
                                            <p:txEl>
                                              <p:pRg st="3" end="3"/>
                                            </p:txEl>
                                          </p:spTgt>
                                        </p:tgtEl>
                                      </p:cBhvr>
                                    </p:animEffect>
                                  </p:childTnLst>
                                  <p:subTnLst>
                                    <p:audio>
                                      <p:cMediaNode>
                                        <p:cTn display="0" masterRel="sameClick">
                                          <p:stCondLst>
                                            <p:cond evt="begin" delay="0">
                                              <p:tn val="21"/>
                                            </p:cond>
                                          </p:stCondLst>
                                          <p:endCondLst>
                                            <p:cond evt="onStopAudio" delay="0">
                                              <p:tgtEl>
                                                <p:sldTgt/>
                                              </p:tgtEl>
                                            </p:cond>
                                          </p:endCondLst>
                                        </p:cTn>
                                        <p:tgtEl>
                                          <p:sndTgt r:embed="rId3" name="chimes.wav"/>
                                        </p:tgtEl>
                                      </p:cMediaNode>
                                    </p:audio>
                                  </p:subTnLst>
                                </p:cTn>
                              </p:par>
                            </p:childTnLst>
                          </p:cTn>
                        </p:par>
                        <p:par>
                          <p:cTn id="24" fill="hold">
                            <p:stCondLst>
                              <p:cond delay="2500"/>
                            </p:stCondLst>
                            <p:childTnLst>
                              <p:par>
                                <p:cTn id="25" presetID="4" presetClass="entr" presetSubtype="16"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ox(in)">
                                      <p:cBhvr>
                                        <p:cTn id="27" dur="500"/>
                                        <p:tgtEl>
                                          <p:spTgt spid="9"/>
                                        </p:tgtEl>
                                      </p:cBhvr>
                                    </p:animEffect>
                                  </p:childTnLst>
                                  <p:subTnLst>
                                    <p:audio>
                                      <p:cMediaNode>
                                        <p:cTn display="0" masterRel="sameClick">
                                          <p:stCondLst>
                                            <p:cond evt="begin" delay="0">
                                              <p:tn val="25"/>
                                            </p:cond>
                                          </p:stCondLst>
                                          <p:endCondLst>
                                            <p:cond evt="onStopAudio" delay="0">
                                              <p:tgtEl>
                                                <p:sldTgt/>
                                              </p:tgtEl>
                                            </p:cond>
                                          </p:endCondLst>
                                        </p:cTn>
                                        <p:tgtEl>
                                          <p:sndTgt r:embed="rId2" name="type.wav"/>
                                        </p:tgtEl>
                                      </p:cMediaNode>
                                    </p:audio>
                                  </p:subTnLst>
                                </p:cTn>
                              </p:par>
                            </p:childTnLst>
                          </p:cTn>
                        </p:par>
                        <p:par>
                          <p:cTn id="28" fill="hold">
                            <p:stCondLst>
                              <p:cond delay="3000"/>
                            </p:stCondLst>
                            <p:childTnLst>
                              <p:par>
                                <p:cTn id="29" presetID="16" presetClass="entr" presetSubtype="26" fill="hold" grpId="0" nodeType="afterEffect">
                                  <p:stCondLst>
                                    <p:cond delay="0"/>
                                  </p:stCondLst>
                                  <p:childTnLst>
                                    <p:set>
                                      <p:cBhvr>
                                        <p:cTn id="30" dur="1" fill="hold">
                                          <p:stCondLst>
                                            <p:cond delay="0"/>
                                          </p:stCondLst>
                                        </p:cTn>
                                        <p:tgtEl>
                                          <p:spTgt spid="10">
                                            <p:txEl>
                                              <p:pRg st="0" end="0"/>
                                            </p:txEl>
                                          </p:spTgt>
                                        </p:tgtEl>
                                        <p:attrNameLst>
                                          <p:attrName>style.visibility</p:attrName>
                                        </p:attrNameLst>
                                      </p:cBhvr>
                                      <p:to>
                                        <p:strVal val="visible"/>
                                      </p:to>
                                    </p:set>
                                    <p:animEffect transition="in" filter="barn(inHorizontal)">
                                      <p:cBhvr>
                                        <p:cTn id="31" dur="500"/>
                                        <p:tgtEl>
                                          <p:spTgt spid="10">
                                            <p:txEl>
                                              <p:pRg st="0" end="0"/>
                                            </p:txEl>
                                          </p:spTgt>
                                        </p:tgtEl>
                                      </p:cBhvr>
                                    </p:animEffect>
                                  </p:childTnLst>
                                  <p:subTnLst>
                                    <p:audio>
                                      <p:cMediaNode>
                                        <p:cTn display="0" masterRel="sameClick">
                                          <p:stCondLst>
                                            <p:cond evt="begin" delay="0">
                                              <p:tn val="29"/>
                                            </p:cond>
                                          </p:stCondLst>
                                          <p:endCondLst>
                                            <p:cond evt="onStopAudio" delay="0">
                                              <p:tgtEl>
                                                <p:sldTgt/>
                                              </p:tgtEl>
                                            </p:cond>
                                          </p:endCondLst>
                                        </p:cTn>
                                        <p:tgtEl>
                                          <p:sndTgt r:embed="rId3" name="chimes.wav"/>
                                        </p:tgtEl>
                                      </p:cMediaNode>
                                    </p:audio>
                                  </p:subTnLst>
                                </p:cTn>
                              </p:par>
                            </p:childTnLst>
                          </p:cTn>
                        </p:par>
                        <p:par>
                          <p:cTn id="32" fill="hold">
                            <p:stCondLst>
                              <p:cond delay="3500"/>
                            </p:stCondLst>
                            <p:childTnLst>
                              <p:par>
                                <p:cTn id="33" presetID="16" presetClass="entr" presetSubtype="26" fill="hold" grpId="0" nodeType="afterEffect">
                                  <p:stCondLst>
                                    <p:cond delay="0"/>
                                  </p:stCondLst>
                                  <p:childTnLst>
                                    <p:set>
                                      <p:cBhvr>
                                        <p:cTn id="34" dur="1" fill="hold">
                                          <p:stCondLst>
                                            <p:cond delay="0"/>
                                          </p:stCondLst>
                                        </p:cTn>
                                        <p:tgtEl>
                                          <p:spTgt spid="10">
                                            <p:txEl>
                                              <p:pRg st="1" end="1"/>
                                            </p:txEl>
                                          </p:spTgt>
                                        </p:tgtEl>
                                        <p:attrNameLst>
                                          <p:attrName>style.visibility</p:attrName>
                                        </p:attrNameLst>
                                      </p:cBhvr>
                                      <p:to>
                                        <p:strVal val="visible"/>
                                      </p:to>
                                    </p:set>
                                    <p:animEffect transition="in" filter="barn(inHorizontal)">
                                      <p:cBhvr>
                                        <p:cTn id="35" dur="500"/>
                                        <p:tgtEl>
                                          <p:spTgt spid="10">
                                            <p:txEl>
                                              <p:pRg st="1" end="1"/>
                                            </p:txEl>
                                          </p:spTgt>
                                        </p:tgtEl>
                                      </p:cBhvr>
                                    </p:animEffect>
                                  </p:childTnLst>
                                  <p:subTnLst>
                                    <p:audio>
                                      <p:cMediaNode>
                                        <p:cTn display="0" masterRel="sameClick">
                                          <p:stCondLst>
                                            <p:cond evt="begin" delay="0">
                                              <p:tn val="33"/>
                                            </p:cond>
                                          </p:stCondLst>
                                          <p:endCondLst>
                                            <p:cond evt="onStopAudio" delay="0">
                                              <p:tgtEl>
                                                <p:sldTgt/>
                                              </p:tgtEl>
                                            </p:cond>
                                          </p:endCondLst>
                                        </p:cTn>
                                        <p:tgtEl>
                                          <p:sndTgt r:embed="rId3" name="chimes.wav"/>
                                        </p:tgtEl>
                                      </p:cMediaNode>
                                    </p:audio>
                                  </p:subTnLst>
                                </p:cTn>
                              </p:par>
                            </p:childTnLst>
                          </p:cTn>
                        </p:par>
                        <p:par>
                          <p:cTn id="36" fill="hold">
                            <p:stCondLst>
                              <p:cond delay="4000"/>
                            </p:stCondLst>
                            <p:childTnLst>
                              <p:par>
                                <p:cTn id="37" presetID="16" presetClass="entr" presetSubtype="26" fill="hold" grpId="0" nodeType="afterEffect">
                                  <p:stCondLst>
                                    <p:cond delay="0"/>
                                  </p:stCondLst>
                                  <p:childTnLst>
                                    <p:set>
                                      <p:cBhvr>
                                        <p:cTn id="38" dur="1" fill="hold">
                                          <p:stCondLst>
                                            <p:cond delay="0"/>
                                          </p:stCondLst>
                                        </p:cTn>
                                        <p:tgtEl>
                                          <p:spTgt spid="10">
                                            <p:txEl>
                                              <p:pRg st="2" end="2"/>
                                            </p:txEl>
                                          </p:spTgt>
                                        </p:tgtEl>
                                        <p:attrNameLst>
                                          <p:attrName>style.visibility</p:attrName>
                                        </p:attrNameLst>
                                      </p:cBhvr>
                                      <p:to>
                                        <p:strVal val="visible"/>
                                      </p:to>
                                    </p:set>
                                    <p:animEffect transition="in" filter="barn(inHorizontal)">
                                      <p:cBhvr>
                                        <p:cTn id="39" dur="500"/>
                                        <p:tgtEl>
                                          <p:spTgt spid="10">
                                            <p:txEl>
                                              <p:pRg st="2" end="2"/>
                                            </p:txEl>
                                          </p:spTgt>
                                        </p:tgtEl>
                                      </p:cBhvr>
                                    </p:animEffect>
                                  </p:childTnLst>
                                  <p:subTnLst>
                                    <p:audio>
                                      <p:cMediaNode>
                                        <p:cTn display="0" masterRel="sameClick">
                                          <p:stCondLst>
                                            <p:cond evt="begin" delay="0">
                                              <p:tn val="37"/>
                                            </p:cond>
                                          </p:stCondLst>
                                          <p:endCondLst>
                                            <p:cond evt="onStopAudio" delay="0">
                                              <p:tgtEl>
                                                <p:sldTgt/>
                                              </p:tgtEl>
                                            </p:cond>
                                          </p:endCondLst>
                                        </p:cTn>
                                        <p:tgtEl>
                                          <p:sndTgt r:embed="rId3" name="chimes.wav"/>
                                        </p:tgtEl>
                                      </p:cMediaNode>
                                    </p:audio>
                                  </p:subTnLst>
                                </p:cTn>
                              </p:par>
                            </p:childTnLst>
                          </p:cTn>
                        </p:par>
                        <p:par>
                          <p:cTn id="40" fill="hold">
                            <p:stCondLst>
                              <p:cond delay="4500"/>
                            </p:stCondLst>
                            <p:childTnLst>
                              <p:par>
                                <p:cTn id="41" presetID="16" presetClass="entr" presetSubtype="26" fill="hold" grpId="0" nodeType="afterEffect">
                                  <p:stCondLst>
                                    <p:cond delay="0"/>
                                  </p:stCondLst>
                                  <p:childTnLst>
                                    <p:set>
                                      <p:cBhvr>
                                        <p:cTn id="42" dur="1" fill="hold">
                                          <p:stCondLst>
                                            <p:cond delay="0"/>
                                          </p:stCondLst>
                                        </p:cTn>
                                        <p:tgtEl>
                                          <p:spTgt spid="10">
                                            <p:txEl>
                                              <p:pRg st="3" end="3"/>
                                            </p:txEl>
                                          </p:spTgt>
                                        </p:tgtEl>
                                        <p:attrNameLst>
                                          <p:attrName>style.visibility</p:attrName>
                                        </p:attrNameLst>
                                      </p:cBhvr>
                                      <p:to>
                                        <p:strVal val="visible"/>
                                      </p:to>
                                    </p:set>
                                    <p:animEffect transition="in" filter="barn(inHorizontal)">
                                      <p:cBhvr>
                                        <p:cTn id="43" dur="500"/>
                                        <p:tgtEl>
                                          <p:spTgt spid="10">
                                            <p:txEl>
                                              <p:pRg st="3" end="3"/>
                                            </p:txEl>
                                          </p:spTgt>
                                        </p:tgtEl>
                                      </p:cBhvr>
                                    </p:animEffect>
                                  </p:childTnLst>
                                  <p:subTnLst>
                                    <p:audio>
                                      <p:cMediaNode>
                                        <p:cTn display="0" masterRel="sameClick">
                                          <p:stCondLst>
                                            <p:cond evt="begin" delay="0">
                                              <p:tn val="41"/>
                                            </p:cond>
                                          </p:stCondLst>
                                          <p:endCondLst>
                                            <p:cond evt="onStopAudio" delay="0">
                                              <p:tgtEl>
                                                <p:sldTgt/>
                                              </p:tgtEl>
                                            </p:cond>
                                          </p:endCondLst>
                                        </p:cTn>
                                        <p:tgtEl>
                                          <p:sndTgt r:embed="rId3" name="chimes.wav"/>
                                        </p:tgtEl>
                                      </p:cMediaNode>
                                    </p:audio>
                                  </p:subTnLst>
                                </p:cTn>
                              </p:par>
                            </p:childTnLst>
                          </p:cTn>
                        </p:par>
                      </p:childTnLst>
                    </p:cTn>
                  </p:par>
                  <p:par>
                    <p:cTn id="44" fill="hold">
                      <p:stCondLst>
                        <p:cond delay="indefinite"/>
                      </p:stCondLst>
                      <p:childTnLst>
                        <p:par>
                          <p:cTn id="45" fill="hold">
                            <p:stCondLst>
                              <p:cond delay="0"/>
                            </p:stCondLst>
                            <p:childTnLst>
                              <p:par>
                                <p:cTn id="46" presetID="31" presetClass="entr" presetSubtype="0" fill="hold" grpId="0" nodeType="clickEffect">
                                  <p:stCondLst>
                                    <p:cond delay="0"/>
                                  </p:stCondLst>
                                  <p:childTnLst>
                                    <p:set>
                                      <p:cBhvr>
                                        <p:cTn id="47" dur="1" fill="hold">
                                          <p:stCondLst>
                                            <p:cond delay="0"/>
                                          </p:stCondLst>
                                        </p:cTn>
                                        <p:tgtEl>
                                          <p:spTgt spid="11"/>
                                        </p:tgtEl>
                                        <p:attrNameLst>
                                          <p:attrName>style.visibility</p:attrName>
                                        </p:attrNameLst>
                                      </p:cBhvr>
                                      <p:to>
                                        <p:strVal val="visible"/>
                                      </p:to>
                                    </p:set>
                                    <p:anim calcmode="lin" valueType="num">
                                      <p:cBhvr>
                                        <p:cTn id="48" dur="1000" fill="hold"/>
                                        <p:tgtEl>
                                          <p:spTgt spid="11"/>
                                        </p:tgtEl>
                                        <p:attrNameLst>
                                          <p:attrName>ppt_w</p:attrName>
                                        </p:attrNameLst>
                                      </p:cBhvr>
                                      <p:tavLst>
                                        <p:tav tm="0">
                                          <p:val>
                                            <p:fltVal val="0"/>
                                          </p:val>
                                        </p:tav>
                                        <p:tav tm="100000">
                                          <p:val>
                                            <p:strVal val="#ppt_w"/>
                                          </p:val>
                                        </p:tav>
                                      </p:tavLst>
                                    </p:anim>
                                    <p:anim calcmode="lin" valueType="num">
                                      <p:cBhvr>
                                        <p:cTn id="49" dur="1000" fill="hold"/>
                                        <p:tgtEl>
                                          <p:spTgt spid="11"/>
                                        </p:tgtEl>
                                        <p:attrNameLst>
                                          <p:attrName>ppt_h</p:attrName>
                                        </p:attrNameLst>
                                      </p:cBhvr>
                                      <p:tavLst>
                                        <p:tav tm="0">
                                          <p:val>
                                            <p:fltVal val="0"/>
                                          </p:val>
                                        </p:tav>
                                        <p:tav tm="100000">
                                          <p:val>
                                            <p:strVal val="#ppt_h"/>
                                          </p:val>
                                        </p:tav>
                                      </p:tavLst>
                                    </p:anim>
                                    <p:anim calcmode="lin" valueType="num">
                                      <p:cBhvr>
                                        <p:cTn id="50" dur="1000" fill="hold"/>
                                        <p:tgtEl>
                                          <p:spTgt spid="11"/>
                                        </p:tgtEl>
                                        <p:attrNameLst>
                                          <p:attrName>style.rotation</p:attrName>
                                        </p:attrNameLst>
                                      </p:cBhvr>
                                      <p:tavLst>
                                        <p:tav tm="0">
                                          <p:val>
                                            <p:fltVal val="90"/>
                                          </p:val>
                                        </p:tav>
                                        <p:tav tm="100000">
                                          <p:val>
                                            <p:fltVal val="0"/>
                                          </p:val>
                                        </p:tav>
                                      </p:tavLst>
                                    </p:anim>
                                    <p:animEffect transition="in" filter="fade">
                                      <p:cBhvr>
                                        <p:cTn id="51" dur="1000"/>
                                        <p:tgtEl>
                                          <p:spTgt spid="11"/>
                                        </p:tgtEl>
                                      </p:cBhvr>
                                    </p:animEffect>
                                  </p:childTnLst>
                                </p:cTn>
                              </p:par>
                            </p:childTnLst>
                          </p:cTn>
                        </p:par>
                      </p:childTnLst>
                    </p:cTn>
                  </p:par>
                  <p:par>
                    <p:cTn id="52" fill="hold">
                      <p:stCondLst>
                        <p:cond delay="indefinite"/>
                      </p:stCondLst>
                      <p:childTnLst>
                        <p:par>
                          <p:cTn id="53" fill="hold">
                            <p:stCondLst>
                              <p:cond delay="0"/>
                            </p:stCondLst>
                            <p:childTnLst>
                              <p:par>
                                <p:cTn id="54" presetID="18" presetClass="entr" presetSubtype="12" fill="hold" nodeType="clickEffect">
                                  <p:stCondLst>
                                    <p:cond delay="0"/>
                                  </p:stCondLst>
                                  <p:childTnLst>
                                    <p:set>
                                      <p:cBhvr>
                                        <p:cTn id="55" dur="1" fill="hold">
                                          <p:stCondLst>
                                            <p:cond delay="0"/>
                                          </p:stCondLst>
                                        </p:cTn>
                                        <p:tgtEl>
                                          <p:spTgt spid="12"/>
                                        </p:tgtEl>
                                        <p:attrNameLst>
                                          <p:attrName>style.visibility</p:attrName>
                                        </p:attrNameLst>
                                      </p:cBhvr>
                                      <p:to>
                                        <p:strVal val="visible"/>
                                      </p:to>
                                    </p:set>
                                    <p:animEffect transition="in" filter="strips(downLeft)">
                                      <p:cBhvr>
                                        <p:cTn id="5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utoUpdateAnimBg="0"/>
      <p:bldP spid="8" grpId="0" build="p" autoUpdateAnimBg="0" advAuto="0"/>
      <p:bldP spid="9" grpId="0" autoUpdateAnimBg="0"/>
      <p:bldP spid="10" grpId="0" build="p" autoUpdateAnimBg="0" advAuto="0"/>
      <p:bldP spid="1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a:xfrm>
            <a:off x="4365625" y="284163"/>
            <a:ext cx="2416175" cy="401637"/>
          </a:xfrm>
          <a:prstGeom prst="rect">
            <a:avLst/>
          </a:prstGeom>
        </p:spPr>
        <p:txBody>
          <a:bodyPr>
            <a:normAutofit fontScale="97500"/>
          </a:bodyPr>
          <a:lstStyle/>
          <a:p>
            <a:pPr algn="ctr" rtl="1" fontAlgn="auto">
              <a:spcAft>
                <a:spcPts val="0"/>
              </a:spcAft>
              <a:defRPr/>
            </a:pPr>
            <a:r>
              <a:rPr lang="ar-SA" sz="1300" b="1" u="sng" dirty="0">
                <a:solidFill>
                  <a:srgbClr val="C00000"/>
                </a:solidFill>
                <a:effectLst>
                  <a:outerShdw blurRad="38100" dist="38100" dir="2700000" algn="tl">
                    <a:srgbClr val="000000">
                      <a:alpha val="43137"/>
                    </a:srgbClr>
                  </a:outerShdw>
                </a:effectLst>
                <a:latin typeface="+mj-lt"/>
                <a:ea typeface="+mj-ea"/>
              </a:rPr>
              <a:t>تصنيف شبكات الحاسب الآلي</a:t>
            </a:r>
            <a:endParaRPr lang="en-US" sz="1300" b="1" u="sng" dirty="0">
              <a:solidFill>
                <a:srgbClr val="C00000"/>
              </a:solidFill>
              <a:effectLst>
                <a:outerShdw blurRad="38100" dist="38100" dir="2700000" algn="tl">
                  <a:srgbClr val="000000">
                    <a:alpha val="43137"/>
                  </a:srgbClr>
                </a:outerShdw>
              </a:effectLst>
              <a:latin typeface="+mj-lt"/>
              <a:ea typeface="+mj-ea"/>
              <a:cs typeface="Mudir MT" pitchFamily="2" charset="-78"/>
            </a:endParaRPr>
          </a:p>
        </p:txBody>
      </p:sp>
      <p:sp>
        <p:nvSpPr>
          <p:cNvPr id="4" name="Rectangle 3"/>
          <p:cNvSpPr txBox="1">
            <a:spLocks noChangeArrowheads="1"/>
          </p:cNvSpPr>
          <p:nvPr/>
        </p:nvSpPr>
        <p:spPr>
          <a:xfrm>
            <a:off x="381000" y="609600"/>
            <a:ext cx="5715000" cy="2703513"/>
          </a:xfrm>
          <a:prstGeom prst="rect">
            <a:avLst/>
          </a:prstGeom>
        </p:spPr>
        <p:txBody>
          <a:bodyPr>
            <a:normAutofit/>
          </a:bodyPr>
          <a:lstStyle/>
          <a:p>
            <a:pPr marL="274320" indent="-274320" algn="just" rtl="1" fontAlgn="auto">
              <a:lnSpc>
                <a:spcPct val="150000"/>
              </a:lnSpc>
              <a:spcBef>
                <a:spcPct val="20000"/>
              </a:spcBef>
              <a:spcAft>
                <a:spcPts val="0"/>
              </a:spcAft>
              <a:buClr>
                <a:schemeClr val="accent3"/>
              </a:buClr>
              <a:buFont typeface="Wingdings 2" pitchFamily="18" charset="2"/>
              <a:buNone/>
              <a:defRPr/>
            </a:pPr>
            <a:r>
              <a:rPr lang="ar-SA" sz="1300" b="1" dirty="0">
                <a:solidFill>
                  <a:srgbClr val="CC0066"/>
                </a:solidFill>
                <a:latin typeface="+mn-lt"/>
                <a:cs typeface="Akhbar MT" pitchFamily="2" charset="-78"/>
              </a:rPr>
              <a:t>1- </a:t>
            </a:r>
            <a:r>
              <a:rPr lang="ar-SA" sz="1300" b="1" dirty="0">
                <a:solidFill>
                  <a:srgbClr val="CC0066"/>
                </a:solidFill>
                <a:latin typeface="+mn-lt"/>
                <a:cs typeface="Simplified Arabic" pitchFamily="2" charset="-78"/>
              </a:rPr>
              <a:t>تصنيف الشبكات حسب التوزيع الجغرافي (المسافة بين مكونات الشبكة):</a:t>
            </a:r>
          </a:p>
          <a:p>
            <a:pPr marL="274320" indent="-274320" algn="just" rtl="1" fontAlgn="auto">
              <a:spcBef>
                <a:spcPct val="20000"/>
              </a:spcBef>
              <a:spcAft>
                <a:spcPts val="0"/>
              </a:spcAft>
              <a:buClr>
                <a:schemeClr val="accent3"/>
              </a:buClr>
              <a:defRPr/>
            </a:pPr>
            <a:r>
              <a:rPr lang="ar-SA" sz="1300" b="1" dirty="0">
                <a:latin typeface="+mn-lt"/>
                <a:cs typeface="Simplified Arabic" pitchFamily="2" charset="-78"/>
              </a:rPr>
              <a:t>  أ- شبكات المناطق الواسعة </a:t>
            </a:r>
            <a:r>
              <a:rPr lang="en-US" sz="1300" b="1" dirty="0">
                <a:solidFill>
                  <a:schemeClr val="bg2">
                    <a:lumMod val="10000"/>
                  </a:schemeClr>
                </a:solidFill>
                <a:latin typeface="Arabic Typesetting" pitchFamily="66" charset="-78"/>
                <a:cs typeface="Simplified Arabic" pitchFamily="2" charset="-78"/>
              </a:rPr>
              <a:t>(</a:t>
            </a:r>
            <a:r>
              <a:rPr lang="en-US" sz="1300" b="1" dirty="0">
                <a:latin typeface="+mn-lt"/>
                <a:cs typeface="Simplified Arabic" pitchFamily="2" charset="-78"/>
              </a:rPr>
              <a:t>Wide Area Network) </a:t>
            </a:r>
            <a:r>
              <a:rPr lang="ar-SA" sz="1300" b="1" dirty="0">
                <a:latin typeface="+mn-lt"/>
                <a:cs typeface="Simplified Arabic" pitchFamily="2" charset="-78"/>
              </a:rPr>
              <a:t>:</a:t>
            </a:r>
          </a:p>
          <a:p>
            <a:pPr marL="274320" indent="-274320" algn="just" rtl="1" fontAlgn="auto">
              <a:spcBef>
                <a:spcPct val="20000"/>
              </a:spcBef>
              <a:spcAft>
                <a:spcPts val="0"/>
              </a:spcAft>
              <a:buClr>
                <a:schemeClr val="accent3"/>
              </a:buClr>
              <a:defRPr/>
            </a:pPr>
            <a:r>
              <a:rPr lang="ar-SA" sz="1300" b="1" dirty="0">
                <a:latin typeface="+mn-lt"/>
                <a:cs typeface="Simplified Arabic" pitchFamily="2" charset="-78"/>
              </a:rPr>
              <a:t>   </a:t>
            </a:r>
            <a:r>
              <a:rPr lang="ar-SA" sz="1300" dirty="0">
                <a:latin typeface="+mn-lt"/>
                <a:cs typeface="Simplified Arabic" pitchFamily="2" charset="-78"/>
              </a:rPr>
              <a:t>شبكات عبر مسافات شائعة , من الممكن أن تكون المدن , الدول و القارات</a:t>
            </a:r>
            <a:r>
              <a:rPr lang="ar-SA" sz="1300" b="1" dirty="0">
                <a:latin typeface="+mn-lt"/>
                <a:cs typeface="Simplified Arabic" pitchFamily="2" charset="-78"/>
              </a:rPr>
              <a:t>.</a:t>
            </a:r>
          </a:p>
          <a:p>
            <a:pPr marL="274320" indent="-274320" algn="just" rtl="1" fontAlgn="auto">
              <a:spcBef>
                <a:spcPct val="20000"/>
              </a:spcBef>
              <a:spcAft>
                <a:spcPts val="0"/>
              </a:spcAft>
              <a:buClr>
                <a:schemeClr val="accent3"/>
              </a:buClr>
              <a:defRPr/>
            </a:pPr>
            <a:endParaRPr lang="ar-SA" sz="1300" b="1" dirty="0">
              <a:latin typeface="+mn-lt"/>
              <a:cs typeface="Simplified Arabic" pitchFamily="2" charset="-78"/>
            </a:endParaRPr>
          </a:p>
          <a:p>
            <a:pPr marL="274320" indent="-274320" algn="r" rtl="1" fontAlgn="auto">
              <a:spcBef>
                <a:spcPct val="20000"/>
              </a:spcBef>
              <a:spcAft>
                <a:spcPts val="0"/>
              </a:spcAft>
              <a:buClr>
                <a:schemeClr val="accent3"/>
              </a:buClr>
              <a:defRPr/>
            </a:pPr>
            <a:r>
              <a:rPr lang="ar-SA" sz="1300" b="1" dirty="0">
                <a:latin typeface="+mn-lt"/>
                <a:cs typeface="Simplified Arabic" pitchFamily="2" charset="-78"/>
              </a:rPr>
              <a:t> ب- شبكات المناطق  المحلية </a:t>
            </a:r>
            <a:r>
              <a:rPr lang="en-US" sz="1300" b="1" dirty="0">
                <a:latin typeface="+mn-lt"/>
                <a:cs typeface="Simplified Arabic" pitchFamily="2" charset="-78"/>
              </a:rPr>
              <a:t> :(Local Area Network)</a:t>
            </a:r>
            <a:endParaRPr lang="ar-SA" sz="1300" b="1" dirty="0">
              <a:latin typeface="+mn-lt"/>
              <a:cs typeface="Simplified Arabic" pitchFamily="2" charset="-78"/>
            </a:endParaRPr>
          </a:p>
          <a:p>
            <a:pPr marL="274320" indent="-274320" algn="just" rtl="1" fontAlgn="auto">
              <a:spcBef>
                <a:spcPct val="20000"/>
              </a:spcBef>
              <a:spcAft>
                <a:spcPts val="0"/>
              </a:spcAft>
              <a:buClr>
                <a:schemeClr val="accent3"/>
              </a:buClr>
              <a:defRPr/>
            </a:pPr>
            <a:r>
              <a:rPr lang="ar-SA" sz="1300" b="1" dirty="0">
                <a:latin typeface="+mn-lt"/>
                <a:cs typeface="Simplified Arabic" pitchFamily="2" charset="-78"/>
              </a:rPr>
              <a:t>  </a:t>
            </a:r>
            <a:r>
              <a:rPr lang="ar-SA" sz="1300" dirty="0">
                <a:latin typeface="+mn-lt"/>
                <a:cs typeface="Simplified Arabic" pitchFamily="2" charset="-78"/>
              </a:rPr>
              <a:t>شبكات محصورة نسبياً في مساحة صغيرة مثل بناية واحدة أو مجموعة من الأبنية المتجاورة, وهي أكثر الأنواع انتشاراً.</a:t>
            </a:r>
          </a:p>
          <a:p>
            <a:pPr marL="274320" indent="-274320" algn="just" rtl="1" fontAlgn="auto">
              <a:spcBef>
                <a:spcPct val="20000"/>
              </a:spcBef>
              <a:spcAft>
                <a:spcPts val="0"/>
              </a:spcAft>
              <a:buClr>
                <a:schemeClr val="accent3"/>
              </a:buClr>
              <a:defRPr/>
            </a:pPr>
            <a:endParaRPr lang="ar-SA" sz="1300" b="1" dirty="0">
              <a:latin typeface="+mn-lt"/>
              <a:cs typeface="Simplified Arabic" pitchFamily="2" charset="-78"/>
            </a:endParaRPr>
          </a:p>
          <a:p>
            <a:pPr marL="274320" indent="-274320" algn="just" rtl="1" fontAlgn="auto">
              <a:spcBef>
                <a:spcPct val="20000"/>
              </a:spcBef>
              <a:spcAft>
                <a:spcPts val="0"/>
              </a:spcAft>
              <a:buClr>
                <a:schemeClr val="accent3"/>
              </a:buClr>
              <a:defRPr/>
            </a:pPr>
            <a:r>
              <a:rPr lang="ar-SA" sz="1300" b="1" dirty="0">
                <a:latin typeface="+mn-lt"/>
                <a:cs typeface="Simplified Arabic" pitchFamily="2" charset="-78"/>
              </a:rPr>
              <a:t>ج- شبكات المناطق السكانية (</a:t>
            </a:r>
            <a:r>
              <a:rPr lang="en-US" sz="1300" b="1" dirty="0">
                <a:latin typeface="+mn-lt"/>
                <a:cs typeface="Simplified Arabic" pitchFamily="2" charset="-78"/>
              </a:rPr>
              <a:t>Metropolitan Area Networks</a:t>
            </a:r>
            <a:r>
              <a:rPr lang="ar-SA" sz="1300" b="1" dirty="0">
                <a:latin typeface="+mn-lt"/>
                <a:cs typeface="Simplified Arabic" pitchFamily="2" charset="-78"/>
              </a:rPr>
              <a:t>):</a:t>
            </a:r>
          </a:p>
          <a:p>
            <a:pPr marL="274320" indent="-274320" algn="just" rtl="1" fontAlgn="auto">
              <a:spcBef>
                <a:spcPct val="20000"/>
              </a:spcBef>
              <a:spcAft>
                <a:spcPts val="0"/>
              </a:spcAft>
              <a:buClr>
                <a:schemeClr val="accent3"/>
              </a:buClr>
              <a:defRPr/>
            </a:pPr>
            <a:r>
              <a:rPr lang="ar-SA" sz="1300" b="1" dirty="0">
                <a:latin typeface="+mn-lt"/>
                <a:cs typeface="Simplified Arabic" pitchFamily="2" charset="-78"/>
              </a:rPr>
              <a:t>    </a:t>
            </a:r>
            <a:r>
              <a:rPr lang="ar-SA" sz="1300" dirty="0">
                <a:latin typeface="+mn-lt"/>
                <a:cs typeface="Simplified Arabic" pitchFamily="2" charset="-78"/>
              </a:rPr>
              <a:t>مدى هذه الشبكات يقع بين الشبكة الواسعة والشبكة المحلية مثل خمس شبكات موصولة فيما بينها في مواقع مختلفة في مدينة واحدة.</a:t>
            </a:r>
            <a:endParaRPr lang="en-US" sz="1300" dirty="0">
              <a:latin typeface="+mn-lt"/>
              <a:cs typeface="Simplified Arabic" pitchFamily="2" charset="-78"/>
            </a:endParaRPr>
          </a:p>
        </p:txBody>
      </p:sp>
      <p:sp>
        <p:nvSpPr>
          <p:cNvPr id="5" name="Rectangle 3"/>
          <p:cNvSpPr txBox="1">
            <a:spLocks noChangeArrowheads="1"/>
          </p:cNvSpPr>
          <p:nvPr/>
        </p:nvSpPr>
        <p:spPr>
          <a:xfrm>
            <a:off x="762000" y="3505200"/>
            <a:ext cx="5835650" cy="4038600"/>
          </a:xfrm>
          <a:prstGeom prst="rect">
            <a:avLst/>
          </a:prstGeom>
        </p:spPr>
        <p:txBody>
          <a:bodyPr>
            <a:normAutofit/>
          </a:bodyPr>
          <a:lstStyle/>
          <a:p>
            <a:pPr marL="274320" indent="-274320" algn="just" rtl="1" fontAlgn="auto">
              <a:spcBef>
                <a:spcPct val="20000"/>
              </a:spcBef>
              <a:spcAft>
                <a:spcPts val="0"/>
              </a:spcAft>
              <a:buClr>
                <a:schemeClr val="accent3"/>
              </a:buClr>
              <a:buFont typeface="Wingdings 2" pitchFamily="18" charset="2"/>
              <a:buNone/>
              <a:defRPr/>
            </a:pPr>
            <a:r>
              <a:rPr lang="ar-SA" sz="1300" b="1" dirty="0">
                <a:solidFill>
                  <a:srgbClr val="CC0066"/>
                </a:solidFill>
                <a:latin typeface="+mn-lt"/>
                <a:cs typeface="Akhbar MT" pitchFamily="2" charset="-78"/>
              </a:rPr>
              <a:t>2- </a:t>
            </a:r>
            <a:r>
              <a:rPr lang="ar-SA" sz="1300" b="1" dirty="0">
                <a:solidFill>
                  <a:srgbClr val="CC0066"/>
                </a:solidFill>
                <a:latin typeface="+mn-lt"/>
                <a:cs typeface="Simplified Arabic" pitchFamily="2" charset="-78"/>
              </a:rPr>
              <a:t>تصنيف الشبكات حسب أسلوب الوصول للموارد المشتركة على الشبكة:</a:t>
            </a:r>
          </a:p>
          <a:p>
            <a:pPr marL="274320" indent="-274320" algn="just" rtl="1" fontAlgn="auto">
              <a:spcBef>
                <a:spcPct val="20000"/>
              </a:spcBef>
              <a:spcAft>
                <a:spcPts val="0"/>
              </a:spcAft>
              <a:buClr>
                <a:schemeClr val="accent3"/>
              </a:buClr>
              <a:defRPr/>
            </a:pPr>
            <a:r>
              <a:rPr lang="ar-SA" sz="1300" b="1" dirty="0">
                <a:latin typeface="+mn-lt"/>
                <a:cs typeface="Simplified Arabic" pitchFamily="2" charset="-78"/>
              </a:rPr>
              <a:t>  أ- شبكات الند- للند (</a:t>
            </a:r>
            <a:r>
              <a:rPr lang="en-US" sz="1300" b="1" dirty="0">
                <a:latin typeface="+mn-lt"/>
                <a:cs typeface="Simplified Arabic" pitchFamily="2" charset="-78"/>
              </a:rPr>
              <a:t>Peer-to-Peer Networks</a:t>
            </a:r>
            <a:r>
              <a:rPr lang="ar-SA" sz="1300" b="1" dirty="0">
                <a:latin typeface="+mn-lt"/>
                <a:cs typeface="Simplified Arabic" pitchFamily="2" charset="-78"/>
              </a:rPr>
              <a:t>)</a:t>
            </a:r>
            <a:r>
              <a:rPr lang="en-US" sz="1300" b="1" dirty="0">
                <a:latin typeface="+mn-lt"/>
                <a:cs typeface="Simplified Arabic" pitchFamily="2" charset="-78"/>
              </a:rPr>
              <a:t> </a:t>
            </a:r>
            <a:r>
              <a:rPr lang="ar-SA" sz="1300" b="1" dirty="0">
                <a:latin typeface="+mn-lt"/>
                <a:cs typeface="Simplified Arabic" pitchFamily="2" charset="-78"/>
              </a:rPr>
              <a:t>:</a:t>
            </a:r>
          </a:p>
          <a:p>
            <a:pPr marL="274320" indent="-274320" algn="just" rtl="1" fontAlgn="auto">
              <a:spcBef>
                <a:spcPct val="20000"/>
              </a:spcBef>
              <a:spcAft>
                <a:spcPts val="0"/>
              </a:spcAft>
              <a:buClr>
                <a:schemeClr val="accent3"/>
              </a:buClr>
              <a:defRPr/>
            </a:pPr>
            <a:r>
              <a:rPr lang="ar-SA" sz="1300" b="1" dirty="0">
                <a:latin typeface="+mn-lt"/>
                <a:cs typeface="Simplified Arabic" pitchFamily="2" charset="-78"/>
              </a:rPr>
              <a:t>   </a:t>
            </a:r>
          </a:p>
          <a:p>
            <a:pPr marL="274320" indent="-274320" algn="just" rtl="1" fontAlgn="auto">
              <a:spcBef>
                <a:spcPct val="20000"/>
              </a:spcBef>
              <a:spcAft>
                <a:spcPts val="0"/>
              </a:spcAft>
              <a:buClr>
                <a:schemeClr val="accent3"/>
              </a:buClr>
              <a:defRPr/>
            </a:pPr>
            <a:endParaRPr lang="ar-SA" sz="1300" b="1" dirty="0">
              <a:latin typeface="+mn-lt"/>
              <a:cs typeface="Simplified Arabic" pitchFamily="2" charset="-78"/>
            </a:endParaRPr>
          </a:p>
          <a:p>
            <a:pPr marL="274320" indent="-274320" algn="r" rtl="1" fontAlgn="auto">
              <a:spcBef>
                <a:spcPct val="20000"/>
              </a:spcBef>
              <a:spcAft>
                <a:spcPts val="0"/>
              </a:spcAft>
              <a:buClr>
                <a:schemeClr val="accent3"/>
              </a:buClr>
              <a:defRPr/>
            </a:pPr>
            <a:r>
              <a:rPr lang="ar-SA" sz="1300" b="1" dirty="0">
                <a:latin typeface="+mn-lt"/>
                <a:cs typeface="Simplified Arabic" pitchFamily="2" charset="-78"/>
              </a:rPr>
              <a:t> </a:t>
            </a:r>
            <a:endParaRPr lang="en-US" sz="1300" dirty="0">
              <a:latin typeface="+mn-lt"/>
              <a:cs typeface="Simplified Arabic" pitchFamily="2" charset="-78"/>
            </a:endParaRPr>
          </a:p>
        </p:txBody>
      </p:sp>
      <p:pic>
        <p:nvPicPr>
          <p:cNvPr id="61446" name="Picture 4" descr="D:\jubail\pic\Img00014.jpg"/>
          <p:cNvPicPr>
            <a:picLocks noChangeAspect="1" noChangeArrowheads="1"/>
          </p:cNvPicPr>
          <p:nvPr/>
        </p:nvPicPr>
        <p:blipFill>
          <a:blip r:embed="rId4" cstate="print"/>
          <a:srcRect/>
          <a:stretch>
            <a:fillRect/>
          </a:stretch>
        </p:blipFill>
        <p:spPr bwMode="auto">
          <a:xfrm>
            <a:off x="685800" y="3810000"/>
            <a:ext cx="2438400" cy="2066925"/>
          </a:xfrm>
          <a:prstGeom prst="rect">
            <a:avLst/>
          </a:prstGeom>
          <a:noFill/>
          <a:ln w="9525">
            <a:noFill/>
            <a:miter lim="800000"/>
            <a:headEnd/>
            <a:tailEnd/>
          </a:ln>
        </p:spPr>
      </p:pic>
      <p:sp>
        <p:nvSpPr>
          <p:cNvPr id="7" name="TextBox 4"/>
          <p:cNvSpPr txBox="1">
            <a:spLocks noChangeArrowheads="1"/>
          </p:cNvSpPr>
          <p:nvPr/>
        </p:nvSpPr>
        <p:spPr bwMode="auto">
          <a:xfrm>
            <a:off x="3276600" y="4343400"/>
            <a:ext cx="2971800" cy="292100"/>
          </a:xfrm>
          <a:prstGeom prst="rect">
            <a:avLst/>
          </a:prstGeom>
          <a:noFill/>
          <a:ln w="9525">
            <a:noFill/>
            <a:miter lim="800000"/>
            <a:headEnd/>
            <a:tailEnd/>
          </a:ln>
        </p:spPr>
        <p:txBody>
          <a:bodyPr>
            <a:spAutoFit/>
          </a:bodyPr>
          <a:lstStyle/>
          <a:p>
            <a:pPr algn="r" rtl="1"/>
            <a:r>
              <a:rPr lang="ar-SA" sz="1300" b="1">
                <a:solidFill>
                  <a:srgbClr val="FF0000"/>
                </a:solidFill>
              </a:rPr>
              <a:t>مهم جداُ: التفاصيل ص 575-576 من المرجع</a:t>
            </a:r>
          </a:p>
        </p:txBody>
      </p:sp>
      <p:sp>
        <p:nvSpPr>
          <p:cNvPr id="8" name="Rectangle 3"/>
          <p:cNvSpPr txBox="1">
            <a:spLocks noChangeArrowheads="1"/>
          </p:cNvSpPr>
          <p:nvPr/>
        </p:nvSpPr>
        <p:spPr>
          <a:xfrm>
            <a:off x="857250" y="6022975"/>
            <a:ext cx="5454650" cy="1331913"/>
          </a:xfrm>
          <a:prstGeom prst="rect">
            <a:avLst/>
          </a:prstGeom>
        </p:spPr>
        <p:txBody>
          <a:bodyPr>
            <a:normAutofit/>
          </a:bodyPr>
          <a:lstStyle/>
          <a:p>
            <a:pPr marL="274320" indent="-274320" algn="just" rtl="1" fontAlgn="auto">
              <a:spcBef>
                <a:spcPct val="20000"/>
              </a:spcBef>
              <a:spcAft>
                <a:spcPts val="0"/>
              </a:spcAft>
              <a:buClr>
                <a:schemeClr val="accent3"/>
              </a:buClr>
              <a:buFont typeface="Wingdings 2" pitchFamily="18" charset="2"/>
              <a:buNone/>
              <a:defRPr/>
            </a:pPr>
            <a:r>
              <a:rPr lang="ar-SA" sz="1300" b="1" dirty="0">
                <a:latin typeface="+mn-lt"/>
                <a:cs typeface="Simplified Arabic" pitchFamily="2" charset="-78"/>
              </a:rPr>
              <a:t>ب- شبكات الخادم/العميل </a:t>
            </a:r>
            <a:r>
              <a:rPr lang="en-US" sz="1300" b="1" dirty="0">
                <a:latin typeface="+mn-lt"/>
                <a:cs typeface="Simplified Arabic" pitchFamily="2" charset="-78"/>
              </a:rPr>
              <a:t> :(Server/Client Networks)</a:t>
            </a:r>
            <a:endParaRPr lang="ar-SA" sz="1300" b="1" dirty="0">
              <a:latin typeface="+mn-lt"/>
              <a:cs typeface="Simplified Arabic" pitchFamily="2" charset="-78"/>
            </a:endParaRPr>
          </a:p>
          <a:p>
            <a:pPr marL="274320" indent="-274320" algn="just" rtl="1" fontAlgn="auto">
              <a:spcBef>
                <a:spcPct val="20000"/>
              </a:spcBef>
              <a:spcAft>
                <a:spcPts val="0"/>
              </a:spcAft>
              <a:buClr>
                <a:schemeClr val="accent3"/>
              </a:buClr>
              <a:defRPr/>
            </a:pPr>
            <a:r>
              <a:rPr lang="ar-SA" sz="1300" b="1" dirty="0">
                <a:latin typeface="+mn-lt"/>
                <a:cs typeface="Simplified Arabic" pitchFamily="2" charset="-78"/>
              </a:rPr>
              <a:t>  </a:t>
            </a:r>
          </a:p>
          <a:p>
            <a:pPr marL="274320" indent="-274320" algn="just" rtl="1" fontAlgn="auto">
              <a:spcBef>
                <a:spcPct val="20000"/>
              </a:spcBef>
              <a:spcAft>
                <a:spcPts val="0"/>
              </a:spcAft>
              <a:buClr>
                <a:schemeClr val="accent3"/>
              </a:buClr>
              <a:defRPr/>
            </a:pPr>
            <a:endParaRPr lang="en-US" sz="1300" dirty="0">
              <a:latin typeface="+mn-lt"/>
              <a:cs typeface="Simplified Arabic" pitchFamily="2" charset="-78"/>
            </a:endParaRPr>
          </a:p>
        </p:txBody>
      </p:sp>
      <p:pic>
        <p:nvPicPr>
          <p:cNvPr id="61449" name="Picture 3" descr="D:\jubail\pic\Img00011.jpg"/>
          <p:cNvPicPr>
            <a:picLocks noChangeAspect="1" noChangeArrowheads="1"/>
          </p:cNvPicPr>
          <p:nvPr/>
        </p:nvPicPr>
        <p:blipFill>
          <a:blip r:embed="rId5" cstate="print"/>
          <a:srcRect/>
          <a:stretch>
            <a:fillRect/>
          </a:stretch>
        </p:blipFill>
        <p:spPr bwMode="auto">
          <a:xfrm>
            <a:off x="609600" y="6400800"/>
            <a:ext cx="2540000" cy="1905000"/>
          </a:xfrm>
          <a:prstGeom prst="rect">
            <a:avLst/>
          </a:prstGeom>
          <a:noFill/>
          <a:ln w="9525">
            <a:noFill/>
            <a:miter lim="800000"/>
            <a:headEnd/>
            <a:tailEnd/>
          </a:ln>
        </p:spPr>
      </p:pic>
      <p:sp>
        <p:nvSpPr>
          <p:cNvPr id="10" name="TextBox 6"/>
          <p:cNvSpPr txBox="1">
            <a:spLocks noChangeArrowheads="1"/>
          </p:cNvSpPr>
          <p:nvPr/>
        </p:nvSpPr>
        <p:spPr bwMode="auto">
          <a:xfrm>
            <a:off x="3352800" y="6629400"/>
            <a:ext cx="2717800" cy="292100"/>
          </a:xfrm>
          <a:prstGeom prst="rect">
            <a:avLst/>
          </a:prstGeom>
          <a:noFill/>
          <a:ln w="9525">
            <a:noFill/>
            <a:miter lim="800000"/>
            <a:headEnd/>
            <a:tailEnd/>
          </a:ln>
        </p:spPr>
        <p:txBody>
          <a:bodyPr>
            <a:spAutoFit/>
          </a:bodyPr>
          <a:lstStyle/>
          <a:p>
            <a:pPr algn="r" rtl="1"/>
            <a:r>
              <a:rPr lang="ar-SA" sz="1300" b="1">
                <a:solidFill>
                  <a:srgbClr val="FF0000"/>
                </a:solidFill>
              </a:rPr>
              <a:t>مهم جداُ: التفاصيل ص 576 من المرجع</a:t>
            </a:r>
          </a:p>
        </p:txBody>
      </p:sp>
      <p:sp>
        <p:nvSpPr>
          <p:cNvPr id="12" name="عنصر نائب للتذييل 11"/>
          <p:cNvSpPr>
            <a:spLocks noGrp="1"/>
          </p:cNvSpPr>
          <p:nvPr>
            <p:ph type="ftr" sz="quarter" idx="11"/>
          </p:nvPr>
        </p:nvSpPr>
        <p:spPr/>
        <p:txBody>
          <a:bodyPr/>
          <a:lstStyle/>
          <a:p>
            <a:r>
              <a:rPr lang="en-US" smtClean="0"/>
              <a:t>59</a:t>
            </a:r>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in)">
                                      <p:cBhvr>
                                        <p:cTn id="7" dur="500"/>
                                        <p:tgtEl>
                                          <p:spTgt spid="3"/>
                                        </p:tgtEl>
                                      </p:cBhvr>
                                    </p:animEffect>
                                  </p:childTnLst>
                                  <p:subTnLst>
                                    <p:audio>
                                      <p:cMediaNode>
                                        <p:cTn display="0" masterRel="sameClick">
                                          <p:stCondLst>
                                            <p:cond evt="begin" delay="0">
                                              <p:tn val="5"/>
                                            </p:cond>
                                          </p:stCondLst>
                                          <p:endCondLst>
                                            <p:cond evt="onStopAudio" delay="0">
                                              <p:tgtEl>
                                                <p:sldTgt/>
                                              </p:tgtEl>
                                            </p:cond>
                                          </p:endCondLst>
                                        </p:cTn>
                                        <p:tgtEl>
                                          <p:sndTgt r:embed="rId2" name="type.wav"/>
                                        </p:tgtEl>
                                      </p:cMediaNode>
                                    </p:audio>
                                  </p:subTnLst>
                                </p:cTn>
                              </p:par>
                            </p:childTnLst>
                          </p:cTn>
                        </p:par>
                        <p:par>
                          <p:cTn id="8" fill="hold">
                            <p:stCondLst>
                              <p:cond delay="500"/>
                            </p:stCondLst>
                            <p:childTnLst>
                              <p:par>
                                <p:cTn id="9" presetID="16" presetClass="entr" presetSubtype="26" fill="hold" grpId="0" nodeType="after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animEffect transition="in" filter="barn(inHorizontal)">
                                      <p:cBhvr>
                                        <p:cTn id="11" dur="500"/>
                                        <p:tgtEl>
                                          <p:spTgt spid="4">
                                            <p:txEl>
                                              <p:pRg st="0" end="0"/>
                                            </p:txEl>
                                          </p:spTgt>
                                        </p:tgtEl>
                                      </p:cBhvr>
                                    </p:animEffect>
                                  </p:childTnLst>
                                  <p:subTnLst>
                                    <p:audio>
                                      <p:cMediaNode>
                                        <p:cTn display="0" masterRel="sameClick">
                                          <p:stCondLst>
                                            <p:cond evt="begin" delay="0">
                                              <p:tn val="9"/>
                                            </p:cond>
                                          </p:stCondLst>
                                          <p:endCondLst>
                                            <p:cond evt="onStopAudio" delay="0">
                                              <p:tgtEl>
                                                <p:sldTgt/>
                                              </p:tgtEl>
                                            </p:cond>
                                          </p:endCondLst>
                                        </p:cTn>
                                        <p:tgtEl>
                                          <p:sndTgt r:embed="rId3" name="chimes.wav"/>
                                        </p:tgtEl>
                                      </p:cMediaNode>
                                    </p:audio>
                                  </p:subTnLst>
                                </p:cTn>
                              </p:par>
                            </p:childTnLst>
                          </p:cTn>
                        </p:par>
                        <p:par>
                          <p:cTn id="12" fill="hold">
                            <p:stCondLst>
                              <p:cond delay="1000"/>
                            </p:stCondLst>
                            <p:childTnLst>
                              <p:par>
                                <p:cTn id="13" presetID="16" presetClass="entr" presetSubtype="26" fill="hold" grpId="0" nodeType="after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animEffect transition="in" filter="barn(inHorizontal)">
                                      <p:cBhvr>
                                        <p:cTn id="15" dur="500"/>
                                        <p:tgtEl>
                                          <p:spTgt spid="4">
                                            <p:txEl>
                                              <p:pRg st="1" end="1"/>
                                            </p:txEl>
                                          </p:spTgt>
                                        </p:tgtEl>
                                      </p:cBhvr>
                                    </p:animEffect>
                                  </p:childTnLst>
                                  <p:subTnLst>
                                    <p:audio>
                                      <p:cMediaNode>
                                        <p:cTn display="0" masterRel="sameClick">
                                          <p:stCondLst>
                                            <p:cond evt="begin" delay="0">
                                              <p:tn val="13"/>
                                            </p:cond>
                                          </p:stCondLst>
                                          <p:endCondLst>
                                            <p:cond evt="onStopAudio" delay="0">
                                              <p:tgtEl>
                                                <p:sldTgt/>
                                              </p:tgtEl>
                                            </p:cond>
                                          </p:endCondLst>
                                        </p:cTn>
                                        <p:tgtEl>
                                          <p:sndTgt r:embed="rId3" name="chimes.wav"/>
                                        </p:tgtEl>
                                      </p:cMediaNode>
                                    </p:audio>
                                  </p:subTnLst>
                                </p:cTn>
                              </p:par>
                            </p:childTnLst>
                          </p:cTn>
                        </p:par>
                        <p:par>
                          <p:cTn id="16" fill="hold">
                            <p:stCondLst>
                              <p:cond delay="1500"/>
                            </p:stCondLst>
                            <p:childTnLst>
                              <p:par>
                                <p:cTn id="17" presetID="16" presetClass="entr" presetSubtype="26" fill="hold" grpId="0" nodeType="after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Effect transition="in" filter="barn(inHorizontal)">
                                      <p:cBhvr>
                                        <p:cTn id="19" dur="500"/>
                                        <p:tgtEl>
                                          <p:spTgt spid="4">
                                            <p:txEl>
                                              <p:pRg st="2" end="2"/>
                                            </p:txEl>
                                          </p:spTgt>
                                        </p:tgtEl>
                                      </p:cBhvr>
                                    </p:animEffect>
                                  </p:childTnLst>
                                  <p:subTnLst>
                                    <p:audio>
                                      <p:cMediaNode>
                                        <p:cTn display="0" masterRel="sameClick">
                                          <p:stCondLst>
                                            <p:cond evt="begin" delay="0">
                                              <p:tn val="17"/>
                                            </p:cond>
                                          </p:stCondLst>
                                          <p:endCondLst>
                                            <p:cond evt="onStopAudio" delay="0">
                                              <p:tgtEl>
                                                <p:sldTgt/>
                                              </p:tgtEl>
                                            </p:cond>
                                          </p:endCondLst>
                                        </p:cTn>
                                        <p:tgtEl>
                                          <p:sndTgt r:embed="rId3" name="chimes.wav"/>
                                        </p:tgtEl>
                                      </p:cMediaNode>
                                    </p:audio>
                                  </p:subTnLst>
                                </p:cTn>
                              </p:par>
                            </p:childTnLst>
                          </p:cTn>
                        </p:par>
                        <p:par>
                          <p:cTn id="20" fill="hold">
                            <p:stCondLst>
                              <p:cond delay="2000"/>
                            </p:stCondLst>
                            <p:childTnLst>
                              <p:par>
                                <p:cTn id="21" presetID="16" presetClass="entr" presetSubtype="26" fill="hold" grpId="0" nodeType="after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animEffect transition="in" filter="barn(inHorizontal)">
                                      <p:cBhvr>
                                        <p:cTn id="23" dur="500"/>
                                        <p:tgtEl>
                                          <p:spTgt spid="4">
                                            <p:txEl>
                                              <p:pRg st="4" end="4"/>
                                            </p:txEl>
                                          </p:spTgt>
                                        </p:tgtEl>
                                      </p:cBhvr>
                                    </p:animEffect>
                                  </p:childTnLst>
                                  <p:subTnLst>
                                    <p:audio>
                                      <p:cMediaNode>
                                        <p:cTn display="0" masterRel="sameClick">
                                          <p:stCondLst>
                                            <p:cond evt="begin" delay="0">
                                              <p:tn val="21"/>
                                            </p:cond>
                                          </p:stCondLst>
                                          <p:endCondLst>
                                            <p:cond evt="onStopAudio" delay="0">
                                              <p:tgtEl>
                                                <p:sldTgt/>
                                              </p:tgtEl>
                                            </p:cond>
                                          </p:endCondLst>
                                        </p:cTn>
                                        <p:tgtEl>
                                          <p:sndTgt r:embed="rId3" name="chimes.wav"/>
                                        </p:tgtEl>
                                      </p:cMediaNode>
                                    </p:audio>
                                  </p:subTnLst>
                                </p:cTn>
                              </p:par>
                            </p:childTnLst>
                          </p:cTn>
                        </p:par>
                        <p:par>
                          <p:cTn id="24" fill="hold">
                            <p:stCondLst>
                              <p:cond delay="2500"/>
                            </p:stCondLst>
                            <p:childTnLst>
                              <p:par>
                                <p:cTn id="25" presetID="16" presetClass="entr" presetSubtype="26" fill="hold" grpId="0" nodeType="after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animEffect transition="in" filter="barn(inHorizontal)">
                                      <p:cBhvr>
                                        <p:cTn id="27" dur="500"/>
                                        <p:tgtEl>
                                          <p:spTgt spid="4">
                                            <p:txEl>
                                              <p:pRg st="5" end="5"/>
                                            </p:txEl>
                                          </p:spTgt>
                                        </p:tgtEl>
                                      </p:cBhvr>
                                    </p:animEffect>
                                  </p:childTnLst>
                                  <p:subTnLst>
                                    <p:audio>
                                      <p:cMediaNode>
                                        <p:cTn display="0" masterRel="sameClick">
                                          <p:stCondLst>
                                            <p:cond evt="begin" delay="0">
                                              <p:tn val="25"/>
                                            </p:cond>
                                          </p:stCondLst>
                                          <p:endCondLst>
                                            <p:cond evt="onStopAudio" delay="0">
                                              <p:tgtEl>
                                                <p:sldTgt/>
                                              </p:tgtEl>
                                            </p:cond>
                                          </p:endCondLst>
                                        </p:cTn>
                                        <p:tgtEl>
                                          <p:sndTgt r:embed="rId3" name="chimes.wav"/>
                                        </p:tgtEl>
                                      </p:cMediaNode>
                                    </p:audio>
                                  </p:subTnLst>
                                </p:cTn>
                              </p:par>
                            </p:childTnLst>
                          </p:cTn>
                        </p:par>
                        <p:par>
                          <p:cTn id="28" fill="hold">
                            <p:stCondLst>
                              <p:cond delay="3000"/>
                            </p:stCondLst>
                            <p:childTnLst>
                              <p:par>
                                <p:cTn id="29" presetID="16" presetClass="entr" presetSubtype="26" fill="hold" grpId="0" nodeType="afterEffect">
                                  <p:stCondLst>
                                    <p:cond delay="0"/>
                                  </p:stCondLst>
                                  <p:childTnLst>
                                    <p:set>
                                      <p:cBhvr>
                                        <p:cTn id="30" dur="1" fill="hold">
                                          <p:stCondLst>
                                            <p:cond delay="0"/>
                                          </p:stCondLst>
                                        </p:cTn>
                                        <p:tgtEl>
                                          <p:spTgt spid="4">
                                            <p:txEl>
                                              <p:pRg st="7" end="7"/>
                                            </p:txEl>
                                          </p:spTgt>
                                        </p:tgtEl>
                                        <p:attrNameLst>
                                          <p:attrName>style.visibility</p:attrName>
                                        </p:attrNameLst>
                                      </p:cBhvr>
                                      <p:to>
                                        <p:strVal val="visible"/>
                                      </p:to>
                                    </p:set>
                                    <p:animEffect transition="in" filter="barn(inHorizontal)">
                                      <p:cBhvr>
                                        <p:cTn id="31" dur="500"/>
                                        <p:tgtEl>
                                          <p:spTgt spid="4">
                                            <p:txEl>
                                              <p:pRg st="7" end="7"/>
                                            </p:txEl>
                                          </p:spTgt>
                                        </p:tgtEl>
                                      </p:cBhvr>
                                    </p:animEffect>
                                  </p:childTnLst>
                                  <p:subTnLst>
                                    <p:audio>
                                      <p:cMediaNode>
                                        <p:cTn display="0" masterRel="sameClick">
                                          <p:stCondLst>
                                            <p:cond evt="begin" delay="0">
                                              <p:tn val="29"/>
                                            </p:cond>
                                          </p:stCondLst>
                                          <p:endCondLst>
                                            <p:cond evt="onStopAudio" delay="0">
                                              <p:tgtEl>
                                                <p:sldTgt/>
                                              </p:tgtEl>
                                            </p:cond>
                                          </p:endCondLst>
                                        </p:cTn>
                                        <p:tgtEl>
                                          <p:sndTgt r:embed="rId3" name="chimes.wav"/>
                                        </p:tgtEl>
                                      </p:cMediaNode>
                                    </p:audio>
                                  </p:subTnLst>
                                </p:cTn>
                              </p:par>
                            </p:childTnLst>
                          </p:cTn>
                        </p:par>
                        <p:par>
                          <p:cTn id="32" fill="hold">
                            <p:stCondLst>
                              <p:cond delay="3500"/>
                            </p:stCondLst>
                            <p:childTnLst>
                              <p:par>
                                <p:cTn id="33" presetID="16" presetClass="entr" presetSubtype="26" fill="hold" grpId="0" nodeType="afterEffect">
                                  <p:stCondLst>
                                    <p:cond delay="0"/>
                                  </p:stCondLst>
                                  <p:childTnLst>
                                    <p:set>
                                      <p:cBhvr>
                                        <p:cTn id="34" dur="1" fill="hold">
                                          <p:stCondLst>
                                            <p:cond delay="0"/>
                                          </p:stCondLst>
                                        </p:cTn>
                                        <p:tgtEl>
                                          <p:spTgt spid="4">
                                            <p:txEl>
                                              <p:pRg st="8" end="8"/>
                                            </p:txEl>
                                          </p:spTgt>
                                        </p:tgtEl>
                                        <p:attrNameLst>
                                          <p:attrName>style.visibility</p:attrName>
                                        </p:attrNameLst>
                                      </p:cBhvr>
                                      <p:to>
                                        <p:strVal val="visible"/>
                                      </p:to>
                                    </p:set>
                                    <p:animEffect transition="in" filter="barn(inHorizontal)">
                                      <p:cBhvr>
                                        <p:cTn id="35" dur="500"/>
                                        <p:tgtEl>
                                          <p:spTgt spid="4">
                                            <p:txEl>
                                              <p:pRg st="8" end="8"/>
                                            </p:txEl>
                                          </p:spTgt>
                                        </p:tgtEl>
                                      </p:cBhvr>
                                    </p:animEffect>
                                  </p:childTnLst>
                                  <p:subTnLst>
                                    <p:audio>
                                      <p:cMediaNode>
                                        <p:cTn display="0" masterRel="sameClick">
                                          <p:stCondLst>
                                            <p:cond evt="begin" delay="0">
                                              <p:tn val="33"/>
                                            </p:cond>
                                          </p:stCondLst>
                                          <p:endCondLst>
                                            <p:cond evt="onStopAudio" delay="0">
                                              <p:tgtEl>
                                                <p:sldTgt/>
                                              </p:tgtEl>
                                            </p:cond>
                                          </p:endCondLst>
                                        </p:cTn>
                                        <p:tgtEl>
                                          <p:sndTgt r:embed="rId3" name="chimes.wav"/>
                                        </p:tgtEl>
                                      </p:cMediaNode>
                                    </p:audio>
                                  </p:subTnLst>
                                </p:cTn>
                              </p:par>
                            </p:childTnLst>
                          </p:cTn>
                        </p:par>
                        <p:par>
                          <p:cTn id="36" fill="hold">
                            <p:stCondLst>
                              <p:cond delay="4000"/>
                            </p:stCondLst>
                            <p:childTnLst>
                              <p:par>
                                <p:cTn id="37" presetID="16" presetClass="entr" presetSubtype="26" fill="hold" grpId="0" nodeType="afterEffect">
                                  <p:stCondLst>
                                    <p:cond delay="0"/>
                                  </p:stCondLst>
                                  <p:childTnLst>
                                    <p:set>
                                      <p:cBhvr>
                                        <p:cTn id="38" dur="1" fill="hold">
                                          <p:stCondLst>
                                            <p:cond delay="0"/>
                                          </p:stCondLst>
                                        </p:cTn>
                                        <p:tgtEl>
                                          <p:spTgt spid="5">
                                            <p:txEl>
                                              <p:pRg st="0" end="0"/>
                                            </p:txEl>
                                          </p:spTgt>
                                        </p:tgtEl>
                                        <p:attrNameLst>
                                          <p:attrName>style.visibility</p:attrName>
                                        </p:attrNameLst>
                                      </p:cBhvr>
                                      <p:to>
                                        <p:strVal val="visible"/>
                                      </p:to>
                                    </p:set>
                                    <p:animEffect transition="in" filter="barn(inHorizontal)">
                                      <p:cBhvr>
                                        <p:cTn id="39" dur="500"/>
                                        <p:tgtEl>
                                          <p:spTgt spid="5">
                                            <p:txEl>
                                              <p:pRg st="0" end="0"/>
                                            </p:txEl>
                                          </p:spTgt>
                                        </p:tgtEl>
                                      </p:cBhvr>
                                    </p:animEffect>
                                  </p:childTnLst>
                                  <p:subTnLst>
                                    <p:audio>
                                      <p:cMediaNode>
                                        <p:cTn display="0" masterRel="sameClick">
                                          <p:stCondLst>
                                            <p:cond evt="begin" delay="0">
                                              <p:tn val="37"/>
                                            </p:cond>
                                          </p:stCondLst>
                                          <p:endCondLst>
                                            <p:cond evt="onStopAudio" delay="0">
                                              <p:tgtEl>
                                                <p:sldTgt/>
                                              </p:tgtEl>
                                            </p:cond>
                                          </p:endCondLst>
                                        </p:cTn>
                                        <p:tgtEl>
                                          <p:sndTgt r:embed="rId3" name="chimes.wav"/>
                                        </p:tgtEl>
                                      </p:cMediaNode>
                                    </p:audio>
                                  </p:subTnLst>
                                </p:cTn>
                              </p:par>
                            </p:childTnLst>
                          </p:cTn>
                        </p:par>
                        <p:par>
                          <p:cTn id="40" fill="hold">
                            <p:stCondLst>
                              <p:cond delay="4500"/>
                            </p:stCondLst>
                            <p:childTnLst>
                              <p:par>
                                <p:cTn id="41" presetID="16" presetClass="entr" presetSubtype="26" fill="hold" grpId="0" nodeType="afterEffect">
                                  <p:stCondLst>
                                    <p:cond delay="0"/>
                                  </p:stCondLst>
                                  <p:childTnLst>
                                    <p:set>
                                      <p:cBhvr>
                                        <p:cTn id="42" dur="1" fill="hold">
                                          <p:stCondLst>
                                            <p:cond delay="0"/>
                                          </p:stCondLst>
                                        </p:cTn>
                                        <p:tgtEl>
                                          <p:spTgt spid="5">
                                            <p:txEl>
                                              <p:pRg st="1" end="1"/>
                                            </p:txEl>
                                          </p:spTgt>
                                        </p:tgtEl>
                                        <p:attrNameLst>
                                          <p:attrName>style.visibility</p:attrName>
                                        </p:attrNameLst>
                                      </p:cBhvr>
                                      <p:to>
                                        <p:strVal val="visible"/>
                                      </p:to>
                                    </p:set>
                                    <p:animEffect transition="in" filter="barn(inHorizontal)">
                                      <p:cBhvr>
                                        <p:cTn id="43" dur="500"/>
                                        <p:tgtEl>
                                          <p:spTgt spid="5">
                                            <p:txEl>
                                              <p:pRg st="1" end="1"/>
                                            </p:txEl>
                                          </p:spTgt>
                                        </p:tgtEl>
                                      </p:cBhvr>
                                    </p:animEffect>
                                  </p:childTnLst>
                                  <p:subTnLst>
                                    <p:audio>
                                      <p:cMediaNode>
                                        <p:cTn display="0" masterRel="sameClick">
                                          <p:stCondLst>
                                            <p:cond evt="begin" delay="0">
                                              <p:tn val="41"/>
                                            </p:cond>
                                          </p:stCondLst>
                                          <p:endCondLst>
                                            <p:cond evt="onStopAudio" delay="0">
                                              <p:tgtEl>
                                                <p:sldTgt/>
                                              </p:tgtEl>
                                            </p:cond>
                                          </p:endCondLst>
                                        </p:cTn>
                                        <p:tgtEl>
                                          <p:sndTgt r:embed="rId3" name="chimes.wav"/>
                                        </p:tgtEl>
                                      </p:cMediaNode>
                                    </p:audio>
                                  </p:subTnLst>
                                </p:cTn>
                              </p:par>
                            </p:childTnLst>
                          </p:cTn>
                        </p:par>
                        <p:par>
                          <p:cTn id="44" fill="hold">
                            <p:stCondLst>
                              <p:cond delay="5000"/>
                            </p:stCondLst>
                            <p:childTnLst>
                              <p:par>
                                <p:cTn id="45" presetID="16" presetClass="entr" presetSubtype="26" fill="hold" grpId="0" nodeType="afterEffect">
                                  <p:stCondLst>
                                    <p:cond delay="0"/>
                                  </p:stCondLst>
                                  <p:childTnLst>
                                    <p:set>
                                      <p:cBhvr>
                                        <p:cTn id="46" dur="1" fill="hold">
                                          <p:stCondLst>
                                            <p:cond delay="0"/>
                                          </p:stCondLst>
                                        </p:cTn>
                                        <p:tgtEl>
                                          <p:spTgt spid="5">
                                            <p:txEl>
                                              <p:pRg st="2" end="2"/>
                                            </p:txEl>
                                          </p:spTgt>
                                        </p:tgtEl>
                                        <p:attrNameLst>
                                          <p:attrName>style.visibility</p:attrName>
                                        </p:attrNameLst>
                                      </p:cBhvr>
                                      <p:to>
                                        <p:strVal val="visible"/>
                                      </p:to>
                                    </p:set>
                                    <p:animEffect transition="in" filter="barn(inHorizontal)">
                                      <p:cBhvr>
                                        <p:cTn id="47" dur="500"/>
                                        <p:tgtEl>
                                          <p:spTgt spid="5">
                                            <p:txEl>
                                              <p:pRg st="2" end="2"/>
                                            </p:txEl>
                                          </p:spTgt>
                                        </p:tgtEl>
                                      </p:cBhvr>
                                    </p:animEffect>
                                  </p:childTnLst>
                                  <p:subTnLst>
                                    <p:audio>
                                      <p:cMediaNode>
                                        <p:cTn display="0" masterRel="sameClick">
                                          <p:stCondLst>
                                            <p:cond evt="begin" delay="0">
                                              <p:tn val="45"/>
                                            </p:cond>
                                          </p:stCondLst>
                                          <p:endCondLst>
                                            <p:cond evt="onStopAudio" delay="0">
                                              <p:tgtEl>
                                                <p:sldTgt/>
                                              </p:tgtEl>
                                            </p:cond>
                                          </p:endCondLst>
                                        </p:cTn>
                                        <p:tgtEl>
                                          <p:sndTgt r:embed="rId3" name="chimes.wav"/>
                                        </p:tgtEl>
                                      </p:cMediaNode>
                                    </p:audio>
                                  </p:subTnLst>
                                </p:cTn>
                              </p:par>
                            </p:childTnLst>
                          </p:cTn>
                        </p:par>
                        <p:par>
                          <p:cTn id="48" fill="hold">
                            <p:stCondLst>
                              <p:cond delay="5500"/>
                            </p:stCondLst>
                            <p:childTnLst>
                              <p:par>
                                <p:cTn id="49" presetID="16" presetClass="entr" presetSubtype="26" fill="hold" grpId="0" nodeType="afterEffect">
                                  <p:stCondLst>
                                    <p:cond delay="0"/>
                                  </p:stCondLst>
                                  <p:childTnLst>
                                    <p:set>
                                      <p:cBhvr>
                                        <p:cTn id="50" dur="1" fill="hold">
                                          <p:stCondLst>
                                            <p:cond delay="0"/>
                                          </p:stCondLst>
                                        </p:cTn>
                                        <p:tgtEl>
                                          <p:spTgt spid="5">
                                            <p:txEl>
                                              <p:pRg st="4" end="4"/>
                                            </p:txEl>
                                          </p:spTgt>
                                        </p:tgtEl>
                                        <p:attrNameLst>
                                          <p:attrName>style.visibility</p:attrName>
                                        </p:attrNameLst>
                                      </p:cBhvr>
                                      <p:to>
                                        <p:strVal val="visible"/>
                                      </p:to>
                                    </p:set>
                                    <p:animEffect transition="in" filter="barn(inHorizontal)">
                                      <p:cBhvr>
                                        <p:cTn id="51" dur="500"/>
                                        <p:tgtEl>
                                          <p:spTgt spid="5">
                                            <p:txEl>
                                              <p:pRg st="4" end="4"/>
                                            </p:txEl>
                                          </p:spTgt>
                                        </p:tgtEl>
                                      </p:cBhvr>
                                    </p:animEffect>
                                  </p:childTnLst>
                                  <p:subTnLst>
                                    <p:audio>
                                      <p:cMediaNode>
                                        <p:cTn display="0" masterRel="sameClick">
                                          <p:stCondLst>
                                            <p:cond evt="begin" delay="0">
                                              <p:tn val="49"/>
                                            </p:cond>
                                          </p:stCondLst>
                                          <p:endCondLst>
                                            <p:cond evt="onStopAudio" delay="0">
                                              <p:tgtEl>
                                                <p:sldTgt/>
                                              </p:tgtEl>
                                            </p:cond>
                                          </p:endCondLst>
                                        </p:cTn>
                                        <p:tgtEl>
                                          <p:sndTgt r:embed="rId3" name="chimes.wav"/>
                                        </p:tgtEl>
                                      </p:cMediaNode>
                                    </p:audio>
                                  </p:subTnLst>
                                </p:cTn>
                              </p:par>
                            </p:childTnLst>
                          </p:cTn>
                        </p:par>
                      </p:childTnLst>
                    </p:cTn>
                  </p:par>
                  <p:par>
                    <p:cTn id="52" fill="hold">
                      <p:stCondLst>
                        <p:cond delay="indefinite"/>
                      </p:stCondLst>
                      <p:childTnLst>
                        <p:par>
                          <p:cTn id="53" fill="hold">
                            <p:stCondLst>
                              <p:cond delay="0"/>
                            </p:stCondLst>
                            <p:childTnLst>
                              <p:par>
                                <p:cTn id="54" presetID="31" presetClass="entr" presetSubtype="0" fill="hold" grpId="0" nodeType="clickEffect">
                                  <p:stCondLst>
                                    <p:cond delay="0"/>
                                  </p:stCondLst>
                                  <p:childTnLst>
                                    <p:set>
                                      <p:cBhvr>
                                        <p:cTn id="55" dur="1" fill="hold">
                                          <p:stCondLst>
                                            <p:cond delay="0"/>
                                          </p:stCondLst>
                                        </p:cTn>
                                        <p:tgtEl>
                                          <p:spTgt spid="7"/>
                                        </p:tgtEl>
                                        <p:attrNameLst>
                                          <p:attrName>style.visibility</p:attrName>
                                        </p:attrNameLst>
                                      </p:cBhvr>
                                      <p:to>
                                        <p:strVal val="visible"/>
                                      </p:to>
                                    </p:set>
                                    <p:anim calcmode="lin" valueType="num">
                                      <p:cBhvr>
                                        <p:cTn id="56" dur="1000" fill="hold"/>
                                        <p:tgtEl>
                                          <p:spTgt spid="7"/>
                                        </p:tgtEl>
                                        <p:attrNameLst>
                                          <p:attrName>ppt_w</p:attrName>
                                        </p:attrNameLst>
                                      </p:cBhvr>
                                      <p:tavLst>
                                        <p:tav tm="0">
                                          <p:val>
                                            <p:fltVal val="0"/>
                                          </p:val>
                                        </p:tav>
                                        <p:tav tm="100000">
                                          <p:val>
                                            <p:strVal val="#ppt_w"/>
                                          </p:val>
                                        </p:tav>
                                      </p:tavLst>
                                    </p:anim>
                                    <p:anim calcmode="lin" valueType="num">
                                      <p:cBhvr>
                                        <p:cTn id="57" dur="1000" fill="hold"/>
                                        <p:tgtEl>
                                          <p:spTgt spid="7"/>
                                        </p:tgtEl>
                                        <p:attrNameLst>
                                          <p:attrName>ppt_h</p:attrName>
                                        </p:attrNameLst>
                                      </p:cBhvr>
                                      <p:tavLst>
                                        <p:tav tm="0">
                                          <p:val>
                                            <p:fltVal val="0"/>
                                          </p:val>
                                        </p:tav>
                                        <p:tav tm="100000">
                                          <p:val>
                                            <p:strVal val="#ppt_h"/>
                                          </p:val>
                                        </p:tav>
                                      </p:tavLst>
                                    </p:anim>
                                    <p:anim calcmode="lin" valueType="num">
                                      <p:cBhvr>
                                        <p:cTn id="58" dur="1000" fill="hold"/>
                                        <p:tgtEl>
                                          <p:spTgt spid="7"/>
                                        </p:tgtEl>
                                        <p:attrNameLst>
                                          <p:attrName>style.rotation</p:attrName>
                                        </p:attrNameLst>
                                      </p:cBhvr>
                                      <p:tavLst>
                                        <p:tav tm="0">
                                          <p:val>
                                            <p:fltVal val="90"/>
                                          </p:val>
                                        </p:tav>
                                        <p:tav tm="100000">
                                          <p:val>
                                            <p:fltVal val="0"/>
                                          </p:val>
                                        </p:tav>
                                      </p:tavLst>
                                    </p:anim>
                                    <p:animEffect transition="in" filter="fade">
                                      <p:cBhvr>
                                        <p:cTn id="59" dur="1000"/>
                                        <p:tgtEl>
                                          <p:spTgt spid="7"/>
                                        </p:tgtEl>
                                      </p:cBhvr>
                                    </p:animEffect>
                                  </p:childTnLst>
                                </p:cTn>
                              </p:par>
                            </p:childTnLst>
                          </p:cTn>
                        </p:par>
                        <p:par>
                          <p:cTn id="60" fill="hold">
                            <p:stCondLst>
                              <p:cond delay="1000"/>
                            </p:stCondLst>
                            <p:childTnLst>
                              <p:par>
                                <p:cTn id="61" presetID="16" presetClass="entr" presetSubtype="26" fill="hold" grpId="0" nodeType="afterEffect">
                                  <p:stCondLst>
                                    <p:cond delay="0"/>
                                  </p:stCondLst>
                                  <p:childTnLst>
                                    <p:set>
                                      <p:cBhvr>
                                        <p:cTn id="62" dur="1" fill="hold">
                                          <p:stCondLst>
                                            <p:cond delay="0"/>
                                          </p:stCondLst>
                                        </p:cTn>
                                        <p:tgtEl>
                                          <p:spTgt spid="8">
                                            <p:txEl>
                                              <p:pRg st="0" end="0"/>
                                            </p:txEl>
                                          </p:spTgt>
                                        </p:tgtEl>
                                        <p:attrNameLst>
                                          <p:attrName>style.visibility</p:attrName>
                                        </p:attrNameLst>
                                      </p:cBhvr>
                                      <p:to>
                                        <p:strVal val="visible"/>
                                      </p:to>
                                    </p:set>
                                    <p:animEffect transition="in" filter="barn(inHorizontal)">
                                      <p:cBhvr>
                                        <p:cTn id="63" dur="500"/>
                                        <p:tgtEl>
                                          <p:spTgt spid="8">
                                            <p:txEl>
                                              <p:pRg st="0" end="0"/>
                                            </p:txEl>
                                          </p:spTgt>
                                        </p:tgtEl>
                                      </p:cBhvr>
                                    </p:animEffect>
                                  </p:childTnLst>
                                  <p:subTnLst>
                                    <p:audio>
                                      <p:cMediaNode>
                                        <p:cTn display="0" masterRel="sameClick">
                                          <p:stCondLst>
                                            <p:cond evt="begin" delay="0">
                                              <p:tn val="61"/>
                                            </p:cond>
                                          </p:stCondLst>
                                          <p:endCondLst>
                                            <p:cond evt="onStopAudio" delay="0">
                                              <p:tgtEl>
                                                <p:sldTgt/>
                                              </p:tgtEl>
                                            </p:cond>
                                          </p:endCondLst>
                                        </p:cTn>
                                        <p:tgtEl>
                                          <p:sndTgt r:embed="rId3" name="chimes.wav"/>
                                        </p:tgtEl>
                                      </p:cMediaNode>
                                    </p:audio>
                                  </p:subTnLst>
                                </p:cTn>
                              </p:par>
                            </p:childTnLst>
                          </p:cTn>
                        </p:par>
                        <p:par>
                          <p:cTn id="64" fill="hold">
                            <p:stCondLst>
                              <p:cond delay="1500"/>
                            </p:stCondLst>
                            <p:childTnLst>
                              <p:par>
                                <p:cTn id="65" presetID="16" presetClass="entr" presetSubtype="26" fill="hold" grpId="0" nodeType="afterEffect">
                                  <p:stCondLst>
                                    <p:cond delay="0"/>
                                  </p:stCondLst>
                                  <p:childTnLst>
                                    <p:set>
                                      <p:cBhvr>
                                        <p:cTn id="66" dur="1" fill="hold">
                                          <p:stCondLst>
                                            <p:cond delay="0"/>
                                          </p:stCondLst>
                                        </p:cTn>
                                        <p:tgtEl>
                                          <p:spTgt spid="8">
                                            <p:txEl>
                                              <p:pRg st="1" end="1"/>
                                            </p:txEl>
                                          </p:spTgt>
                                        </p:tgtEl>
                                        <p:attrNameLst>
                                          <p:attrName>style.visibility</p:attrName>
                                        </p:attrNameLst>
                                      </p:cBhvr>
                                      <p:to>
                                        <p:strVal val="visible"/>
                                      </p:to>
                                    </p:set>
                                    <p:animEffect transition="in" filter="barn(inHorizontal)">
                                      <p:cBhvr>
                                        <p:cTn id="67" dur="500"/>
                                        <p:tgtEl>
                                          <p:spTgt spid="8">
                                            <p:txEl>
                                              <p:pRg st="1" end="1"/>
                                            </p:txEl>
                                          </p:spTgt>
                                        </p:tgtEl>
                                      </p:cBhvr>
                                    </p:animEffect>
                                  </p:childTnLst>
                                  <p:subTnLst>
                                    <p:audio>
                                      <p:cMediaNode>
                                        <p:cTn display="0" masterRel="sameClick">
                                          <p:stCondLst>
                                            <p:cond evt="begin" delay="0">
                                              <p:tn val="65"/>
                                            </p:cond>
                                          </p:stCondLst>
                                          <p:endCondLst>
                                            <p:cond evt="onStopAudio" delay="0">
                                              <p:tgtEl>
                                                <p:sldTgt/>
                                              </p:tgtEl>
                                            </p:cond>
                                          </p:endCondLst>
                                        </p:cTn>
                                        <p:tgtEl>
                                          <p:sndTgt r:embed="rId3" name="chimes.wav"/>
                                        </p:tgtEl>
                                      </p:cMediaNode>
                                    </p:audio>
                                  </p:subTnLst>
                                </p:cTn>
                              </p:par>
                            </p:childTnLst>
                          </p:cTn>
                        </p:par>
                      </p:childTnLst>
                    </p:cTn>
                  </p:par>
                  <p:par>
                    <p:cTn id="68" fill="hold">
                      <p:stCondLst>
                        <p:cond delay="indefinite"/>
                      </p:stCondLst>
                      <p:childTnLst>
                        <p:par>
                          <p:cTn id="69" fill="hold">
                            <p:stCondLst>
                              <p:cond delay="0"/>
                            </p:stCondLst>
                            <p:childTnLst>
                              <p:par>
                                <p:cTn id="70" presetID="31" presetClass="entr" presetSubtype="0" fill="hold" grpId="0" nodeType="clickEffect">
                                  <p:stCondLst>
                                    <p:cond delay="0"/>
                                  </p:stCondLst>
                                  <p:childTnLst>
                                    <p:set>
                                      <p:cBhvr>
                                        <p:cTn id="71" dur="1" fill="hold">
                                          <p:stCondLst>
                                            <p:cond delay="0"/>
                                          </p:stCondLst>
                                        </p:cTn>
                                        <p:tgtEl>
                                          <p:spTgt spid="10"/>
                                        </p:tgtEl>
                                        <p:attrNameLst>
                                          <p:attrName>style.visibility</p:attrName>
                                        </p:attrNameLst>
                                      </p:cBhvr>
                                      <p:to>
                                        <p:strVal val="visible"/>
                                      </p:to>
                                    </p:set>
                                    <p:anim calcmode="lin" valueType="num">
                                      <p:cBhvr>
                                        <p:cTn id="72" dur="1000" fill="hold"/>
                                        <p:tgtEl>
                                          <p:spTgt spid="10"/>
                                        </p:tgtEl>
                                        <p:attrNameLst>
                                          <p:attrName>ppt_w</p:attrName>
                                        </p:attrNameLst>
                                      </p:cBhvr>
                                      <p:tavLst>
                                        <p:tav tm="0">
                                          <p:val>
                                            <p:fltVal val="0"/>
                                          </p:val>
                                        </p:tav>
                                        <p:tav tm="100000">
                                          <p:val>
                                            <p:strVal val="#ppt_w"/>
                                          </p:val>
                                        </p:tav>
                                      </p:tavLst>
                                    </p:anim>
                                    <p:anim calcmode="lin" valueType="num">
                                      <p:cBhvr>
                                        <p:cTn id="73" dur="1000" fill="hold"/>
                                        <p:tgtEl>
                                          <p:spTgt spid="10"/>
                                        </p:tgtEl>
                                        <p:attrNameLst>
                                          <p:attrName>ppt_h</p:attrName>
                                        </p:attrNameLst>
                                      </p:cBhvr>
                                      <p:tavLst>
                                        <p:tav tm="0">
                                          <p:val>
                                            <p:fltVal val="0"/>
                                          </p:val>
                                        </p:tav>
                                        <p:tav tm="100000">
                                          <p:val>
                                            <p:strVal val="#ppt_h"/>
                                          </p:val>
                                        </p:tav>
                                      </p:tavLst>
                                    </p:anim>
                                    <p:anim calcmode="lin" valueType="num">
                                      <p:cBhvr>
                                        <p:cTn id="74" dur="1000" fill="hold"/>
                                        <p:tgtEl>
                                          <p:spTgt spid="10"/>
                                        </p:tgtEl>
                                        <p:attrNameLst>
                                          <p:attrName>style.rotation</p:attrName>
                                        </p:attrNameLst>
                                      </p:cBhvr>
                                      <p:tavLst>
                                        <p:tav tm="0">
                                          <p:val>
                                            <p:fltVal val="90"/>
                                          </p:val>
                                        </p:tav>
                                        <p:tav tm="100000">
                                          <p:val>
                                            <p:fltVal val="0"/>
                                          </p:val>
                                        </p:tav>
                                      </p:tavLst>
                                    </p:anim>
                                    <p:animEffect transition="in" filter="fade">
                                      <p:cBhvr>
                                        <p:cTn id="75"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utoUpdateAnimBg="0"/>
      <p:bldP spid="4" grpId="0" build="p" autoUpdateAnimBg="0" advAuto="0"/>
      <p:bldP spid="5" grpId="0" build="p" autoUpdateAnimBg="0" advAuto="0"/>
      <p:bldP spid="7" grpId="0"/>
      <p:bldP spid="8" grpId="0" build="p" autoUpdateAnimBg="0" advAuto="0"/>
      <p:bldP spid="1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a:xfrm>
            <a:off x="3222625" y="341313"/>
            <a:ext cx="3482975" cy="420687"/>
          </a:xfrm>
          <a:prstGeom prst="rect">
            <a:avLst/>
          </a:prstGeom>
        </p:spPr>
        <p:txBody>
          <a:bodyPr/>
          <a:lstStyle/>
          <a:p>
            <a:pPr algn="ctr" rtl="1" fontAlgn="auto">
              <a:spcAft>
                <a:spcPts val="0"/>
              </a:spcAft>
              <a:defRPr/>
            </a:pPr>
            <a:r>
              <a:rPr lang="ar-SA" sz="1300" b="1" u="sng" dirty="0">
                <a:solidFill>
                  <a:srgbClr val="C00000"/>
                </a:solidFill>
                <a:effectLst>
                  <a:outerShdw blurRad="38100" dist="38100" dir="2700000" algn="tl">
                    <a:srgbClr val="000000">
                      <a:alpha val="43137"/>
                    </a:srgbClr>
                  </a:outerShdw>
                </a:effectLst>
                <a:latin typeface="+mj-lt"/>
                <a:ea typeface="+mj-ea"/>
              </a:rPr>
              <a:t>تصنيف الشبكات المحلية حسب شكل البنية الفيزيائية</a:t>
            </a:r>
            <a:endParaRPr lang="en-US" sz="1300" b="1" u="sng" dirty="0">
              <a:solidFill>
                <a:srgbClr val="C00000"/>
              </a:solidFill>
              <a:effectLst>
                <a:outerShdw blurRad="38100" dist="38100" dir="2700000" algn="tl">
                  <a:srgbClr val="000000">
                    <a:alpha val="43137"/>
                  </a:srgbClr>
                </a:outerShdw>
              </a:effectLst>
              <a:latin typeface="+mj-lt"/>
              <a:ea typeface="+mj-ea"/>
              <a:cs typeface="Mudir MT" pitchFamily="2" charset="-78"/>
            </a:endParaRPr>
          </a:p>
        </p:txBody>
      </p:sp>
      <p:sp>
        <p:nvSpPr>
          <p:cNvPr id="4" name="Rectangle 3"/>
          <p:cNvSpPr txBox="1">
            <a:spLocks noChangeArrowheads="1"/>
          </p:cNvSpPr>
          <p:nvPr/>
        </p:nvSpPr>
        <p:spPr>
          <a:xfrm>
            <a:off x="3505200" y="762000"/>
            <a:ext cx="2787650" cy="914400"/>
          </a:xfrm>
          <a:prstGeom prst="rect">
            <a:avLst/>
          </a:prstGeom>
        </p:spPr>
        <p:txBody>
          <a:bodyPr>
            <a:normAutofit/>
          </a:bodyPr>
          <a:lstStyle/>
          <a:p>
            <a:pPr marL="274320" indent="-274320" algn="just" rtl="1" fontAlgn="auto">
              <a:spcBef>
                <a:spcPct val="20000"/>
              </a:spcBef>
              <a:spcAft>
                <a:spcPts val="0"/>
              </a:spcAft>
              <a:buClr>
                <a:schemeClr val="accent3"/>
              </a:buClr>
              <a:buFont typeface="Wingdings 2" pitchFamily="18" charset="2"/>
              <a:buNone/>
              <a:defRPr/>
            </a:pPr>
            <a:r>
              <a:rPr lang="ar-SA" sz="1300" b="1" dirty="0">
                <a:latin typeface="+mn-lt"/>
                <a:cs typeface="Simplified Arabic" pitchFamily="2" charset="-78"/>
              </a:rPr>
              <a:t>أ- بنية الناقل العمومي(</a:t>
            </a:r>
            <a:r>
              <a:rPr lang="en-US" sz="1300" b="1" dirty="0">
                <a:latin typeface="+mn-lt"/>
                <a:cs typeface="Simplified Arabic" pitchFamily="2" charset="-78"/>
              </a:rPr>
              <a:t>Bus Topology</a:t>
            </a:r>
            <a:r>
              <a:rPr lang="ar-SA" sz="1300" b="1" dirty="0">
                <a:latin typeface="+mn-lt"/>
                <a:cs typeface="Simplified Arabic" pitchFamily="2" charset="-78"/>
              </a:rPr>
              <a:t>)</a:t>
            </a:r>
            <a:r>
              <a:rPr lang="en-US" sz="1300" b="1" dirty="0">
                <a:latin typeface="+mn-lt"/>
                <a:cs typeface="Simplified Arabic" pitchFamily="2" charset="-78"/>
              </a:rPr>
              <a:t> </a:t>
            </a:r>
            <a:r>
              <a:rPr lang="ar-SA" sz="1300" b="1" dirty="0">
                <a:latin typeface="+mn-lt"/>
                <a:cs typeface="Simplified Arabic" pitchFamily="2" charset="-78"/>
              </a:rPr>
              <a:t>:</a:t>
            </a:r>
          </a:p>
          <a:p>
            <a:pPr marL="274320" indent="-274320" algn="r" rtl="1" fontAlgn="auto">
              <a:spcBef>
                <a:spcPct val="20000"/>
              </a:spcBef>
              <a:spcAft>
                <a:spcPts val="0"/>
              </a:spcAft>
              <a:buClr>
                <a:schemeClr val="accent3"/>
              </a:buClr>
              <a:defRPr/>
            </a:pPr>
            <a:r>
              <a:rPr lang="ar-SA" sz="1300" b="1" dirty="0">
                <a:latin typeface="+mn-lt"/>
                <a:cs typeface="Simplified Arabic" pitchFamily="2" charset="-78"/>
              </a:rPr>
              <a:t> ب- البنية </a:t>
            </a:r>
            <a:r>
              <a:rPr lang="ar-SA" sz="1300" b="1" dirty="0" err="1">
                <a:latin typeface="+mn-lt"/>
                <a:cs typeface="Simplified Arabic" pitchFamily="2" charset="-78"/>
              </a:rPr>
              <a:t>النجمية</a:t>
            </a:r>
            <a:r>
              <a:rPr lang="ar-SA" sz="1300" b="1" dirty="0">
                <a:latin typeface="+mn-lt"/>
                <a:cs typeface="Simplified Arabic" pitchFamily="2" charset="-78"/>
              </a:rPr>
              <a:t> </a:t>
            </a:r>
            <a:r>
              <a:rPr lang="en-US" sz="1300" b="1" dirty="0">
                <a:latin typeface="+mn-lt"/>
                <a:cs typeface="Simplified Arabic" pitchFamily="2" charset="-78"/>
              </a:rPr>
              <a:t> :(Star Topology)</a:t>
            </a:r>
            <a:endParaRPr lang="ar-SA" sz="1300" b="1" dirty="0">
              <a:latin typeface="+mn-lt"/>
              <a:cs typeface="Simplified Arabic" pitchFamily="2" charset="-78"/>
            </a:endParaRPr>
          </a:p>
          <a:p>
            <a:pPr marL="274320" indent="-274320" algn="just" rtl="1" fontAlgn="auto">
              <a:spcBef>
                <a:spcPct val="20000"/>
              </a:spcBef>
              <a:spcAft>
                <a:spcPts val="0"/>
              </a:spcAft>
              <a:buClr>
                <a:schemeClr val="accent3"/>
              </a:buClr>
              <a:defRPr/>
            </a:pPr>
            <a:r>
              <a:rPr lang="ar-SA" sz="1300" b="1" dirty="0">
                <a:latin typeface="+mn-lt"/>
                <a:cs typeface="Simplified Arabic" pitchFamily="2" charset="-78"/>
              </a:rPr>
              <a:t>  ج- البنية الحلقية </a:t>
            </a:r>
            <a:r>
              <a:rPr lang="en-US" sz="1300" b="1" dirty="0">
                <a:latin typeface="+mn-lt"/>
                <a:cs typeface="Simplified Arabic" pitchFamily="2" charset="-78"/>
              </a:rPr>
              <a:t> :(Ring Topology)</a:t>
            </a:r>
            <a:endParaRPr lang="ar-SA" sz="1300" b="1" dirty="0">
              <a:latin typeface="+mn-lt"/>
              <a:cs typeface="Simplified Arabic" pitchFamily="2" charset="-78"/>
            </a:endParaRPr>
          </a:p>
          <a:p>
            <a:pPr marL="274320" indent="-274320" algn="just" rtl="1" fontAlgn="auto">
              <a:spcBef>
                <a:spcPct val="20000"/>
              </a:spcBef>
              <a:spcAft>
                <a:spcPts val="0"/>
              </a:spcAft>
              <a:buClr>
                <a:schemeClr val="accent3"/>
              </a:buClr>
              <a:defRPr/>
            </a:pPr>
            <a:endParaRPr lang="en-US" sz="1300" dirty="0">
              <a:latin typeface="+mn-lt"/>
              <a:cs typeface="Simplified Arabic" pitchFamily="2" charset="-78"/>
            </a:endParaRPr>
          </a:p>
        </p:txBody>
      </p:sp>
      <p:pic>
        <p:nvPicPr>
          <p:cNvPr id="5" name="Picture 4" descr="Img00083"/>
          <p:cNvPicPr>
            <a:picLocks noChangeAspect="1" noChangeArrowheads="1"/>
          </p:cNvPicPr>
          <p:nvPr/>
        </p:nvPicPr>
        <p:blipFill>
          <a:blip r:embed="rId5" cstate="print"/>
          <a:srcRect/>
          <a:stretch>
            <a:fillRect/>
          </a:stretch>
        </p:blipFill>
        <p:spPr bwMode="auto">
          <a:xfrm>
            <a:off x="762000" y="609600"/>
            <a:ext cx="2514600" cy="1543050"/>
          </a:xfrm>
          <a:prstGeom prst="rect">
            <a:avLst/>
          </a:prstGeom>
          <a:noFill/>
          <a:ln w="9525">
            <a:noFill/>
            <a:miter lim="800000"/>
            <a:headEnd/>
            <a:tailEnd/>
          </a:ln>
        </p:spPr>
      </p:pic>
      <p:sp>
        <p:nvSpPr>
          <p:cNvPr id="6" name="TextBox 5"/>
          <p:cNvSpPr txBox="1">
            <a:spLocks noChangeArrowheads="1"/>
          </p:cNvSpPr>
          <p:nvPr/>
        </p:nvSpPr>
        <p:spPr bwMode="auto">
          <a:xfrm>
            <a:off x="3581400" y="1828800"/>
            <a:ext cx="2900363" cy="292100"/>
          </a:xfrm>
          <a:prstGeom prst="rect">
            <a:avLst/>
          </a:prstGeom>
          <a:noFill/>
          <a:ln w="9525">
            <a:noFill/>
            <a:miter lim="800000"/>
            <a:headEnd/>
            <a:tailEnd/>
          </a:ln>
        </p:spPr>
        <p:txBody>
          <a:bodyPr>
            <a:spAutoFit/>
          </a:bodyPr>
          <a:lstStyle/>
          <a:p>
            <a:pPr algn="r" rtl="1"/>
            <a:r>
              <a:rPr lang="ar-SA" sz="1300" b="1">
                <a:solidFill>
                  <a:srgbClr val="FF0000"/>
                </a:solidFill>
              </a:rPr>
              <a:t>مهم جداُ: التفاصيل ص 577-579 من المرجع</a:t>
            </a:r>
          </a:p>
        </p:txBody>
      </p:sp>
      <p:sp>
        <p:nvSpPr>
          <p:cNvPr id="7" name="Rectangle 2"/>
          <p:cNvSpPr txBox="1">
            <a:spLocks noChangeArrowheads="1"/>
          </p:cNvSpPr>
          <p:nvPr/>
        </p:nvSpPr>
        <p:spPr>
          <a:xfrm>
            <a:off x="4953000" y="2209800"/>
            <a:ext cx="1524000" cy="457200"/>
          </a:xfrm>
          <a:prstGeom prst="rect">
            <a:avLst/>
          </a:prstGeom>
        </p:spPr>
        <p:txBody>
          <a:bodyPr>
            <a:normAutofit lnSpcReduction="10000"/>
          </a:bodyPr>
          <a:lstStyle/>
          <a:p>
            <a:pPr algn="r" rtl="1" fontAlgn="auto">
              <a:spcAft>
                <a:spcPts val="0"/>
              </a:spcAft>
              <a:defRPr/>
            </a:pPr>
            <a:r>
              <a:rPr lang="ar-SA" sz="1300" b="1" u="sng" dirty="0">
                <a:solidFill>
                  <a:srgbClr val="C00000"/>
                </a:solidFill>
                <a:effectLst>
                  <a:outerShdw blurRad="38100" dist="38100" dir="2700000" algn="tl">
                    <a:srgbClr val="000000">
                      <a:alpha val="43137"/>
                    </a:srgbClr>
                  </a:outerShdw>
                </a:effectLst>
                <a:latin typeface="+mj-lt"/>
                <a:ea typeface="+mj-ea"/>
              </a:rPr>
              <a:t/>
            </a:r>
            <a:br>
              <a:rPr lang="ar-SA" sz="1300" b="1" u="sng" dirty="0">
                <a:solidFill>
                  <a:srgbClr val="C00000"/>
                </a:solidFill>
                <a:effectLst>
                  <a:outerShdw blurRad="38100" dist="38100" dir="2700000" algn="tl">
                    <a:srgbClr val="000000">
                      <a:alpha val="43137"/>
                    </a:srgbClr>
                  </a:outerShdw>
                </a:effectLst>
                <a:latin typeface="+mj-lt"/>
                <a:ea typeface="+mj-ea"/>
              </a:rPr>
            </a:br>
            <a:r>
              <a:rPr lang="ar-SA" sz="1300" b="1" u="sng" dirty="0">
                <a:solidFill>
                  <a:srgbClr val="C00000"/>
                </a:solidFill>
                <a:effectLst>
                  <a:outerShdw blurRad="38100" dist="38100" dir="2700000" algn="tl">
                    <a:srgbClr val="000000">
                      <a:alpha val="43137"/>
                    </a:srgbClr>
                  </a:outerShdw>
                </a:effectLst>
                <a:latin typeface="+mj-lt"/>
                <a:ea typeface="+mj-ea"/>
              </a:rPr>
              <a:t> نظام تشغيل الشبكة :</a:t>
            </a:r>
            <a:endParaRPr lang="en-US" sz="1300" b="1" u="sng" dirty="0">
              <a:solidFill>
                <a:srgbClr val="C00000"/>
              </a:solidFill>
              <a:effectLst>
                <a:outerShdw blurRad="38100" dist="38100" dir="2700000" algn="tl">
                  <a:srgbClr val="000000">
                    <a:alpha val="43137"/>
                  </a:srgbClr>
                </a:outerShdw>
              </a:effectLst>
              <a:latin typeface="+mj-lt"/>
              <a:ea typeface="+mj-ea"/>
              <a:cs typeface="Mudir MT" pitchFamily="2" charset="-78"/>
            </a:endParaRPr>
          </a:p>
        </p:txBody>
      </p:sp>
      <p:sp>
        <p:nvSpPr>
          <p:cNvPr id="8" name="Rectangle 3"/>
          <p:cNvSpPr txBox="1">
            <a:spLocks noChangeArrowheads="1"/>
          </p:cNvSpPr>
          <p:nvPr/>
        </p:nvSpPr>
        <p:spPr>
          <a:xfrm>
            <a:off x="381000" y="2667000"/>
            <a:ext cx="5791200" cy="2057400"/>
          </a:xfrm>
          <a:prstGeom prst="rect">
            <a:avLst/>
          </a:prstGeom>
        </p:spPr>
        <p:txBody>
          <a:bodyPr>
            <a:normAutofit/>
          </a:bodyPr>
          <a:lstStyle/>
          <a:p>
            <a:pPr marL="342900" indent="-342900" algn="just" rtl="1" fontAlgn="auto">
              <a:spcBef>
                <a:spcPct val="20000"/>
              </a:spcBef>
              <a:spcAft>
                <a:spcPts val="0"/>
              </a:spcAft>
              <a:buFont typeface="Arial" pitchFamily="34" charset="0"/>
              <a:buChar char="•"/>
              <a:defRPr/>
            </a:pPr>
            <a:r>
              <a:rPr lang="ar-SA" sz="1300" dirty="0">
                <a:latin typeface="+mn-lt"/>
                <a:cs typeface="Simplified Arabic" pitchFamily="2" charset="-78"/>
              </a:rPr>
              <a:t>عبارة عن مجموعة من البرامج المتكاملة تقوم </a:t>
            </a:r>
            <a:r>
              <a:rPr lang="ar-SA" sz="1300" dirty="0" err="1">
                <a:latin typeface="+mn-lt"/>
                <a:cs typeface="Simplified Arabic" pitchFamily="2" charset="-78"/>
              </a:rPr>
              <a:t>بادارة</a:t>
            </a:r>
            <a:r>
              <a:rPr lang="ar-SA" sz="1300" dirty="0">
                <a:latin typeface="+mn-lt"/>
                <a:cs typeface="Simplified Arabic" pitchFamily="2" charset="-78"/>
              </a:rPr>
              <a:t> شبكة الحاسب وتتحكم في جميع عناصرها وفي كافة الأعمال والمهام التي تقوم بها.</a:t>
            </a:r>
          </a:p>
          <a:p>
            <a:pPr marL="342900" indent="-342900" algn="just" rtl="1" fontAlgn="auto">
              <a:spcBef>
                <a:spcPct val="20000"/>
              </a:spcBef>
              <a:spcAft>
                <a:spcPts val="0"/>
              </a:spcAft>
              <a:buFont typeface="Arial" pitchFamily="34" charset="0"/>
              <a:buChar char="•"/>
              <a:defRPr/>
            </a:pPr>
            <a:r>
              <a:rPr lang="ar-SA" sz="1300" dirty="0">
                <a:latin typeface="+mn-lt"/>
                <a:cs typeface="Simplified Arabic" pitchFamily="2" charset="-78"/>
              </a:rPr>
              <a:t>أهم الوظائف التي تقوم بها نظم التشغيل الشبكي:</a:t>
            </a:r>
          </a:p>
          <a:p>
            <a:pPr algn="just" rtl="1" fontAlgn="auto">
              <a:spcBef>
                <a:spcPct val="20000"/>
              </a:spcBef>
              <a:spcAft>
                <a:spcPts val="0"/>
              </a:spcAft>
              <a:defRPr/>
            </a:pPr>
            <a:r>
              <a:rPr lang="ar-SA" sz="1300" dirty="0">
                <a:latin typeface="+mn-lt"/>
                <a:cs typeface="Simplified Arabic" pitchFamily="2" charset="-78"/>
              </a:rPr>
              <a:t> - منع تداخل البيانات.</a:t>
            </a:r>
          </a:p>
          <a:p>
            <a:pPr algn="just" rtl="1" fontAlgn="auto">
              <a:spcBef>
                <a:spcPct val="20000"/>
              </a:spcBef>
              <a:spcAft>
                <a:spcPts val="0"/>
              </a:spcAft>
              <a:defRPr/>
            </a:pPr>
            <a:r>
              <a:rPr lang="ar-SA" sz="1300" dirty="0">
                <a:latin typeface="+mn-lt"/>
                <a:cs typeface="Simplified Arabic" pitchFamily="2" charset="-78"/>
              </a:rPr>
              <a:t> - تنظيم المشاركة في البيانات والموارد المتاحة.</a:t>
            </a:r>
          </a:p>
          <a:p>
            <a:pPr algn="just" rtl="1" fontAlgn="auto">
              <a:spcBef>
                <a:spcPct val="20000"/>
              </a:spcBef>
              <a:spcAft>
                <a:spcPts val="0"/>
              </a:spcAft>
              <a:defRPr/>
            </a:pPr>
            <a:r>
              <a:rPr lang="ar-SA" sz="1300" dirty="0">
                <a:latin typeface="+mn-lt"/>
                <a:cs typeface="Simplified Arabic" pitchFamily="2" charset="-78"/>
              </a:rPr>
              <a:t> - تخزين الملفات في محطات العمل الفرعية</a:t>
            </a:r>
          </a:p>
          <a:p>
            <a:pPr algn="just" rtl="1" fontAlgn="auto">
              <a:spcBef>
                <a:spcPct val="20000"/>
              </a:spcBef>
              <a:spcAft>
                <a:spcPts val="0"/>
              </a:spcAft>
              <a:defRPr/>
            </a:pPr>
            <a:r>
              <a:rPr lang="ar-SA" sz="1300" dirty="0">
                <a:latin typeface="+mn-lt"/>
                <a:cs typeface="Simplified Arabic" pitchFamily="2" charset="-78"/>
              </a:rPr>
              <a:t> - التحكم في شتى عناصر الشبكة وملحقاتها المادية</a:t>
            </a:r>
          </a:p>
          <a:p>
            <a:pPr marL="342900" indent="-342900" algn="just" rtl="1" fontAlgn="auto">
              <a:spcBef>
                <a:spcPct val="20000"/>
              </a:spcBef>
              <a:spcAft>
                <a:spcPts val="0"/>
              </a:spcAft>
              <a:buFont typeface="Arial" pitchFamily="34" charset="0"/>
              <a:buChar char="•"/>
              <a:defRPr/>
            </a:pPr>
            <a:r>
              <a:rPr lang="ar-SA" sz="1300" dirty="0" err="1">
                <a:latin typeface="+mn-lt"/>
                <a:cs typeface="Simplified Arabic" pitchFamily="2" charset="-78"/>
              </a:rPr>
              <a:t>يشتمل</a:t>
            </a:r>
            <a:r>
              <a:rPr lang="ar-SA" sz="1300" dirty="0">
                <a:latin typeface="+mn-lt"/>
                <a:cs typeface="Simplified Arabic" pitchFamily="2" charset="-78"/>
              </a:rPr>
              <a:t> نظام التشغيل الشبكي على البرتوكولات.</a:t>
            </a:r>
            <a:endParaRPr lang="en-US" sz="1300" dirty="0">
              <a:latin typeface="+mn-lt"/>
              <a:cs typeface="Simplified Arabic" pitchFamily="2" charset="-78"/>
            </a:endParaRPr>
          </a:p>
        </p:txBody>
      </p:sp>
      <p:cxnSp>
        <p:nvCxnSpPr>
          <p:cNvPr id="9" name="رابط مستقيم 8"/>
          <p:cNvCxnSpPr/>
          <p:nvPr/>
        </p:nvCxnSpPr>
        <p:spPr>
          <a:xfrm rot="10800000">
            <a:off x="533400" y="2286000"/>
            <a:ext cx="5867400" cy="0"/>
          </a:xfrm>
          <a:prstGeom prst="line">
            <a:avLst/>
          </a:prstGeom>
          <a:ln cmpd="thickThin">
            <a:bevel/>
          </a:ln>
        </p:spPr>
        <p:style>
          <a:lnRef idx="1">
            <a:schemeClr val="accent1"/>
          </a:lnRef>
          <a:fillRef idx="0">
            <a:schemeClr val="accent1"/>
          </a:fillRef>
          <a:effectRef idx="0">
            <a:schemeClr val="accent1"/>
          </a:effectRef>
          <a:fontRef idx="minor">
            <a:schemeClr val="tx1"/>
          </a:fontRef>
        </p:style>
      </p:cxnSp>
      <p:sp>
        <p:nvSpPr>
          <p:cNvPr id="10" name="Rectangle 2"/>
          <p:cNvSpPr txBox="1">
            <a:spLocks noChangeArrowheads="1"/>
          </p:cNvSpPr>
          <p:nvPr/>
        </p:nvSpPr>
        <p:spPr>
          <a:xfrm>
            <a:off x="3962400" y="4546600"/>
            <a:ext cx="2743200" cy="482600"/>
          </a:xfrm>
          <a:prstGeom prst="rect">
            <a:avLst/>
          </a:prstGeom>
        </p:spPr>
        <p:txBody>
          <a:bodyPr/>
          <a:lstStyle/>
          <a:p>
            <a:pPr rtl="1" fontAlgn="auto">
              <a:spcAft>
                <a:spcPts val="0"/>
              </a:spcAft>
              <a:defRPr/>
            </a:pPr>
            <a:r>
              <a:rPr lang="ar-SA" sz="1300" b="1" u="sng" dirty="0">
                <a:solidFill>
                  <a:srgbClr val="C00000"/>
                </a:solidFill>
                <a:effectLst>
                  <a:outerShdw blurRad="38100" dist="38100" dir="2700000" algn="tl">
                    <a:srgbClr val="000000">
                      <a:alpha val="43137"/>
                    </a:srgbClr>
                  </a:outerShdw>
                </a:effectLst>
                <a:latin typeface="+mj-lt"/>
                <a:ea typeface="+mj-ea"/>
              </a:rPr>
              <a:t/>
            </a:r>
            <a:br>
              <a:rPr lang="ar-SA" sz="1300" b="1" u="sng" dirty="0">
                <a:solidFill>
                  <a:srgbClr val="C00000"/>
                </a:solidFill>
                <a:effectLst>
                  <a:outerShdw blurRad="38100" dist="38100" dir="2700000" algn="tl">
                    <a:srgbClr val="000000">
                      <a:alpha val="43137"/>
                    </a:srgbClr>
                  </a:outerShdw>
                </a:effectLst>
                <a:latin typeface="+mj-lt"/>
                <a:ea typeface="+mj-ea"/>
              </a:rPr>
            </a:br>
            <a:r>
              <a:rPr lang="ar-SA" sz="1300" b="1" u="sng" dirty="0">
                <a:solidFill>
                  <a:srgbClr val="C00000"/>
                </a:solidFill>
                <a:effectLst>
                  <a:outerShdw blurRad="38100" dist="38100" dir="2700000" algn="tl">
                    <a:srgbClr val="000000">
                      <a:alpha val="43137"/>
                    </a:srgbClr>
                  </a:outerShdw>
                </a:effectLst>
                <a:latin typeface="+mj-lt"/>
                <a:ea typeface="+mj-ea"/>
              </a:rPr>
              <a:t> بروتوكولات الشبكة:</a:t>
            </a:r>
            <a:r>
              <a:rPr lang="en-US" sz="1300" b="1" u="sng" dirty="0">
                <a:solidFill>
                  <a:srgbClr val="C00000"/>
                </a:solidFill>
                <a:effectLst>
                  <a:outerShdw blurRad="38100" dist="38100" dir="2700000" algn="tl">
                    <a:srgbClr val="000000">
                      <a:alpha val="43137"/>
                    </a:srgbClr>
                  </a:outerShdw>
                </a:effectLst>
                <a:latin typeface="+mj-lt"/>
                <a:ea typeface="+mj-ea"/>
              </a:rPr>
              <a:t> Network Protocols</a:t>
            </a:r>
            <a:endParaRPr lang="en-US" sz="1300" b="1" u="sng" dirty="0">
              <a:solidFill>
                <a:srgbClr val="C00000"/>
              </a:solidFill>
              <a:effectLst>
                <a:outerShdw blurRad="38100" dist="38100" dir="2700000" algn="tl">
                  <a:srgbClr val="000000">
                    <a:alpha val="43137"/>
                  </a:srgbClr>
                </a:outerShdw>
              </a:effectLst>
              <a:latin typeface="+mj-lt"/>
              <a:ea typeface="+mj-ea"/>
              <a:cs typeface="Mudir MT" pitchFamily="2" charset="-78"/>
            </a:endParaRPr>
          </a:p>
        </p:txBody>
      </p:sp>
      <p:sp>
        <p:nvSpPr>
          <p:cNvPr id="11" name="Rectangle 3"/>
          <p:cNvSpPr txBox="1">
            <a:spLocks noChangeArrowheads="1"/>
          </p:cNvSpPr>
          <p:nvPr/>
        </p:nvSpPr>
        <p:spPr>
          <a:xfrm>
            <a:off x="381000" y="5105400"/>
            <a:ext cx="5840413" cy="3733800"/>
          </a:xfrm>
          <a:prstGeom prst="rect">
            <a:avLst/>
          </a:prstGeom>
        </p:spPr>
        <p:txBody>
          <a:bodyPr>
            <a:normAutofit/>
          </a:bodyPr>
          <a:lstStyle/>
          <a:p>
            <a:pPr marL="342900" indent="-342900" algn="just" rtl="1" fontAlgn="auto">
              <a:spcBef>
                <a:spcPct val="20000"/>
              </a:spcBef>
              <a:spcAft>
                <a:spcPts val="0"/>
              </a:spcAft>
              <a:buFont typeface="Arial" pitchFamily="34" charset="0"/>
              <a:buChar char="•"/>
              <a:defRPr/>
            </a:pPr>
            <a:r>
              <a:rPr lang="ar-SA" sz="1300" dirty="0">
                <a:latin typeface="+mn-lt"/>
                <a:cs typeface="Simplified Arabic" pitchFamily="2" charset="-78"/>
              </a:rPr>
              <a:t>مجموعة من القوانين والمقاييس المبرمجة لتوصيف لغة التخاطب بين جهازي حاسب آلي أو أكثر عبر شبكة ما.</a:t>
            </a:r>
          </a:p>
          <a:p>
            <a:pPr marL="342900" indent="-342900" algn="just" rtl="1" fontAlgn="auto">
              <a:spcBef>
                <a:spcPct val="20000"/>
              </a:spcBef>
              <a:spcAft>
                <a:spcPts val="0"/>
              </a:spcAft>
              <a:buFont typeface="Arial" pitchFamily="34" charset="0"/>
              <a:buChar char="•"/>
              <a:defRPr/>
            </a:pPr>
            <a:r>
              <a:rPr lang="ar-SA" sz="1300" b="1" dirty="0">
                <a:latin typeface="+mn-lt"/>
                <a:cs typeface="Simplified Arabic" pitchFamily="2" charset="-78"/>
              </a:rPr>
              <a:t>أهم مهامها:</a:t>
            </a:r>
          </a:p>
          <a:p>
            <a:pPr algn="just" rtl="1" fontAlgn="auto">
              <a:spcBef>
                <a:spcPct val="20000"/>
              </a:spcBef>
              <a:spcAft>
                <a:spcPts val="0"/>
              </a:spcAft>
              <a:defRPr/>
            </a:pPr>
            <a:r>
              <a:rPr lang="ar-SA" sz="1300" dirty="0">
                <a:latin typeface="+mn-lt"/>
                <a:cs typeface="Simplified Arabic" pitchFamily="2" charset="-78"/>
              </a:rPr>
              <a:t> - </a:t>
            </a:r>
            <a:r>
              <a:rPr lang="ar-SA" sz="1300" dirty="0">
                <a:latin typeface="Times New Roman" pitchFamily="18" charset="0"/>
                <a:cs typeface="Times New Roman" pitchFamily="18" charset="0"/>
              </a:rPr>
              <a:t>عنونة (</a:t>
            </a:r>
            <a:r>
              <a:rPr lang="en-US" sz="1300" dirty="0">
                <a:latin typeface="Times New Roman" pitchFamily="18" charset="0"/>
                <a:cs typeface="Times New Roman" pitchFamily="18" charset="0"/>
              </a:rPr>
              <a:t>Addressing</a:t>
            </a:r>
            <a:r>
              <a:rPr lang="ar-SA" sz="1300" dirty="0">
                <a:latin typeface="Times New Roman" pitchFamily="18" charset="0"/>
                <a:cs typeface="Times New Roman" pitchFamily="18" charset="0"/>
              </a:rPr>
              <a:t>) الأجهزة على الشبكة لتسهيل التخاطب مع بعضها البعض.</a:t>
            </a:r>
          </a:p>
          <a:p>
            <a:pPr algn="just" rtl="1" fontAlgn="auto">
              <a:spcBef>
                <a:spcPct val="20000"/>
              </a:spcBef>
              <a:spcAft>
                <a:spcPts val="0"/>
              </a:spcAft>
              <a:defRPr/>
            </a:pPr>
            <a:r>
              <a:rPr lang="ar-SA" sz="1300" dirty="0">
                <a:latin typeface="Times New Roman" pitchFamily="18" charset="0"/>
                <a:cs typeface="Times New Roman" pitchFamily="18" charset="0"/>
              </a:rPr>
              <a:t> - تشكيل رزمة البيانات لتبادلها أثناء الاتصال.</a:t>
            </a:r>
          </a:p>
          <a:p>
            <a:pPr algn="just" rtl="1" fontAlgn="auto">
              <a:spcBef>
                <a:spcPct val="20000"/>
              </a:spcBef>
              <a:spcAft>
                <a:spcPts val="0"/>
              </a:spcAft>
              <a:defRPr/>
            </a:pPr>
            <a:r>
              <a:rPr lang="ar-SA" sz="1300" dirty="0">
                <a:latin typeface="Times New Roman" pitchFamily="18" charset="0"/>
                <a:cs typeface="Times New Roman" pitchFamily="18" charset="0"/>
              </a:rPr>
              <a:t> - التحكم في توجيه سير البيانات</a:t>
            </a:r>
          </a:p>
          <a:p>
            <a:pPr algn="just" rtl="1" fontAlgn="auto">
              <a:spcBef>
                <a:spcPct val="20000"/>
              </a:spcBef>
              <a:spcAft>
                <a:spcPts val="0"/>
              </a:spcAft>
              <a:defRPr/>
            </a:pPr>
            <a:r>
              <a:rPr lang="ar-SA" sz="1300" dirty="0">
                <a:latin typeface="Times New Roman" pitchFamily="18" charset="0"/>
                <a:cs typeface="Times New Roman" pitchFamily="18" charset="0"/>
              </a:rPr>
              <a:t> - التحكم في طريقة الاتصال.</a:t>
            </a:r>
          </a:p>
          <a:p>
            <a:pPr algn="just" rtl="1" fontAlgn="auto">
              <a:spcBef>
                <a:spcPct val="20000"/>
              </a:spcBef>
              <a:spcAft>
                <a:spcPts val="0"/>
              </a:spcAft>
              <a:defRPr/>
            </a:pPr>
            <a:endParaRPr lang="en-US" sz="1300" dirty="0">
              <a:latin typeface="+mn-lt"/>
              <a:cs typeface="Simplified Arabic" pitchFamily="2" charset="-78"/>
            </a:endParaRPr>
          </a:p>
        </p:txBody>
      </p:sp>
      <p:sp>
        <p:nvSpPr>
          <p:cNvPr id="12" name="Rectangle 3"/>
          <p:cNvSpPr txBox="1">
            <a:spLocks noChangeArrowheads="1"/>
          </p:cNvSpPr>
          <p:nvPr/>
        </p:nvSpPr>
        <p:spPr>
          <a:xfrm>
            <a:off x="685800" y="6781800"/>
            <a:ext cx="5562600" cy="1828800"/>
          </a:xfrm>
          <a:prstGeom prst="rect">
            <a:avLst/>
          </a:prstGeom>
        </p:spPr>
        <p:txBody>
          <a:bodyPr>
            <a:normAutofit/>
          </a:bodyPr>
          <a:lstStyle/>
          <a:p>
            <a:pPr marL="342900" indent="-342900" algn="just" rtl="1" fontAlgn="auto">
              <a:spcBef>
                <a:spcPct val="20000"/>
              </a:spcBef>
              <a:spcAft>
                <a:spcPts val="0"/>
              </a:spcAft>
              <a:buFont typeface="Arial" pitchFamily="34" charset="0"/>
              <a:buChar char="•"/>
              <a:defRPr/>
            </a:pPr>
            <a:r>
              <a:rPr lang="ar-SA" sz="1300">
                <a:latin typeface="+mn-lt"/>
                <a:cs typeface="Simplified Arabic" pitchFamily="2" charset="-78"/>
              </a:rPr>
              <a:t>رزمة بروتوكولات </a:t>
            </a:r>
            <a:r>
              <a:rPr lang="en-US" sz="1300">
                <a:latin typeface="+mn-lt"/>
                <a:cs typeface="Simplified Arabic" pitchFamily="2" charset="-78"/>
              </a:rPr>
              <a:t>TCP/IP</a:t>
            </a:r>
            <a:r>
              <a:rPr lang="ar-SA" sz="1300">
                <a:latin typeface="+mn-lt"/>
                <a:cs typeface="Simplified Arabic" pitchFamily="2" charset="-78"/>
              </a:rPr>
              <a:t>: تحتوى على العديد من البرتوكولات أهمها:</a:t>
            </a:r>
          </a:p>
          <a:p>
            <a:pPr algn="just" rtl="1" fontAlgn="auto">
              <a:spcBef>
                <a:spcPct val="20000"/>
              </a:spcBef>
              <a:spcAft>
                <a:spcPts val="0"/>
              </a:spcAft>
              <a:defRPr/>
            </a:pPr>
            <a:r>
              <a:rPr lang="ar-SA" sz="1300">
                <a:latin typeface="Times New Roman" pitchFamily="18" charset="0"/>
                <a:cs typeface="Times New Roman" pitchFamily="18" charset="0"/>
              </a:rPr>
              <a:t> - </a:t>
            </a:r>
            <a:r>
              <a:rPr lang="ar-SA" sz="1300" b="1">
                <a:latin typeface="Times New Roman" pitchFamily="18" charset="0"/>
                <a:cs typeface="Times New Roman" pitchFamily="18" charset="0"/>
              </a:rPr>
              <a:t>برتوكول نقل النصوص المتشعبة </a:t>
            </a:r>
            <a:r>
              <a:rPr lang="en-US" sz="1300" b="1">
                <a:latin typeface="Times New Roman" pitchFamily="18" charset="0"/>
                <a:cs typeface="Times New Roman" pitchFamily="18" charset="0"/>
              </a:rPr>
              <a:t>HTTP</a:t>
            </a:r>
            <a:r>
              <a:rPr lang="ar-SA" sz="1300" b="1">
                <a:latin typeface="Times New Roman" pitchFamily="18" charset="0"/>
                <a:cs typeface="Times New Roman" pitchFamily="18" charset="0"/>
              </a:rPr>
              <a:t>:</a:t>
            </a:r>
          </a:p>
          <a:p>
            <a:pPr algn="just" rtl="1" fontAlgn="auto">
              <a:spcBef>
                <a:spcPct val="20000"/>
              </a:spcBef>
              <a:spcAft>
                <a:spcPts val="0"/>
              </a:spcAft>
              <a:defRPr/>
            </a:pPr>
            <a:r>
              <a:rPr lang="ar-SA" sz="1300">
                <a:latin typeface="Times New Roman" pitchFamily="18" charset="0"/>
                <a:cs typeface="Times New Roman" pitchFamily="18" charset="0"/>
              </a:rPr>
              <a:t> يُستخدم لجلب الوثائق ذات الوصلات المتشعبة من على شبكة الويب</a:t>
            </a:r>
          </a:p>
          <a:p>
            <a:pPr algn="just" rtl="1" fontAlgn="auto">
              <a:spcBef>
                <a:spcPct val="20000"/>
              </a:spcBef>
              <a:spcAft>
                <a:spcPts val="0"/>
              </a:spcAft>
              <a:defRPr/>
            </a:pPr>
            <a:r>
              <a:rPr lang="ar-SA" sz="1300">
                <a:latin typeface="Times New Roman" pitchFamily="18" charset="0"/>
                <a:cs typeface="Times New Roman" pitchFamily="18" charset="0"/>
              </a:rPr>
              <a:t> </a:t>
            </a:r>
            <a:r>
              <a:rPr lang="ar-SA" sz="1300" b="1">
                <a:latin typeface="Times New Roman" pitchFamily="18" charset="0"/>
                <a:cs typeface="Times New Roman" pitchFamily="18" charset="0"/>
              </a:rPr>
              <a:t>- بروتوكول الانترنت </a:t>
            </a:r>
            <a:r>
              <a:rPr lang="en-US" sz="1300" b="1">
                <a:latin typeface="Times New Roman" pitchFamily="18" charset="0"/>
                <a:cs typeface="Times New Roman" pitchFamily="18" charset="0"/>
              </a:rPr>
              <a:t>IP</a:t>
            </a:r>
            <a:r>
              <a:rPr lang="ar-SA" sz="1300" b="1">
                <a:latin typeface="Times New Roman" pitchFamily="18" charset="0"/>
                <a:cs typeface="Times New Roman" pitchFamily="18" charset="0"/>
              </a:rPr>
              <a:t>:</a:t>
            </a:r>
          </a:p>
          <a:p>
            <a:pPr algn="just" rtl="1" fontAlgn="auto">
              <a:spcBef>
                <a:spcPct val="20000"/>
              </a:spcBef>
              <a:spcAft>
                <a:spcPts val="0"/>
              </a:spcAft>
              <a:defRPr/>
            </a:pPr>
            <a:r>
              <a:rPr lang="ar-SA" sz="1300">
                <a:latin typeface="Times New Roman" pitchFamily="18" charset="0"/>
                <a:cs typeface="Times New Roman" pitchFamily="18" charset="0"/>
              </a:rPr>
              <a:t> مسئول عن حزم وعنونة وتوجيه حزم البيانات الواردة من البروتوكول </a:t>
            </a:r>
            <a:r>
              <a:rPr lang="en-US" sz="1300">
                <a:latin typeface="Times New Roman" pitchFamily="18" charset="0"/>
                <a:cs typeface="Times New Roman" pitchFamily="18" charset="0"/>
              </a:rPr>
              <a:t>TCP</a:t>
            </a:r>
            <a:endParaRPr lang="ar-SA" sz="1300">
              <a:latin typeface="Times New Roman" pitchFamily="18" charset="0"/>
              <a:cs typeface="Times New Roman" pitchFamily="18" charset="0"/>
            </a:endParaRPr>
          </a:p>
          <a:p>
            <a:pPr algn="just" rtl="1" fontAlgn="auto">
              <a:spcBef>
                <a:spcPct val="20000"/>
              </a:spcBef>
              <a:spcAft>
                <a:spcPts val="0"/>
              </a:spcAft>
              <a:defRPr/>
            </a:pPr>
            <a:r>
              <a:rPr lang="ar-SA" sz="1300">
                <a:latin typeface="Times New Roman" pitchFamily="18" charset="0"/>
                <a:cs typeface="Times New Roman" pitchFamily="18" charset="0"/>
              </a:rPr>
              <a:t> </a:t>
            </a:r>
            <a:r>
              <a:rPr lang="ar-SA" sz="1300" b="1">
                <a:latin typeface="Times New Roman" pitchFamily="18" charset="0"/>
                <a:cs typeface="Times New Roman" pitchFamily="18" charset="0"/>
              </a:rPr>
              <a:t>- بروتوكول التحكم بالنقل (</a:t>
            </a:r>
            <a:r>
              <a:rPr lang="en-US" sz="1300" b="1">
                <a:latin typeface="Times New Roman" pitchFamily="18" charset="0"/>
                <a:cs typeface="Times New Roman" pitchFamily="18" charset="0"/>
              </a:rPr>
              <a:t>TCP</a:t>
            </a:r>
            <a:r>
              <a:rPr lang="ar-SA" sz="1300" b="1">
                <a:latin typeface="Times New Roman" pitchFamily="18" charset="0"/>
                <a:cs typeface="Times New Roman" pitchFamily="18" charset="0"/>
              </a:rPr>
              <a:t>):</a:t>
            </a:r>
          </a:p>
          <a:p>
            <a:pPr algn="just" rtl="1" fontAlgn="auto">
              <a:spcBef>
                <a:spcPct val="20000"/>
              </a:spcBef>
              <a:spcAft>
                <a:spcPts val="0"/>
              </a:spcAft>
              <a:defRPr/>
            </a:pPr>
            <a:r>
              <a:rPr lang="ar-SA" sz="1300">
                <a:latin typeface="Times New Roman" pitchFamily="18" charset="0"/>
                <a:cs typeface="Times New Roman" pitchFamily="18" charset="0"/>
              </a:rPr>
              <a:t> للتحكم والمراقبة في تراسل البيانات.</a:t>
            </a:r>
          </a:p>
          <a:p>
            <a:pPr algn="just" rtl="1" fontAlgn="auto">
              <a:spcBef>
                <a:spcPct val="20000"/>
              </a:spcBef>
              <a:spcAft>
                <a:spcPts val="0"/>
              </a:spcAft>
              <a:defRPr/>
            </a:pPr>
            <a:endParaRPr lang="en-US" sz="1300" dirty="0">
              <a:latin typeface="+mn-lt"/>
              <a:cs typeface="Simplified Arabic" pitchFamily="2" charset="-78"/>
            </a:endParaRPr>
          </a:p>
        </p:txBody>
      </p:sp>
      <p:sp>
        <p:nvSpPr>
          <p:cNvPr id="14" name="عنصر نائب للتذييل 13"/>
          <p:cNvSpPr>
            <a:spLocks noGrp="1"/>
          </p:cNvSpPr>
          <p:nvPr>
            <p:ph type="ftr" sz="quarter" idx="11"/>
          </p:nvPr>
        </p:nvSpPr>
        <p:spPr/>
        <p:txBody>
          <a:bodyPr/>
          <a:lstStyle/>
          <a:p>
            <a:r>
              <a:rPr lang="en-US" smtClean="0"/>
              <a:t>60</a:t>
            </a:r>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in)">
                                      <p:cBhvr>
                                        <p:cTn id="7" dur="500"/>
                                        <p:tgtEl>
                                          <p:spTgt spid="3"/>
                                        </p:tgtEl>
                                      </p:cBhvr>
                                    </p:animEffect>
                                  </p:childTnLst>
                                  <p:subTnLst>
                                    <p:audio>
                                      <p:cMediaNode>
                                        <p:cTn display="0" masterRel="sameClick">
                                          <p:stCondLst>
                                            <p:cond evt="begin" delay="0">
                                              <p:tn val="5"/>
                                            </p:cond>
                                          </p:stCondLst>
                                          <p:endCondLst>
                                            <p:cond evt="onStopAudio" delay="0">
                                              <p:tgtEl>
                                                <p:sldTgt/>
                                              </p:tgtEl>
                                            </p:cond>
                                          </p:endCondLst>
                                        </p:cTn>
                                        <p:tgtEl>
                                          <p:sndTgt r:embed="rId3" name="type.wav"/>
                                        </p:tgtEl>
                                      </p:cMediaNode>
                                    </p:audio>
                                  </p:subTnLst>
                                </p:cTn>
                              </p:par>
                            </p:childTnLst>
                          </p:cTn>
                        </p:par>
                        <p:par>
                          <p:cTn id="8" fill="hold">
                            <p:stCondLst>
                              <p:cond delay="500"/>
                            </p:stCondLst>
                            <p:childTnLst>
                              <p:par>
                                <p:cTn id="9" presetID="16" presetClass="entr" presetSubtype="26" fill="hold" grpId="0" nodeType="after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animEffect transition="in" filter="barn(inHorizontal)">
                                      <p:cBhvr>
                                        <p:cTn id="11" dur="500"/>
                                        <p:tgtEl>
                                          <p:spTgt spid="4">
                                            <p:txEl>
                                              <p:pRg st="0" end="0"/>
                                            </p:txEl>
                                          </p:spTgt>
                                        </p:tgtEl>
                                      </p:cBhvr>
                                    </p:animEffect>
                                  </p:childTnLst>
                                  <p:subTnLst>
                                    <p:audio>
                                      <p:cMediaNode>
                                        <p:cTn display="0" masterRel="sameClick">
                                          <p:stCondLst>
                                            <p:cond evt="begin" delay="0">
                                              <p:tn val="9"/>
                                            </p:cond>
                                          </p:stCondLst>
                                          <p:endCondLst>
                                            <p:cond evt="onStopAudio" delay="0">
                                              <p:tgtEl>
                                                <p:sldTgt/>
                                              </p:tgtEl>
                                            </p:cond>
                                          </p:endCondLst>
                                        </p:cTn>
                                        <p:tgtEl>
                                          <p:sndTgt r:embed="rId4" name="chimes.wav"/>
                                        </p:tgtEl>
                                      </p:cMediaNode>
                                    </p:audio>
                                  </p:subTnLst>
                                </p:cTn>
                              </p:par>
                            </p:childTnLst>
                          </p:cTn>
                        </p:par>
                        <p:par>
                          <p:cTn id="12" fill="hold">
                            <p:stCondLst>
                              <p:cond delay="1000"/>
                            </p:stCondLst>
                            <p:childTnLst>
                              <p:par>
                                <p:cTn id="13" presetID="16" presetClass="entr" presetSubtype="26" fill="hold" grpId="0" nodeType="after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animEffect transition="in" filter="barn(inHorizontal)">
                                      <p:cBhvr>
                                        <p:cTn id="15" dur="500"/>
                                        <p:tgtEl>
                                          <p:spTgt spid="4">
                                            <p:txEl>
                                              <p:pRg st="1" end="1"/>
                                            </p:txEl>
                                          </p:spTgt>
                                        </p:tgtEl>
                                      </p:cBhvr>
                                    </p:animEffect>
                                  </p:childTnLst>
                                  <p:subTnLst>
                                    <p:audio>
                                      <p:cMediaNode>
                                        <p:cTn display="0" masterRel="sameClick">
                                          <p:stCondLst>
                                            <p:cond evt="begin" delay="0">
                                              <p:tn val="13"/>
                                            </p:cond>
                                          </p:stCondLst>
                                          <p:endCondLst>
                                            <p:cond evt="onStopAudio" delay="0">
                                              <p:tgtEl>
                                                <p:sldTgt/>
                                              </p:tgtEl>
                                            </p:cond>
                                          </p:endCondLst>
                                        </p:cTn>
                                        <p:tgtEl>
                                          <p:sndTgt r:embed="rId4" name="chimes.wav"/>
                                        </p:tgtEl>
                                      </p:cMediaNode>
                                    </p:audio>
                                  </p:subTnLst>
                                </p:cTn>
                              </p:par>
                            </p:childTnLst>
                          </p:cTn>
                        </p:par>
                        <p:par>
                          <p:cTn id="16" fill="hold">
                            <p:stCondLst>
                              <p:cond delay="1500"/>
                            </p:stCondLst>
                            <p:childTnLst>
                              <p:par>
                                <p:cTn id="17" presetID="16" presetClass="entr" presetSubtype="26" fill="hold" grpId="0" nodeType="after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Effect transition="in" filter="barn(inHorizontal)">
                                      <p:cBhvr>
                                        <p:cTn id="19" dur="500"/>
                                        <p:tgtEl>
                                          <p:spTgt spid="4">
                                            <p:txEl>
                                              <p:pRg st="2" end="2"/>
                                            </p:txEl>
                                          </p:spTgt>
                                        </p:tgtEl>
                                      </p:cBhvr>
                                    </p:animEffect>
                                  </p:childTnLst>
                                  <p:subTnLst>
                                    <p:audio>
                                      <p:cMediaNode>
                                        <p:cTn display="0" masterRel="sameClick">
                                          <p:stCondLst>
                                            <p:cond evt="begin" delay="0">
                                              <p:tn val="17"/>
                                            </p:cond>
                                          </p:stCondLst>
                                          <p:endCondLst>
                                            <p:cond evt="onStopAudio" delay="0">
                                              <p:tgtEl>
                                                <p:sldTgt/>
                                              </p:tgtEl>
                                            </p:cond>
                                          </p:endCondLst>
                                        </p:cTn>
                                        <p:tgtEl>
                                          <p:sndTgt r:embed="rId4" name="chimes.wav"/>
                                        </p:tgtEl>
                                      </p:cMediaNode>
                                    </p:audio>
                                  </p:subTnLst>
                                </p:cTn>
                              </p:par>
                            </p:childTnLst>
                          </p:cTn>
                        </p:par>
                      </p:childTnLst>
                    </p:cTn>
                  </p:par>
                  <p:par>
                    <p:cTn id="20" fill="hold">
                      <p:stCondLst>
                        <p:cond delay="indefinite"/>
                      </p:stCondLst>
                      <p:childTnLst>
                        <p:par>
                          <p:cTn id="21" fill="hold">
                            <p:stCondLst>
                              <p:cond delay="0"/>
                            </p:stCondLst>
                            <p:childTnLst>
                              <p:par>
                                <p:cTn id="22" presetID="18" presetClass="entr" presetSubtype="12" fill="hold"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strips(downLeft)">
                                      <p:cBhvr>
                                        <p:cTn id="24" dur="500"/>
                                        <p:tgtEl>
                                          <p:spTgt spid="5"/>
                                        </p:tgtEl>
                                      </p:cBhvr>
                                    </p:animEffect>
                                  </p:childTnLst>
                                </p:cTn>
                              </p:par>
                            </p:childTnLst>
                          </p:cTn>
                        </p:par>
                      </p:childTnLst>
                    </p:cTn>
                  </p:par>
                  <p:par>
                    <p:cTn id="25" fill="hold">
                      <p:stCondLst>
                        <p:cond delay="indefinite"/>
                      </p:stCondLst>
                      <p:childTnLst>
                        <p:par>
                          <p:cTn id="26" fill="hold">
                            <p:stCondLst>
                              <p:cond delay="0"/>
                            </p:stCondLst>
                            <p:childTnLst>
                              <p:par>
                                <p:cTn id="27" presetID="31" presetClass="entr" presetSubtype="0"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p:cTn id="29" dur="1000" fill="hold"/>
                                        <p:tgtEl>
                                          <p:spTgt spid="6"/>
                                        </p:tgtEl>
                                        <p:attrNameLst>
                                          <p:attrName>ppt_w</p:attrName>
                                        </p:attrNameLst>
                                      </p:cBhvr>
                                      <p:tavLst>
                                        <p:tav tm="0">
                                          <p:val>
                                            <p:fltVal val="0"/>
                                          </p:val>
                                        </p:tav>
                                        <p:tav tm="100000">
                                          <p:val>
                                            <p:strVal val="#ppt_w"/>
                                          </p:val>
                                        </p:tav>
                                      </p:tavLst>
                                    </p:anim>
                                    <p:anim calcmode="lin" valueType="num">
                                      <p:cBhvr>
                                        <p:cTn id="30" dur="1000" fill="hold"/>
                                        <p:tgtEl>
                                          <p:spTgt spid="6"/>
                                        </p:tgtEl>
                                        <p:attrNameLst>
                                          <p:attrName>ppt_h</p:attrName>
                                        </p:attrNameLst>
                                      </p:cBhvr>
                                      <p:tavLst>
                                        <p:tav tm="0">
                                          <p:val>
                                            <p:fltVal val="0"/>
                                          </p:val>
                                        </p:tav>
                                        <p:tav tm="100000">
                                          <p:val>
                                            <p:strVal val="#ppt_h"/>
                                          </p:val>
                                        </p:tav>
                                      </p:tavLst>
                                    </p:anim>
                                    <p:anim calcmode="lin" valueType="num">
                                      <p:cBhvr>
                                        <p:cTn id="31" dur="1000" fill="hold"/>
                                        <p:tgtEl>
                                          <p:spTgt spid="6"/>
                                        </p:tgtEl>
                                        <p:attrNameLst>
                                          <p:attrName>style.rotation</p:attrName>
                                        </p:attrNameLst>
                                      </p:cBhvr>
                                      <p:tavLst>
                                        <p:tav tm="0">
                                          <p:val>
                                            <p:fltVal val="90"/>
                                          </p:val>
                                        </p:tav>
                                        <p:tav tm="100000">
                                          <p:val>
                                            <p:fltVal val="0"/>
                                          </p:val>
                                        </p:tav>
                                      </p:tavLst>
                                    </p:anim>
                                    <p:animEffect transition="in" filter="fade">
                                      <p:cBhvr>
                                        <p:cTn id="32" dur="1000"/>
                                        <p:tgtEl>
                                          <p:spTgt spid="6"/>
                                        </p:tgtEl>
                                      </p:cBhvr>
                                    </p:animEffect>
                                  </p:childTnLst>
                                </p:cTn>
                              </p:par>
                            </p:childTnLst>
                          </p:cTn>
                        </p:par>
                        <p:par>
                          <p:cTn id="33" fill="hold">
                            <p:stCondLst>
                              <p:cond delay="1000"/>
                            </p:stCondLst>
                            <p:childTnLst>
                              <p:par>
                                <p:cTn id="34" presetID="4" presetClass="entr" presetSubtype="16" fill="hold" grpId="0" nodeType="after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box(in)">
                                      <p:cBhvr>
                                        <p:cTn id="36" dur="500"/>
                                        <p:tgtEl>
                                          <p:spTgt spid="7"/>
                                        </p:tgtEl>
                                      </p:cBhvr>
                                    </p:animEffect>
                                  </p:childTnLst>
                                  <p:subTnLst>
                                    <p:audio>
                                      <p:cMediaNode>
                                        <p:cTn display="0" masterRel="sameClick">
                                          <p:stCondLst>
                                            <p:cond evt="begin" delay="0">
                                              <p:tn val="34"/>
                                            </p:cond>
                                          </p:stCondLst>
                                          <p:endCondLst>
                                            <p:cond evt="onStopAudio" delay="0">
                                              <p:tgtEl>
                                                <p:sldTgt/>
                                              </p:tgtEl>
                                            </p:cond>
                                          </p:endCondLst>
                                        </p:cTn>
                                        <p:tgtEl>
                                          <p:sndTgt r:embed="rId3" name="type.wav"/>
                                        </p:tgtEl>
                                      </p:cMediaNode>
                                    </p:audio>
                                  </p:subTnLst>
                                </p:cTn>
                              </p:par>
                            </p:childTnLst>
                          </p:cTn>
                        </p:par>
                        <p:par>
                          <p:cTn id="37" fill="hold">
                            <p:stCondLst>
                              <p:cond delay="1500"/>
                            </p:stCondLst>
                            <p:childTnLst>
                              <p:par>
                                <p:cTn id="38" presetID="16" presetClass="entr" presetSubtype="26" fill="hold" grpId="0" nodeType="afterEffect">
                                  <p:stCondLst>
                                    <p:cond delay="0"/>
                                  </p:stCondLst>
                                  <p:childTnLst>
                                    <p:set>
                                      <p:cBhvr>
                                        <p:cTn id="39" dur="1" fill="hold">
                                          <p:stCondLst>
                                            <p:cond delay="0"/>
                                          </p:stCondLst>
                                        </p:cTn>
                                        <p:tgtEl>
                                          <p:spTgt spid="8">
                                            <p:txEl>
                                              <p:pRg st="0" end="0"/>
                                            </p:txEl>
                                          </p:spTgt>
                                        </p:tgtEl>
                                        <p:attrNameLst>
                                          <p:attrName>style.visibility</p:attrName>
                                        </p:attrNameLst>
                                      </p:cBhvr>
                                      <p:to>
                                        <p:strVal val="visible"/>
                                      </p:to>
                                    </p:set>
                                    <p:animEffect transition="in" filter="barn(inHorizontal)">
                                      <p:cBhvr>
                                        <p:cTn id="40" dur="500"/>
                                        <p:tgtEl>
                                          <p:spTgt spid="8">
                                            <p:txEl>
                                              <p:pRg st="0" end="0"/>
                                            </p:txEl>
                                          </p:spTgt>
                                        </p:tgtEl>
                                      </p:cBhvr>
                                    </p:animEffect>
                                  </p:childTnLst>
                                  <p:subTnLst>
                                    <p:audio>
                                      <p:cMediaNode>
                                        <p:cTn display="0" masterRel="sameClick">
                                          <p:stCondLst>
                                            <p:cond evt="begin" delay="0">
                                              <p:tn val="38"/>
                                            </p:cond>
                                          </p:stCondLst>
                                          <p:endCondLst>
                                            <p:cond evt="onStopAudio" delay="0">
                                              <p:tgtEl>
                                                <p:sldTgt/>
                                              </p:tgtEl>
                                            </p:cond>
                                          </p:endCondLst>
                                        </p:cTn>
                                        <p:tgtEl>
                                          <p:sndTgt r:embed="rId4" name="chimes.wav"/>
                                        </p:tgtEl>
                                      </p:cMediaNode>
                                    </p:audio>
                                  </p:subTnLst>
                                </p:cTn>
                              </p:par>
                            </p:childTnLst>
                          </p:cTn>
                        </p:par>
                        <p:par>
                          <p:cTn id="41" fill="hold">
                            <p:stCondLst>
                              <p:cond delay="2000"/>
                            </p:stCondLst>
                            <p:childTnLst>
                              <p:par>
                                <p:cTn id="42" presetID="16" presetClass="entr" presetSubtype="26" fill="hold" grpId="0" nodeType="afterEffect">
                                  <p:stCondLst>
                                    <p:cond delay="0"/>
                                  </p:stCondLst>
                                  <p:childTnLst>
                                    <p:set>
                                      <p:cBhvr>
                                        <p:cTn id="43" dur="1" fill="hold">
                                          <p:stCondLst>
                                            <p:cond delay="0"/>
                                          </p:stCondLst>
                                        </p:cTn>
                                        <p:tgtEl>
                                          <p:spTgt spid="8">
                                            <p:txEl>
                                              <p:pRg st="1" end="1"/>
                                            </p:txEl>
                                          </p:spTgt>
                                        </p:tgtEl>
                                        <p:attrNameLst>
                                          <p:attrName>style.visibility</p:attrName>
                                        </p:attrNameLst>
                                      </p:cBhvr>
                                      <p:to>
                                        <p:strVal val="visible"/>
                                      </p:to>
                                    </p:set>
                                    <p:animEffect transition="in" filter="barn(inHorizontal)">
                                      <p:cBhvr>
                                        <p:cTn id="44" dur="500"/>
                                        <p:tgtEl>
                                          <p:spTgt spid="8">
                                            <p:txEl>
                                              <p:pRg st="1" end="1"/>
                                            </p:txEl>
                                          </p:spTgt>
                                        </p:tgtEl>
                                      </p:cBhvr>
                                    </p:animEffect>
                                  </p:childTnLst>
                                  <p:subTnLst>
                                    <p:audio>
                                      <p:cMediaNode>
                                        <p:cTn display="0" masterRel="sameClick">
                                          <p:stCondLst>
                                            <p:cond evt="begin" delay="0">
                                              <p:tn val="42"/>
                                            </p:cond>
                                          </p:stCondLst>
                                          <p:endCondLst>
                                            <p:cond evt="onStopAudio" delay="0">
                                              <p:tgtEl>
                                                <p:sldTgt/>
                                              </p:tgtEl>
                                            </p:cond>
                                          </p:endCondLst>
                                        </p:cTn>
                                        <p:tgtEl>
                                          <p:sndTgt r:embed="rId4" name="chimes.wav"/>
                                        </p:tgtEl>
                                      </p:cMediaNode>
                                    </p:audio>
                                  </p:subTnLst>
                                </p:cTn>
                              </p:par>
                            </p:childTnLst>
                          </p:cTn>
                        </p:par>
                        <p:par>
                          <p:cTn id="45" fill="hold">
                            <p:stCondLst>
                              <p:cond delay="2500"/>
                            </p:stCondLst>
                            <p:childTnLst>
                              <p:par>
                                <p:cTn id="46" presetID="16" presetClass="entr" presetSubtype="26" fill="hold" grpId="0" nodeType="afterEffect">
                                  <p:stCondLst>
                                    <p:cond delay="0"/>
                                  </p:stCondLst>
                                  <p:childTnLst>
                                    <p:set>
                                      <p:cBhvr>
                                        <p:cTn id="47" dur="1" fill="hold">
                                          <p:stCondLst>
                                            <p:cond delay="0"/>
                                          </p:stCondLst>
                                        </p:cTn>
                                        <p:tgtEl>
                                          <p:spTgt spid="8">
                                            <p:txEl>
                                              <p:pRg st="2" end="2"/>
                                            </p:txEl>
                                          </p:spTgt>
                                        </p:tgtEl>
                                        <p:attrNameLst>
                                          <p:attrName>style.visibility</p:attrName>
                                        </p:attrNameLst>
                                      </p:cBhvr>
                                      <p:to>
                                        <p:strVal val="visible"/>
                                      </p:to>
                                    </p:set>
                                    <p:animEffect transition="in" filter="barn(inHorizontal)">
                                      <p:cBhvr>
                                        <p:cTn id="48" dur="500"/>
                                        <p:tgtEl>
                                          <p:spTgt spid="8">
                                            <p:txEl>
                                              <p:pRg st="2" end="2"/>
                                            </p:txEl>
                                          </p:spTgt>
                                        </p:tgtEl>
                                      </p:cBhvr>
                                    </p:animEffect>
                                  </p:childTnLst>
                                  <p:subTnLst>
                                    <p:audio>
                                      <p:cMediaNode>
                                        <p:cTn display="0" masterRel="sameClick">
                                          <p:stCondLst>
                                            <p:cond evt="begin" delay="0">
                                              <p:tn val="46"/>
                                            </p:cond>
                                          </p:stCondLst>
                                          <p:endCondLst>
                                            <p:cond evt="onStopAudio" delay="0">
                                              <p:tgtEl>
                                                <p:sldTgt/>
                                              </p:tgtEl>
                                            </p:cond>
                                          </p:endCondLst>
                                        </p:cTn>
                                        <p:tgtEl>
                                          <p:sndTgt r:embed="rId4" name="chimes.wav"/>
                                        </p:tgtEl>
                                      </p:cMediaNode>
                                    </p:audio>
                                  </p:subTnLst>
                                </p:cTn>
                              </p:par>
                            </p:childTnLst>
                          </p:cTn>
                        </p:par>
                        <p:par>
                          <p:cTn id="49" fill="hold">
                            <p:stCondLst>
                              <p:cond delay="3000"/>
                            </p:stCondLst>
                            <p:childTnLst>
                              <p:par>
                                <p:cTn id="50" presetID="16" presetClass="entr" presetSubtype="26" fill="hold" grpId="0" nodeType="afterEffect">
                                  <p:stCondLst>
                                    <p:cond delay="0"/>
                                  </p:stCondLst>
                                  <p:childTnLst>
                                    <p:set>
                                      <p:cBhvr>
                                        <p:cTn id="51" dur="1" fill="hold">
                                          <p:stCondLst>
                                            <p:cond delay="0"/>
                                          </p:stCondLst>
                                        </p:cTn>
                                        <p:tgtEl>
                                          <p:spTgt spid="8">
                                            <p:txEl>
                                              <p:pRg st="3" end="3"/>
                                            </p:txEl>
                                          </p:spTgt>
                                        </p:tgtEl>
                                        <p:attrNameLst>
                                          <p:attrName>style.visibility</p:attrName>
                                        </p:attrNameLst>
                                      </p:cBhvr>
                                      <p:to>
                                        <p:strVal val="visible"/>
                                      </p:to>
                                    </p:set>
                                    <p:animEffect transition="in" filter="barn(inHorizontal)">
                                      <p:cBhvr>
                                        <p:cTn id="52" dur="500"/>
                                        <p:tgtEl>
                                          <p:spTgt spid="8">
                                            <p:txEl>
                                              <p:pRg st="3" end="3"/>
                                            </p:txEl>
                                          </p:spTgt>
                                        </p:tgtEl>
                                      </p:cBhvr>
                                    </p:animEffect>
                                  </p:childTnLst>
                                  <p:subTnLst>
                                    <p:audio>
                                      <p:cMediaNode>
                                        <p:cTn display="0" masterRel="sameClick">
                                          <p:stCondLst>
                                            <p:cond evt="begin" delay="0">
                                              <p:tn val="50"/>
                                            </p:cond>
                                          </p:stCondLst>
                                          <p:endCondLst>
                                            <p:cond evt="onStopAudio" delay="0">
                                              <p:tgtEl>
                                                <p:sldTgt/>
                                              </p:tgtEl>
                                            </p:cond>
                                          </p:endCondLst>
                                        </p:cTn>
                                        <p:tgtEl>
                                          <p:sndTgt r:embed="rId4" name="chimes.wav"/>
                                        </p:tgtEl>
                                      </p:cMediaNode>
                                    </p:audio>
                                  </p:subTnLst>
                                </p:cTn>
                              </p:par>
                            </p:childTnLst>
                          </p:cTn>
                        </p:par>
                        <p:par>
                          <p:cTn id="53" fill="hold">
                            <p:stCondLst>
                              <p:cond delay="3500"/>
                            </p:stCondLst>
                            <p:childTnLst>
                              <p:par>
                                <p:cTn id="54" presetID="16" presetClass="entr" presetSubtype="26" fill="hold" grpId="0" nodeType="afterEffect">
                                  <p:stCondLst>
                                    <p:cond delay="0"/>
                                  </p:stCondLst>
                                  <p:childTnLst>
                                    <p:set>
                                      <p:cBhvr>
                                        <p:cTn id="55" dur="1" fill="hold">
                                          <p:stCondLst>
                                            <p:cond delay="0"/>
                                          </p:stCondLst>
                                        </p:cTn>
                                        <p:tgtEl>
                                          <p:spTgt spid="8">
                                            <p:txEl>
                                              <p:pRg st="4" end="4"/>
                                            </p:txEl>
                                          </p:spTgt>
                                        </p:tgtEl>
                                        <p:attrNameLst>
                                          <p:attrName>style.visibility</p:attrName>
                                        </p:attrNameLst>
                                      </p:cBhvr>
                                      <p:to>
                                        <p:strVal val="visible"/>
                                      </p:to>
                                    </p:set>
                                    <p:animEffect transition="in" filter="barn(inHorizontal)">
                                      <p:cBhvr>
                                        <p:cTn id="56" dur="500"/>
                                        <p:tgtEl>
                                          <p:spTgt spid="8">
                                            <p:txEl>
                                              <p:pRg st="4" end="4"/>
                                            </p:txEl>
                                          </p:spTgt>
                                        </p:tgtEl>
                                      </p:cBhvr>
                                    </p:animEffect>
                                  </p:childTnLst>
                                  <p:subTnLst>
                                    <p:audio>
                                      <p:cMediaNode>
                                        <p:cTn display="0" masterRel="sameClick">
                                          <p:stCondLst>
                                            <p:cond evt="begin" delay="0">
                                              <p:tn val="54"/>
                                            </p:cond>
                                          </p:stCondLst>
                                          <p:endCondLst>
                                            <p:cond evt="onStopAudio" delay="0">
                                              <p:tgtEl>
                                                <p:sldTgt/>
                                              </p:tgtEl>
                                            </p:cond>
                                          </p:endCondLst>
                                        </p:cTn>
                                        <p:tgtEl>
                                          <p:sndTgt r:embed="rId4" name="chimes.wav"/>
                                        </p:tgtEl>
                                      </p:cMediaNode>
                                    </p:audio>
                                  </p:subTnLst>
                                </p:cTn>
                              </p:par>
                            </p:childTnLst>
                          </p:cTn>
                        </p:par>
                        <p:par>
                          <p:cTn id="57" fill="hold">
                            <p:stCondLst>
                              <p:cond delay="4000"/>
                            </p:stCondLst>
                            <p:childTnLst>
                              <p:par>
                                <p:cTn id="58" presetID="16" presetClass="entr" presetSubtype="26" fill="hold" grpId="0" nodeType="afterEffect">
                                  <p:stCondLst>
                                    <p:cond delay="0"/>
                                  </p:stCondLst>
                                  <p:childTnLst>
                                    <p:set>
                                      <p:cBhvr>
                                        <p:cTn id="59" dur="1" fill="hold">
                                          <p:stCondLst>
                                            <p:cond delay="0"/>
                                          </p:stCondLst>
                                        </p:cTn>
                                        <p:tgtEl>
                                          <p:spTgt spid="8">
                                            <p:txEl>
                                              <p:pRg st="5" end="5"/>
                                            </p:txEl>
                                          </p:spTgt>
                                        </p:tgtEl>
                                        <p:attrNameLst>
                                          <p:attrName>style.visibility</p:attrName>
                                        </p:attrNameLst>
                                      </p:cBhvr>
                                      <p:to>
                                        <p:strVal val="visible"/>
                                      </p:to>
                                    </p:set>
                                    <p:animEffect transition="in" filter="barn(inHorizontal)">
                                      <p:cBhvr>
                                        <p:cTn id="60" dur="500"/>
                                        <p:tgtEl>
                                          <p:spTgt spid="8">
                                            <p:txEl>
                                              <p:pRg st="5" end="5"/>
                                            </p:txEl>
                                          </p:spTgt>
                                        </p:tgtEl>
                                      </p:cBhvr>
                                    </p:animEffect>
                                  </p:childTnLst>
                                  <p:subTnLst>
                                    <p:audio>
                                      <p:cMediaNode>
                                        <p:cTn display="0" masterRel="sameClick">
                                          <p:stCondLst>
                                            <p:cond evt="begin" delay="0">
                                              <p:tn val="58"/>
                                            </p:cond>
                                          </p:stCondLst>
                                          <p:endCondLst>
                                            <p:cond evt="onStopAudio" delay="0">
                                              <p:tgtEl>
                                                <p:sldTgt/>
                                              </p:tgtEl>
                                            </p:cond>
                                          </p:endCondLst>
                                        </p:cTn>
                                        <p:tgtEl>
                                          <p:sndTgt r:embed="rId4" name="chimes.wav"/>
                                        </p:tgtEl>
                                      </p:cMediaNode>
                                    </p:audio>
                                  </p:subTnLst>
                                </p:cTn>
                              </p:par>
                            </p:childTnLst>
                          </p:cTn>
                        </p:par>
                        <p:par>
                          <p:cTn id="61" fill="hold">
                            <p:stCondLst>
                              <p:cond delay="4500"/>
                            </p:stCondLst>
                            <p:childTnLst>
                              <p:par>
                                <p:cTn id="62" presetID="16" presetClass="entr" presetSubtype="26" fill="hold" grpId="0" nodeType="afterEffect">
                                  <p:stCondLst>
                                    <p:cond delay="0"/>
                                  </p:stCondLst>
                                  <p:childTnLst>
                                    <p:set>
                                      <p:cBhvr>
                                        <p:cTn id="63" dur="1" fill="hold">
                                          <p:stCondLst>
                                            <p:cond delay="0"/>
                                          </p:stCondLst>
                                        </p:cTn>
                                        <p:tgtEl>
                                          <p:spTgt spid="8">
                                            <p:txEl>
                                              <p:pRg st="6" end="6"/>
                                            </p:txEl>
                                          </p:spTgt>
                                        </p:tgtEl>
                                        <p:attrNameLst>
                                          <p:attrName>style.visibility</p:attrName>
                                        </p:attrNameLst>
                                      </p:cBhvr>
                                      <p:to>
                                        <p:strVal val="visible"/>
                                      </p:to>
                                    </p:set>
                                    <p:animEffect transition="in" filter="barn(inHorizontal)">
                                      <p:cBhvr>
                                        <p:cTn id="64" dur="500"/>
                                        <p:tgtEl>
                                          <p:spTgt spid="8">
                                            <p:txEl>
                                              <p:pRg st="6" end="6"/>
                                            </p:txEl>
                                          </p:spTgt>
                                        </p:tgtEl>
                                      </p:cBhvr>
                                    </p:animEffect>
                                  </p:childTnLst>
                                  <p:subTnLst>
                                    <p:audio>
                                      <p:cMediaNode>
                                        <p:cTn display="0" masterRel="sameClick">
                                          <p:stCondLst>
                                            <p:cond evt="begin" delay="0">
                                              <p:tn val="62"/>
                                            </p:cond>
                                          </p:stCondLst>
                                          <p:endCondLst>
                                            <p:cond evt="onStopAudio" delay="0">
                                              <p:tgtEl>
                                                <p:sldTgt/>
                                              </p:tgtEl>
                                            </p:cond>
                                          </p:endCondLst>
                                        </p:cTn>
                                        <p:tgtEl>
                                          <p:sndTgt r:embed="rId4" name="chimes.wav"/>
                                        </p:tgtEl>
                                      </p:cMediaNode>
                                    </p:audio>
                                  </p:subTnLst>
                                </p:cTn>
                              </p:par>
                            </p:childTnLst>
                          </p:cTn>
                        </p:par>
                        <p:par>
                          <p:cTn id="65" fill="hold">
                            <p:stCondLst>
                              <p:cond delay="5000"/>
                            </p:stCondLst>
                            <p:childTnLst>
                              <p:par>
                                <p:cTn id="66" presetID="4" presetClass="entr" presetSubtype="16" fill="hold" grpId="0" nodeType="afterEffect">
                                  <p:stCondLst>
                                    <p:cond delay="0"/>
                                  </p:stCondLst>
                                  <p:childTnLst>
                                    <p:set>
                                      <p:cBhvr>
                                        <p:cTn id="67" dur="1" fill="hold">
                                          <p:stCondLst>
                                            <p:cond delay="0"/>
                                          </p:stCondLst>
                                        </p:cTn>
                                        <p:tgtEl>
                                          <p:spTgt spid="10"/>
                                        </p:tgtEl>
                                        <p:attrNameLst>
                                          <p:attrName>style.visibility</p:attrName>
                                        </p:attrNameLst>
                                      </p:cBhvr>
                                      <p:to>
                                        <p:strVal val="visible"/>
                                      </p:to>
                                    </p:set>
                                    <p:animEffect transition="in" filter="box(in)">
                                      <p:cBhvr>
                                        <p:cTn id="68" dur="500"/>
                                        <p:tgtEl>
                                          <p:spTgt spid="10"/>
                                        </p:tgtEl>
                                      </p:cBhvr>
                                    </p:animEffect>
                                  </p:childTnLst>
                                  <p:subTnLst>
                                    <p:audio>
                                      <p:cMediaNode>
                                        <p:cTn display="0" masterRel="sameClick">
                                          <p:stCondLst>
                                            <p:cond evt="begin" delay="0">
                                              <p:tn val="66"/>
                                            </p:cond>
                                          </p:stCondLst>
                                          <p:endCondLst>
                                            <p:cond evt="onStopAudio" delay="0">
                                              <p:tgtEl>
                                                <p:sldTgt/>
                                              </p:tgtEl>
                                            </p:cond>
                                          </p:endCondLst>
                                        </p:cTn>
                                        <p:tgtEl>
                                          <p:sndTgt r:embed="rId3" name="type.wav"/>
                                        </p:tgtEl>
                                      </p:cMediaNode>
                                    </p:audio>
                                  </p:subTnLst>
                                </p:cTn>
                              </p:par>
                            </p:childTnLst>
                          </p:cTn>
                        </p:par>
                        <p:par>
                          <p:cTn id="69" fill="hold">
                            <p:stCondLst>
                              <p:cond delay="5500"/>
                            </p:stCondLst>
                            <p:childTnLst>
                              <p:par>
                                <p:cTn id="70" presetID="16" presetClass="entr" presetSubtype="26" fill="hold" grpId="0" nodeType="afterEffect">
                                  <p:stCondLst>
                                    <p:cond delay="0"/>
                                  </p:stCondLst>
                                  <p:childTnLst>
                                    <p:set>
                                      <p:cBhvr>
                                        <p:cTn id="71" dur="1" fill="hold">
                                          <p:stCondLst>
                                            <p:cond delay="0"/>
                                          </p:stCondLst>
                                        </p:cTn>
                                        <p:tgtEl>
                                          <p:spTgt spid="11">
                                            <p:txEl>
                                              <p:pRg st="0" end="0"/>
                                            </p:txEl>
                                          </p:spTgt>
                                        </p:tgtEl>
                                        <p:attrNameLst>
                                          <p:attrName>style.visibility</p:attrName>
                                        </p:attrNameLst>
                                      </p:cBhvr>
                                      <p:to>
                                        <p:strVal val="visible"/>
                                      </p:to>
                                    </p:set>
                                    <p:animEffect transition="in" filter="barn(inHorizontal)">
                                      <p:cBhvr>
                                        <p:cTn id="72" dur="500"/>
                                        <p:tgtEl>
                                          <p:spTgt spid="11">
                                            <p:txEl>
                                              <p:pRg st="0" end="0"/>
                                            </p:txEl>
                                          </p:spTgt>
                                        </p:tgtEl>
                                      </p:cBhvr>
                                    </p:animEffect>
                                  </p:childTnLst>
                                  <p:subTnLst>
                                    <p:audio>
                                      <p:cMediaNode>
                                        <p:cTn display="0" masterRel="sameClick">
                                          <p:stCondLst>
                                            <p:cond evt="begin" delay="0">
                                              <p:tn val="70"/>
                                            </p:cond>
                                          </p:stCondLst>
                                          <p:endCondLst>
                                            <p:cond evt="onStopAudio" delay="0">
                                              <p:tgtEl>
                                                <p:sldTgt/>
                                              </p:tgtEl>
                                            </p:cond>
                                          </p:endCondLst>
                                        </p:cTn>
                                        <p:tgtEl>
                                          <p:sndTgt r:embed="rId4" name="chimes.wav"/>
                                        </p:tgtEl>
                                      </p:cMediaNode>
                                    </p:audio>
                                  </p:subTnLst>
                                </p:cTn>
                              </p:par>
                            </p:childTnLst>
                          </p:cTn>
                        </p:par>
                        <p:par>
                          <p:cTn id="73" fill="hold">
                            <p:stCondLst>
                              <p:cond delay="6000"/>
                            </p:stCondLst>
                            <p:childTnLst>
                              <p:par>
                                <p:cTn id="74" presetID="16" presetClass="entr" presetSubtype="26" fill="hold" grpId="0" nodeType="afterEffect">
                                  <p:stCondLst>
                                    <p:cond delay="0"/>
                                  </p:stCondLst>
                                  <p:childTnLst>
                                    <p:set>
                                      <p:cBhvr>
                                        <p:cTn id="75" dur="1" fill="hold">
                                          <p:stCondLst>
                                            <p:cond delay="0"/>
                                          </p:stCondLst>
                                        </p:cTn>
                                        <p:tgtEl>
                                          <p:spTgt spid="11">
                                            <p:txEl>
                                              <p:pRg st="1" end="1"/>
                                            </p:txEl>
                                          </p:spTgt>
                                        </p:tgtEl>
                                        <p:attrNameLst>
                                          <p:attrName>style.visibility</p:attrName>
                                        </p:attrNameLst>
                                      </p:cBhvr>
                                      <p:to>
                                        <p:strVal val="visible"/>
                                      </p:to>
                                    </p:set>
                                    <p:animEffect transition="in" filter="barn(inHorizontal)">
                                      <p:cBhvr>
                                        <p:cTn id="76" dur="500"/>
                                        <p:tgtEl>
                                          <p:spTgt spid="11">
                                            <p:txEl>
                                              <p:pRg st="1" end="1"/>
                                            </p:txEl>
                                          </p:spTgt>
                                        </p:tgtEl>
                                      </p:cBhvr>
                                    </p:animEffect>
                                  </p:childTnLst>
                                  <p:subTnLst>
                                    <p:audio>
                                      <p:cMediaNode>
                                        <p:cTn display="0" masterRel="sameClick">
                                          <p:stCondLst>
                                            <p:cond evt="begin" delay="0">
                                              <p:tn val="74"/>
                                            </p:cond>
                                          </p:stCondLst>
                                          <p:endCondLst>
                                            <p:cond evt="onStopAudio" delay="0">
                                              <p:tgtEl>
                                                <p:sldTgt/>
                                              </p:tgtEl>
                                            </p:cond>
                                          </p:endCondLst>
                                        </p:cTn>
                                        <p:tgtEl>
                                          <p:sndTgt r:embed="rId4" name="chimes.wav"/>
                                        </p:tgtEl>
                                      </p:cMediaNode>
                                    </p:audio>
                                  </p:subTnLst>
                                </p:cTn>
                              </p:par>
                            </p:childTnLst>
                          </p:cTn>
                        </p:par>
                        <p:par>
                          <p:cTn id="77" fill="hold">
                            <p:stCondLst>
                              <p:cond delay="6500"/>
                            </p:stCondLst>
                            <p:childTnLst>
                              <p:par>
                                <p:cTn id="78" presetID="16" presetClass="entr" presetSubtype="26" fill="hold" grpId="0" nodeType="afterEffect">
                                  <p:stCondLst>
                                    <p:cond delay="0"/>
                                  </p:stCondLst>
                                  <p:childTnLst>
                                    <p:set>
                                      <p:cBhvr>
                                        <p:cTn id="79" dur="1" fill="hold">
                                          <p:stCondLst>
                                            <p:cond delay="0"/>
                                          </p:stCondLst>
                                        </p:cTn>
                                        <p:tgtEl>
                                          <p:spTgt spid="11">
                                            <p:txEl>
                                              <p:pRg st="2" end="2"/>
                                            </p:txEl>
                                          </p:spTgt>
                                        </p:tgtEl>
                                        <p:attrNameLst>
                                          <p:attrName>style.visibility</p:attrName>
                                        </p:attrNameLst>
                                      </p:cBhvr>
                                      <p:to>
                                        <p:strVal val="visible"/>
                                      </p:to>
                                    </p:set>
                                    <p:animEffect transition="in" filter="barn(inHorizontal)">
                                      <p:cBhvr>
                                        <p:cTn id="80" dur="500"/>
                                        <p:tgtEl>
                                          <p:spTgt spid="11">
                                            <p:txEl>
                                              <p:pRg st="2" end="2"/>
                                            </p:txEl>
                                          </p:spTgt>
                                        </p:tgtEl>
                                      </p:cBhvr>
                                    </p:animEffect>
                                  </p:childTnLst>
                                  <p:subTnLst>
                                    <p:audio>
                                      <p:cMediaNode>
                                        <p:cTn display="0" masterRel="sameClick">
                                          <p:stCondLst>
                                            <p:cond evt="begin" delay="0">
                                              <p:tn val="78"/>
                                            </p:cond>
                                          </p:stCondLst>
                                          <p:endCondLst>
                                            <p:cond evt="onStopAudio" delay="0">
                                              <p:tgtEl>
                                                <p:sldTgt/>
                                              </p:tgtEl>
                                            </p:cond>
                                          </p:endCondLst>
                                        </p:cTn>
                                        <p:tgtEl>
                                          <p:sndTgt r:embed="rId4" name="chimes.wav"/>
                                        </p:tgtEl>
                                      </p:cMediaNode>
                                    </p:audio>
                                  </p:subTnLst>
                                </p:cTn>
                              </p:par>
                            </p:childTnLst>
                          </p:cTn>
                        </p:par>
                        <p:par>
                          <p:cTn id="81" fill="hold">
                            <p:stCondLst>
                              <p:cond delay="7000"/>
                            </p:stCondLst>
                            <p:childTnLst>
                              <p:par>
                                <p:cTn id="82" presetID="16" presetClass="entr" presetSubtype="26" fill="hold" grpId="0" nodeType="afterEffect">
                                  <p:stCondLst>
                                    <p:cond delay="0"/>
                                  </p:stCondLst>
                                  <p:childTnLst>
                                    <p:set>
                                      <p:cBhvr>
                                        <p:cTn id="83" dur="1" fill="hold">
                                          <p:stCondLst>
                                            <p:cond delay="0"/>
                                          </p:stCondLst>
                                        </p:cTn>
                                        <p:tgtEl>
                                          <p:spTgt spid="11">
                                            <p:txEl>
                                              <p:pRg st="3" end="3"/>
                                            </p:txEl>
                                          </p:spTgt>
                                        </p:tgtEl>
                                        <p:attrNameLst>
                                          <p:attrName>style.visibility</p:attrName>
                                        </p:attrNameLst>
                                      </p:cBhvr>
                                      <p:to>
                                        <p:strVal val="visible"/>
                                      </p:to>
                                    </p:set>
                                    <p:animEffect transition="in" filter="barn(inHorizontal)">
                                      <p:cBhvr>
                                        <p:cTn id="84" dur="500"/>
                                        <p:tgtEl>
                                          <p:spTgt spid="11">
                                            <p:txEl>
                                              <p:pRg st="3" end="3"/>
                                            </p:txEl>
                                          </p:spTgt>
                                        </p:tgtEl>
                                      </p:cBhvr>
                                    </p:animEffect>
                                  </p:childTnLst>
                                  <p:subTnLst>
                                    <p:audio>
                                      <p:cMediaNode>
                                        <p:cTn display="0" masterRel="sameClick">
                                          <p:stCondLst>
                                            <p:cond evt="begin" delay="0">
                                              <p:tn val="82"/>
                                            </p:cond>
                                          </p:stCondLst>
                                          <p:endCondLst>
                                            <p:cond evt="onStopAudio" delay="0">
                                              <p:tgtEl>
                                                <p:sldTgt/>
                                              </p:tgtEl>
                                            </p:cond>
                                          </p:endCondLst>
                                        </p:cTn>
                                        <p:tgtEl>
                                          <p:sndTgt r:embed="rId4" name="chimes.wav"/>
                                        </p:tgtEl>
                                      </p:cMediaNode>
                                    </p:audio>
                                  </p:subTnLst>
                                </p:cTn>
                              </p:par>
                            </p:childTnLst>
                          </p:cTn>
                        </p:par>
                        <p:par>
                          <p:cTn id="85" fill="hold">
                            <p:stCondLst>
                              <p:cond delay="7500"/>
                            </p:stCondLst>
                            <p:childTnLst>
                              <p:par>
                                <p:cTn id="86" presetID="16" presetClass="entr" presetSubtype="26" fill="hold" grpId="0" nodeType="afterEffect">
                                  <p:stCondLst>
                                    <p:cond delay="0"/>
                                  </p:stCondLst>
                                  <p:childTnLst>
                                    <p:set>
                                      <p:cBhvr>
                                        <p:cTn id="87" dur="1" fill="hold">
                                          <p:stCondLst>
                                            <p:cond delay="0"/>
                                          </p:stCondLst>
                                        </p:cTn>
                                        <p:tgtEl>
                                          <p:spTgt spid="11">
                                            <p:txEl>
                                              <p:pRg st="4" end="4"/>
                                            </p:txEl>
                                          </p:spTgt>
                                        </p:tgtEl>
                                        <p:attrNameLst>
                                          <p:attrName>style.visibility</p:attrName>
                                        </p:attrNameLst>
                                      </p:cBhvr>
                                      <p:to>
                                        <p:strVal val="visible"/>
                                      </p:to>
                                    </p:set>
                                    <p:animEffect transition="in" filter="barn(inHorizontal)">
                                      <p:cBhvr>
                                        <p:cTn id="88" dur="500"/>
                                        <p:tgtEl>
                                          <p:spTgt spid="11">
                                            <p:txEl>
                                              <p:pRg st="4" end="4"/>
                                            </p:txEl>
                                          </p:spTgt>
                                        </p:tgtEl>
                                      </p:cBhvr>
                                    </p:animEffect>
                                  </p:childTnLst>
                                  <p:subTnLst>
                                    <p:audio>
                                      <p:cMediaNode>
                                        <p:cTn display="0" masterRel="sameClick">
                                          <p:stCondLst>
                                            <p:cond evt="begin" delay="0">
                                              <p:tn val="86"/>
                                            </p:cond>
                                          </p:stCondLst>
                                          <p:endCondLst>
                                            <p:cond evt="onStopAudio" delay="0">
                                              <p:tgtEl>
                                                <p:sldTgt/>
                                              </p:tgtEl>
                                            </p:cond>
                                          </p:endCondLst>
                                        </p:cTn>
                                        <p:tgtEl>
                                          <p:sndTgt r:embed="rId4" name="chimes.wav"/>
                                        </p:tgtEl>
                                      </p:cMediaNode>
                                    </p:audio>
                                  </p:subTnLst>
                                </p:cTn>
                              </p:par>
                            </p:childTnLst>
                          </p:cTn>
                        </p:par>
                        <p:par>
                          <p:cTn id="89" fill="hold">
                            <p:stCondLst>
                              <p:cond delay="8000"/>
                            </p:stCondLst>
                            <p:childTnLst>
                              <p:par>
                                <p:cTn id="90" presetID="16" presetClass="entr" presetSubtype="26" fill="hold" grpId="0" nodeType="afterEffect">
                                  <p:stCondLst>
                                    <p:cond delay="0"/>
                                  </p:stCondLst>
                                  <p:childTnLst>
                                    <p:set>
                                      <p:cBhvr>
                                        <p:cTn id="91" dur="1" fill="hold">
                                          <p:stCondLst>
                                            <p:cond delay="0"/>
                                          </p:stCondLst>
                                        </p:cTn>
                                        <p:tgtEl>
                                          <p:spTgt spid="11">
                                            <p:txEl>
                                              <p:pRg st="5" end="5"/>
                                            </p:txEl>
                                          </p:spTgt>
                                        </p:tgtEl>
                                        <p:attrNameLst>
                                          <p:attrName>style.visibility</p:attrName>
                                        </p:attrNameLst>
                                      </p:cBhvr>
                                      <p:to>
                                        <p:strVal val="visible"/>
                                      </p:to>
                                    </p:set>
                                    <p:animEffect transition="in" filter="barn(inHorizontal)">
                                      <p:cBhvr>
                                        <p:cTn id="92" dur="500"/>
                                        <p:tgtEl>
                                          <p:spTgt spid="11">
                                            <p:txEl>
                                              <p:pRg st="5" end="5"/>
                                            </p:txEl>
                                          </p:spTgt>
                                        </p:tgtEl>
                                      </p:cBhvr>
                                    </p:animEffect>
                                  </p:childTnLst>
                                  <p:subTnLst>
                                    <p:audio>
                                      <p:cMediaNode>
                                        <p:cTn display="0" masterRel="sameClick">
                                          <p:stCondLst>
                                            <p:cond evt="begin" delay="0">
                                              <p:tn val="90"/>
                                            </p:cond>
                                          </p:stCondLst>
                                          <p:endCondLst>
                                            <p:cond evt="onStopAudio" delay="0">
                                              <p:tgtEl>
                                                <p:sldTgt/>
                                              </p:tgtEl>
                                            </p:cond>
                                          </p:endCondLst>
                                        </p:cTn>
                                        <p:tgtEl>
                                          <p:sndTgt r:embed="rId4" name="chimes.wav"/>
                                        </p:tgtEl>
                                      </p:cMediaNode>
                                    </p:audio>
                                  </p:subTnLst>
                                </p:cTn>
                              </p:par>
                            </p:childTnLst>
                          </p:cTn>
                        </p:par>
                        <p:par>
                          <p:cTn id="93" fill="hold">
                            <p:stCondLst>
                              <p:cond delay="8500"/>
                            </p:stCondLst>
                            <p:childTnLst>
                              <p:par>
                                <p:cTn id="94" presetID="16" presetClass="entr" presetSubtype="26" fill="hold" grpId="0" nodeType="afterEffect">
                                  <p:stCondLst>
                                    <p:cond delay="0"/>
                                  </p:stCondLst>
                                  <p:childTnLst>
                                    <p:set>
                                      <p:cBhvr>
                                        <p:cTn id="95" dur="1" fill="hold">
                                          <p:stCondLst>
                                            <p:cond delay="0"/>
                                          </p:stCondLst>
                                        </p:cTn>
                                        <p:tgtEl>
                                          <p:spTgt spid="12">
                                            <p:txEl>
                                              <p:pRg st="0" end="0"/>
                                            </p:txEl>
                                          </p:spTgt>
                                        </p:tgtEl>
                                        <p:attrNameLst>
                                          <p:attrName>style.visibility</p:attrName>
                                        </p:attrNameLst>
                                      </p:cBhvr>
                                      <p:to>
                                        <p:strVal val="visible"/>
                                      </p:to>
                                    </p:set>
                                    <p:animEffect transition="in" filter="barn(inHorizontal)">
                                      <p:cBhvr>
                                        <p:cTn id="96" dur="500"/>
                                        <p:tgtEl>
                                          <p:spTgt spid="12">
                                            <p:txEl>
                                              <p:pRg st="0" end="0"/>
                                            </p:txEl>
                                          </p:spTgt>
                                        </p:tgtEl>
                                      </p:cBhvr>
                                    </p:animEffect>
                                  </p:childTnLst>
                                  <p:subTnLst>
                                    <p:audio>
                                      <p:cMediaNode>
                                        <p:cTn display="0" masterRel="sameClick">
                                          <p:stCondLst>
                                            <p:cond evt="begin" delay="0">
                                              <p:tn val="94"/>
                                            </p:cond>
                                          </p:stCondLst>
                                          <p:endCondLst>
                                            <p:cond evt="onStopAudio" delay="0">
                                              <p:tgtEl>
                                                <p:sldTgt/>
                                              </p:tgtEl>
                                            </p:cond>
                                          </p:endCondLst>
                                        </p:cTn>
                                        <p:tgtEl>
                                          <p:sndTgt r:embed="rId4" name="chimes.wav"/>
                                        </p:tgtEl>
                                      </p:cMediaNode>
                                    </p:audio>
                                  </p:subTnLst>
                                </p:cTn>
                              </p:par>
                            </p:childTnLst>
                          </p:cTn>
                        </p:par>
                        <p:par>
                          <p:cTn id="97" fill="hold">
                            <p:stCondLst>
                              <p:cond delay="9000"/>
                            </p:stCondLst>
                            <p:childTnLst>
                              <p:par>
                                <p:cTn id="98" presetID="16" presetClass="entr" presetSubtype="26" fill="hold" grpId="0" nodeType="afterEffect">
                                  <p:stCondLst>
                                    <p:cond delay="0"/>
                                  </p:stCondLst>
                                  <p:childTnLst>
                                    <p:set>
                                      <p:cBhvr>
                                        <p:cTn id="99" dur="1" fill="hold">
                                          <p:stCondLst>
                                            <p:cond delay="0"/>
                                          </p:stCondLst>
                                        </p:cTn>
                                        <p:tgtEl>
                                          <p:spTgt spid="12">
                                            <p:txEl>
                                              <p:pRg st="1" end="1"/>
                                            </p:txEl>
                                          </p:spTgt>
                                        </p:tgtEl>
                                        <p:attrNameLst>
                                          <p:attrName>style.visibility</p:attrName>
                                        </p:attrNameLst>
                                      </p:cBhvr>
                                      <p:to>
                                        <p:strVal val="visible"/>
                                      </p:to>
                                    </p:set>
                                    <p:animEffect transition="in" filter="barn(inHorizontal)">
                                      <p:cBhvr>
                                        <p:cTn id="100" dur="500"/>
                                        <p:tgtEl>
                                          <p:spTgt spid="12">
                                            <p:txEl>
                                              <p:pRg st="1" end="1"/>
                                            </p:txEl>
                                          </p:spTgt>
                                        </p:tgtEl>
                                      </p:cBhvr>
                                    </p:animEffect>
                                  </p:childTnLst>
                                  <p:subTnLst>
                                    <p:audio>
                                      <p:cMediaNode>
                                        <p:cTn display="0" masterRel="sameClick">
                                          <p:stCondLst>
                                            <p:cond evt="begin" delay="0">
                                              <p:tn val="98"/>
                                            </p:cond>
                                          </p:stCondLst>
                                          <p:endCondLst>
                                            <p:cond evt="onStopAudio" delay="0">
                                              <p:tgtEl>
                                                <p:sldTgt/>
                                              </p:tgtEl>
                                            </p:cond>
                                          </p:endCondLst>
                                        </p:cTn>
                                        <p:tgtEl>
                                          <p:sndTgt r:embed="rId4" name="chimes.wav"/>
                                        </p:tgtEl>
                                      </p:cMediaNode>
                                    </p:audio>
                                  </p:subTnLst>
                                </p:cTn>
                              </p:par>
                            </p:childTnLst>
                          </p:cTn>
                        </p:par>
                        <p:par>
                          <p:cTn id="101" fill="hold">
                            <p:stCondLst>
                              <p:cond delay="9500"/>
                            </p:stCondLst>
                            <p:childTnLst>
                              <p:par>
                                <p:cTn id="102" presetID="16" presetClass="entr" presetSubtype="26" fill="hold" grpId="0" nodeType="afterEffect">
                                  <p:stCondLst>
                                    <p:cond delay="0"/>
                                  </p:stCondLst>
                                  <p:childTnLst>
                                    <p:set>
                                      <p:cBhvr>
                                        <p:cTn id="103" dur="1" fill="hold">
                                          <p:stCondLst>
                                            <p:cond delay="0"/>
                                          </p:stCondLst>
                                        </p:cTn>
                                        <p:tgtEl>
                                          <p:spTgt spid="12">
                                            <p:txEl>
                                              <p:pRg st="2" end="2"/>
                                            </p:txEl>
                                          </p:spTgt>
                                        </p:tgtEl>
                                        <p:attrNameLst>
                                          <p:attrName>style.visibility</p:attrName>
                                        </p:attrNameLst>
                                      </p:cBhvr>
                                      <p:to>
                                        <p:strVal val="visible"/>
                                      </p:to>
                                    </p:set>
                                    <p:animEffect transition="in" filter="barn(inHorizontal)">
                                      <p:cBhvr>
                                        <p:cTn id="104" dur="500"/>
                                        <p:tgtEl>
                                          <p:spTgt spid="12">
                                            <p:txEl>
                                              <p:pRg st="2" end="2"/>
                                            </p:txEl>
                                          </p:spTgt>
                                        </p:tgtEl>
                                      </p:cBhvr>
                                    </p:animEffect>
                                  </p:childTnLst>
                                  <p:subTnLst>
                                    <p:audio>
                                      <p:cMediaNode>
                                        <p:cTn display="0" masterRel="sameClick">
                                          <p:stCondLst>
                                            <p:cond evt="begin" delay="0">
                                              <p:tn val="102"/>
                                            </p:cond>
                                          </p:stCondLst>
                                          <p:endCondLst>
                                            <p:cond evt="onStopAudio" delay="0">
                                              <p:tgtEl>
                                                <p:sldTgt/>
                                              </p:tgtEl>
                                            </p:cond>
                                          </p:endCondLst>
                                        </p:cTn>
                                        <p:tgtEl>
                                          <p:sndTgt r:embed="rId4" name="chimes.wav"/>
                                        </p:tgtEl>
                                      </p:cMediaNode>
                                    </p:audio>
                                  </p:subTnLst>
                                </p:cTn>
                              </p:par>
                            </p:childTnLst>
                          </p:cTn>
                        </p:par>
                        <p:par>
                          <p:cTn id="105" fill="hold">
                            <p:stCondLst>
                              <p:cond delay="10000"/>
                            </p:stCondLst>
                            <p:childTnLst>
                              <p:par>
                                <p:cTn id="106" presetID="16" presetClass="entr" presetSubtype="26" fill="hold" grpId="0" nodeType="afterEffect">
                                  <p:stCondLst>
                                    <p:cond delay="0"/>
                                  </p:stCondLst>
                                  <p:childTnLst>
                                    <p:set>
                                      <p:cBhvr>
                                        <p:cTn id="107" dur="1" fill="hold">
                                          <p:stCondLst>
                                            <p:cond delay="0"/>
                                          </p:stCondLst>
                                        </p:cTn>
                                        <p:tgtEl>
                                          <p:spTgt spid="12">
                                            <p:txEl>
                                              <p:pRg st="3" end="3"/>
                                            </p:txEl>
                                          </p:spTgt>
                                        </p:tgtEl>
                                        <p:attrNameLst>
                                          <p:attrName>style.visibility</p:attrName>
                                        </p:attrNameLst>
                                      </p:cBhvr>
                                      <p:to>
                                        <p:strVal val="visible"/>
                                      </p:to>
                                    </p:set>
                                    <p:animEffect transition="in" filter="barn(inHorizontal)">
                                      <p:cBhvr>
                                        <p:cTn id="108" dur="500"/>
                                        <p:tgtEl>
                                          <p:spTgt spid="12">
                                            <p:txEl>
                                              <p:pRg st="3" end="3"/>
                                            </p:txEl>
                                          </p:spTgt>
                                        </p:tgtEl>
                                      </p:cBhvr>
                                    </p:animEffect>
                                  </p:childTnLst>
                                  <p:subTnLst>
                                    <p:audio>
                                      <p:cMediaNode>
                                        <p:cTn display="0" masterRel="sameClick">
                                          <p:stCondLst>
                                            <p:cond evt="begin" delay="0">
                                              <p:tn val="106"/>
                                            </p:cond>
                                          </p:stCondLst>
                                          <p:endCondLst>
                                            <p:cond evt="onStopAudio" delay="0">
                                              <p:tgtEl>
                                                <p:sldTgt/>
                                              </p:tgtEl>
                                            </p:cond>
                                          </p:endCondLst>
                                        </p:cTn>
                                        <p:tgtEl>
                                          <p:sndTgt r:embed="rId4" name="chimes.wav"/>
                                        </p:tgtEl>
                                      </p:cMediaNode>
                                    </p:audio>
                                  </p:subTnLst>
                                </p:cTn>
                              </p:par>
                            </p:childTnLst>
                          </p:cTn>
                        </p:par>
                        <p:par>
                          <p:cTn id="109" fill="hold">
                            <p:stCondLst>
                              <p:cond delay="10500"/>
                            </p:stCondLst>
                            <p:childTnLst>
                              <p:par>
                                <p:cTn id="110" presetID="16" presetClass="entr" presetSubtype="26" fill="hold" grpId="0" nodeType="afterEffect">
                                  <p:stCondLst>
                                    <p:cond delay="0"/>
                                  </p:stCondLst>
                                  <p:childTnLst>
                                    <p:set>
                                      <p:cBhvr>
                                        <p:cTn id="111" dur="1" fill="hold">
                                          <p:stCondLst>
                                            <p:cond delay="0"/>
                                          </p:stCondLst>
                                        </p:cTn>
                                        <p:tgtEl>
                                          <p:spTgt spid="12">
                                            <p:txEl>
                                              <p:pRg st="4" end="4"/>
                                            </p:txEl>
                                          </p:spTgt>
                                        </p:tgtEl>
                                        <p:attrNameLst>
                                          <p:attrName>style.visibility</p:attrName>
                                        </p:attrNameLst>
                                      </p:cBhvr>
                                      <p:to>
                                        <p:strVal val="visible"/>
                                      </p:to>
                                    </p:set>
                                    <p:animEffect transition="in" filter="barn(inHorizontal)">
                                      <p:cBhvr>
                                        <p:cTn id="112" dur="500"/>
                                        <p:tgtEl>
                                          <p:spTgt spid="12">
                                            <p:txEl>
                                              <p:pRg st="4" end="4"/>
                                            </p:txEl>
                                          </p:spTgt>
                                        </p:tgtEl>
                                      </p:cBhvr>
                                    </p:animEffect>
                                  </p:childTnLst>
                                  <p:subTnLst>
                                    <p:audio>
                                      <p:cMediaNode>
                                        <p:cTn display="0" masterRel="sameClick">
                                          <p:stCondLst>
                                            <p:cond evt="begin" delay="0">
                                              <p:tn val="110"/>
                                            </p:cond>
                                          </p:stCondLst>
                                          <p:endCondLst>
                                            <p:cond evt="onStopAudio" delay="0">
                                              <p:tgtEl>
                                                <p:sldTgt/>
                                              </p:tgtEl>
                                            </p:cond>
                                          </p:endCondLst>
                                        </p:cTn>
                                        <p:tgtEl>
                                          <p:sndTgt r:embed="rId4" name="chimes.wav"/>
                                        </p:tgtEl>
                                      </p:cMediaNode>
                                    </p:audio>
                                  </p:subTnLst>
                                </p:cTn>
                              </p:par>
                            </p:childTnLst>
                          </p:cTn>
                        </p:par>
                        <p:par>
                          <p:cTn id="113" fill="hold">
                            <p:stCondLst>
                              <p:cond delay="11000"/>
                            </p:stCondLst>
                            <p:childTnLst>
                              <p:par>
                                <p:cTn id="114" presetID="16" presetClass="entr" presetSubtype="26" fill="hold" grpId="0" nodeType="afterEffect">
                                  <p:stCondLst>
                                    <p:cond delay="0"/>
                                  </p:stCondLst>
                                  <p:childTnLst>
                                    <p:set>
                                      <p:cBhvr>
                                        <p:cTn id="115" dur="1" fill="hold">
                                          <p:stCondLst>
                                            <p:cond delay="0"/>
                                          </p:stCondLst>
                                        </p:cTn>
                                        <p:tgtEl>
                                          <p:spTgt spid="12">
                                            <p:txEl>
                                              <p:pRg st="5" end="5"/>
                                            </p:txEl>
                                          </p:spTgt>
                                        </p:tgtEl>
                                        <p:attrNameLst>
                                          <p:attrName>style.visibility</p:attrName>
                                        </p:attrNameLst>
                                      </p:cBhvr>
                                      <p:to>
                                        <p:strVal val="visible"/>
                                      </p:to>
                                    </p:set>
                                    <p:animEffect transition="in" filter="barn(inHorizontal)">
                                      <p:cBhvr>
                                        <p:cTn id="116" dur="500"/>
                                        <p:tgtEl>
                                          <p:spTgt spid="12">
                                            <p:txEl>
                                              <p:pRg st="5" end="5"/>
                                            </p:txEl>
                                          </p:spTgt>
                                        </p:tgtEl>
                                      </p:cBhvr>
                                    </p:animEffect>
                                  </p:childTnLst>
                                  <p:subTnLst>
                                    <p:audio>
                                      <p:cMediaNode>
                                        <p:cTn display="0" masterRel="sameClick">
                                          <p:stCondLst>
                                            <p:cond evt="begin" delay="0">
                                              <p:tn val="114"/>
                                            </p:cond>
                                          </p:stCondLst>
                                          <p:endCondLst>
                                            <p:cond evt="onStopAudio" delay="0">
                                              <p:tgtEl>
                                                <p:sldTgt/>
                                              </p:tgtEl>
                                            </p:cond>
                                          </p:endCondLst>
                                        </p:cTn>
                                        <p:tgtEl>
                                          <p:sndTgt r:embed="rId4" name="chimes.wav"/>
                                        </p:tgtEl>
                                      </p:cMediaNode>
                                    </p:audio>
                                  </p:subTnLst>
                                </p:cTn>
                              </p:par>
                            </p:childTnLst>
                          </p:cTn>
                        </p:par>
                        <p:par>
                          <p:cTn id="117" fill="hold">
                            <p:stCondLst>
                              <p:cond delay="11500"/>
                            </p:stCondLst>
                            <p:childTnLst>
                              <p:par>
                                <p:cTn id="118" presetID="16" presetClass="entr" presetSubtype="26" fill="hold" grpId="0" nodeType="afterEffect">
                                  <p:stCondLst>
                                    <p:cond delay="0"/>
                                  </p:stCondLst>
                                  <p:childTnLst>
                                    <p:set>
                                      <p:cBhvr>
                                        <p:cTn id="119" dur="1" fill="hold">
                                          <p:stCondLst>
                                            <p:cond delay="0"/>
                                          </p:stCondLst>
                                        </p:cTn>
                                        <p:tgtEl>
                                          <p:spTgt spid="12">
                                            <p:txEl>
                                              <p:pRg st="6" end="6"/>
                                            </p:txEl>
                                          </p:spTgt>
                                        </p:tgtEl>
                                        <p:attrNameLst>
                                          <p:attrName>style.visibility</p:attrName>
                                        </p:attrNameLst>
                                      </p:cBhvr>
                                      <p:to>
                                        <p:strVal val="visible"/>
                                      </p:to>
                                    </p:set>
                                    <p:animEffect transition="in" filter="barn(inHorizontal)">
                                      <p:cBhvr>
                                        <p:cTn id="120" dur="500"/>
                                        <p:tgtEl>
                                          <p:spTgt spid="12">
                                            <p:txEl>
                                              <p:pRg st="6" end="6"/>
                                            </p:txEl>
                                          </p:spTgt>
                                        </p:tgtEl>
                                      </p:cBhvr>
                                    </p:animEffect>
                                  </p:childTnLst>
                                  <p:subTnLst>
                                    <p:audio>
                                      <p:cMediaNode>
                                        <p:cTn display="0" masterRel="sameClick">
                                          <p:stCondLst>
                                            <p:cond evt="begin" delay="0">
                                              <p:tn val="118"/>
                                            </p:cond>
                                          </p:stCondLst>
                                          <p:endCondLst>
                                            <p:cond evt="onStopAudio" delay="0">
                                              <p:tgtEl>
                                                <p:sldTgt/>
                                              </p:tgtEl>
                                            </p:cond>
                                          </p:endCondLst>
                                        </p:cTn>
                                        <p:tgtEl>
                                          <p:sndTgt r:embed="rId4"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utoUpdateAnimBg="0"/>
      <p:bldP spid="4" grpId="0" build="p" autoUpdateAnimBg="0" advAuto="0"/>
      <p:bldP spid="6" grpId="0"/>
      <p:bldP spid="7" grpId="0" autoUpdateAnimBg="0"/>
      <p:bldP spid="8" grpId="0" build="p" autoUpdateAnimBg="0" advAuto="0"/>
      <p:bldP spid="10" grpId="0" autoUpdateAnimBg="0"/>
      <p:bldP spid="11" grpId="0" build="p" autoUpdateAnimBg="0" advAuto="0"/>
      <p:bldP spid="12" grpId="0" build="p" autoUpdateAnimBg="0" advAuto="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رابط مستقيم 3"/>
          <p:cNvCxnSpPr/>
          <p:nvPr/>
        </p:nvCxnSpPr>
        <p:spPr>
          <a:xfrm rot="10800000" flipV="1">
            <a:off x="609600" y="304800"/>
            <a:ext cx="5791200" cy="0"/>
          </a:xfrm>
          <a:prstGeom prst="line">
            <a:avLst/>
          </a:prstGeom>
        </p:spPr>
        <p:style>
          <a:lnRef idx="1">
            <a:schemeClr val="accent1"/>
          </a:lnRef>
          <a:fillRef idx="0">
            <a:schemeClr val="accent1"/>
          </a:fillRef>
          <a:effectRef idx="0">
            <a:schemeClr val="accent1"/>
          </a:effectRef>
          <a:fontRef idx="minor">
            <a:schemeClr val="tx1"/>
          </a:fontRef>
        </p:style>
      </p:cxnSp>
      <p:sp>
        <p:nvSpPr>
          <p:cNvPr id="5" name="نجمة مكونة من 7 نقاط 4"/>
          <p:cNvSpPr/>
          <p:nvPr/>
        </p:nvSpPr>
        <p:spPr>
          <a:xfrm>
            <a:off x="304800" y="381000"/>
            <a:ext cx="2057400" cy="914400"/>
          </a:xfrm>
          <a:prstGeom prst="star7">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ar-SA" b="1" dirty="0">
                <a:solidFill>
                  <a:srgbClr val="00B050"/>
                </a:solidFill>
              </a:rPr>
              <a:t>المحاضرة الحادية عشر</a:t>
            </a:r>
            <a:endParaRPr lang="en-US" b="1" dirty="0">
              <a:solidFill>
                <a:srgbClr val="00B050"/>
              </a:solidFill>
            </a:endParaRPr>
          </a:p>
        </p:txBody>
      </p:sp>
      <p:sp>
        <p:nvSpPr>
          <p:cNvPr id="6" name="Title 1"/>
          <p:cNvSpPr txBox="1">
            <a:spLocks/>
          </p:cNvSpPr>
          <p:nvPr/>
        </p:nvSpPr>
        <p:spPr>
          <a:xfrm>
            <a:off x="5091113" y="523875"/>
            <a:ext cx="1690687" cy="466725"/>
          </a:xfrm>
          <a:prstGeom prst="rect">
            <a:avLst/>
          </a:prstGeom>
        </p:spPr>
        <p:txBody>
          <a:bodyPr/>
          <a:lstStyle/>
          <a:p>
            <a:pPr algn="ctr" rtl="1" eaLnBrk="0" hangingPunct="0">
              <a:defRPr/>
            </a:pPr>
            <a:r>
              <a:rPr lang="ar-SA" sz="1300" b="1" u="sng" dirty="0">
                <a:solidFill>
                  <a:srgbClr val="C00000"/>
                </a:solidFill>
                <a:effectLst>
                  <a:outerShdw blurRad="38100" dist="38100" dir="2700000" algn="tl">
                    <a:srgbClr val="000000">
                      <a:alpha val="43137"/>
                    </a:srgbClr>
                  </a:outerShdw>
                </a:effectLst>
                <a:latin typeface="+mj-lt"/>
                <a:ea typeface="+mj-ea"/>
              </a:rPr>
              <a:t>تعريف الانترنت</a:t>
            </a:r>
          </a:p>
        </p:txBody>
      </p:sp>
      <p:sp>
        <p:nvSpPr>
          <p:cNvPr id="7" name="Content Placeholder 2"/>
          <p:cNvSpPr txBox="1">
            <a:spLocks/>
          </p:cNvSpPr>
          <p:nvPr/>
        </p:nvSpPr>
        <p:spPr>
          <a:xfrm>
            <a:off x="685800" y="914400"/>
            <a:ext cx="5776913" cy="1600200"/>
          </a:xfrm>
          <a:prstGeom prst="rect">
            <a:avLst/>
          </a:prstGeom>
        </p:spPr>
        <p:txBody>
          <a:bodyPr/>
          <a:lstStyle/>
          <a:p>
            <a:pPr algn="r" rtl="1" eaLnBrk="0" hangingPunct="0">
              <a:spcBef>
                <a:spcPct val="20000"/>
              </a:spcBef>
              <a:defRPr/>
            </a:pPr>
            <a:r>
              <a:rPr lang="ar-SA" sz="1300" dirty="0">
                <a:latin typeface="+mn-lt"/>
              </a:rPr>
              <a:t>الانترنت (</a:t>
            </a:r>
            <a:r>
              <a:rPr lang="en-US" sz="1300" dirty="0">
                <a:latin typeface="+mn-lt"/>
              </a:rPr>
              <a:t>INTERNET</a:t>
            </a:r>
            <a:r>
              <a:rPr lang="ar-SA" sz="1300" dirty="0">
                <a:latin typeface="+mn-lt"/>
              </a:rPr>
              <a:t>): تعني الشبكات المترابطة, وهي عبارة عن شبكة </a:t>
            </a:r>
          </a:p>
          <a:p>
            <a:pPr algn="r" rtl="1" eaLnBrk="0" hangingPunct="0">
              <a:spcBef>
                <a:spcPct val="20000"/>
              </a:spcBef>
              <a:defRPr/>
            </a:pPr>
            <a:r>
              <a:rPr lang="ar-SA" sz="1300" dirty="0">
                <a:latin typeface="+mn-lt"/>
              </a:rPr>
              <a:t>عملاقة تتكون من العديد من شبكات الحاسبات المختلفة في الحجم والنوع موزعة على </a:t>
            </a:r>
          </a:p>
          <a:p>
            <a:pPr algn="r" rtl="1" eaLnBrk="0" hangingPunct="0">
              <a:spcBef>
                <a:spcPct val="20000"/>
              </a:spcBef>
              <a:defRPr/>
            </a:pPr>
            <a:r>
              <a:rPr lang="ar-SA" sz="1300" dirty="0">
                <a:latin typeface="+mn-lt"/>
              </a:rPr>
              <a:t>كافة أنحاء العالم .</a:t>
            </a:r>
          </a:p>
          <a:p>
            <a:pPr algn="r" rtl="1" eaLnBrk="0" hangingPunct="0">
              <a:spcBef>
                <a:spcPct val="20000"/>
              </a:spcBef>
              <a:defRPr/>
            </a:pPr>
            <a:endParaRPr lang="ar-SA" sz="1300" dirty="0">
              <a:latin typeface="+mn-lt"/>
            </a:endParaRPr>
          </a:p>
          <a:p>
            <a:pPr algn="r" rtl="1" eaLnBrk="0" hangingPunct="0">
              <a:spcBef>
                <a:spcPct val="20000"/>
              </a:spcBef>
              <a:defRPr/>
            </a:pPr>
            <a:r>
              <a:rPr lang="ar-SA" sz="1300" dirty="0">
                <a:latin typeface="+mn-lt"/>
              </a:rPr>
              <a:t>يتم الربط بين هذه الشبكات بحيث يمكن لأي شخص متصل بها أن يحصل على المعلومات التي يريدها, وانجاز ما يريد من أعمال.</a:t>
            </a:r>
          </a:p>
        </p:txBody>
      </p:sp>
      <p:sp>
        <p:nvSpPr>
          <p:cNvPr id="8" name="Title 1"/>
          <p:cNvSpPr txBox="1">
            <a:spLocks/>
          </p:cNvSpPr>
          <p:nvPr/>
        </p:nvSpPr>
        <p:spPr>
          <a:xfrm>
            <a:off x="4694238" y="2517775"/>
            <a:ext cx="1782762" cy="377825"/>
          </a:xfrm>
          <a:prstGeom prst="rect">
            <a:avLst/>
          </a:prstGeom>
        </p:spPr>
        <p:txBody>
          <a:bodyPr/>
          <a:lstStyle/>
          <a:p>
            <a:pPr algn="r" rtl="1" eaLnBrk="0" hangingPunct="0">
              <a:defRPr/>
            </a:pPr>
            <a:r>
              <a:rPr lang="ar-SA" sz="1300" b="1" u="sng" dirty="0">
                <a:solidFill>
                  <a:srgbClr val="C00000"/>
                </a:solidFill>
                <a:effectLst>
                  <a:outerShdw blurRad="38100" dist="38100" dir="2700000" algn="tl">
                    <a:srgbClr val="000000">
                      <a:alpha val="43137"/>
                    </a:srgbClr>
                  </a:outerShdw>
                </a:effectLst>
                <a:latin typeface="+mj-lt"/>
                <a:ea typeface="+mj-ea"/>
              </a:rPr>
              <a:t>خدمات شبكة الانترنت</a:t>
            </a:r>
          </a:p>
        </p:txBody>
      </p:sp>
      <p:sp>
        <p:nvSpPr>
          <p:cNvPr id="9" name="Content Placeholder 2"/>
          <p:cNvSpPr txBox="1">
            <a:spLocks/>
          </p:cNvSpPr>
          <p:nvPr/>
        </p:nvSpPr>
        <p:spPr>
          <a:xfrm>
            <a:off x="609600" y="2819400"/>
            <a:ext cx="5638800" cy="2133600"/>
          </a:xfrm>
          <a:prstGeom prst="rect">
            <a:avLst/>
          </a:prstGeom>
        </p:spPr>
        <p:txBody>
          <a:bodyPr/>
          <a:lstStyle/>
          <a:p>
            <a:pPr algn="r" rtl="1" eaLnBrk="0" hangingPunct="0">
              <a:spcBef>
                <a:spcPct val="20000"/>
              </a:spcBef>
              <a:defRPr/>
            </a:pPr>
            <a:r>
              <a:rPr lang="ar-SA" sz="1300" dirty="0">
                <a:latin typeface="+mn-lt"/>
              </a:rPr>
              <a:t>1- </a:t>
            </a:r>
            <a:r>
              <a:rPr lang="ar-SA" sz="1300" dirty="0" err="1">
                <a:latin typeface="+mn-lt"/>
              </a:rPr>
              <a:t>ارسال</a:t>
            </a:r>
            <a:r>
              <a:rPr lang="ar-SA" sz="1300" dirty="0">
                <a:latin typeface="+mn-lt"/>
              </a:rPr>
              <a:t> واستقبال الرسائل الالكترونية.</a:t>
            </a:r>
          </a:p>
          <a:p>
            <a:pPr algn="r" rtl="1" eaLnBrk="0" hangingPunct="0">
              <a:spcBef>
                <a:spcPct val="20000"/>
              </a:spcBef>
              <a:defRPr/>
            </a:pPr>
            <a:r>
              <a:rPr lang="ar-SA" sz="1300" dirty="0">
                <a:latin typeface="+mn-lt"/>
              </a:rPr>
              <a:t>2- الحصول على البرمجيات المختلفة وتبادلها مع الآخرين؟</a:t>
            </a:r>
          </a:p>
          <a:p>
            <a:pPr algn="r" rtl="1" eaLnBrk="0" hangingPunct="0">
              <a:spcBef>
                <a:spcPct val="20000"/>
              </a:spcBef>
              <a:defRPr/>
            </a:pPr>
            <a:r>
              <a:rPr lang="ar-SA" sz="1300" dirty="0">
                <a:latin typeface="+mn-lt"/>
              </a:rPr>
              <a:t>3- مشاركة الآخرين في مناقشات عامة </a:t>
            </a:r>
            <a:r>
              <a:rPr lang="ar-SA" sz="1300" dirty="0" err="1">
                <a:latin typeface="+mn-lt"/>
              </a:rPr>
              <a:t>اما</a:t>
            </a:r>
            <a:r>
              <a:rPr lang="ar-SA" sz="1300" dirty="0">
                <a:latin typeface="+mn-lt"/>
              </a:rPr>
              <a:t> بالتحدث أو الكتابة</a:t>
            </a:r>
          </a:p>
          <a:p>
            <a:pPr algn="r" rtl="1" eaLnBrk="0" hangingPunct="0">
              <a:spcBef>
                <a:spcPct val="20000"/>
              </a:spcBef>
              <a:defRPr/>
            </a:pPr>
            <a:r>
              <a:rPr lang="ar-SA" sz="1300" dirty="0">
                <a:latin typeface="+mn-lt"/>
              </a:rPr>
              <a:t>4- استخدام موارد </a:t>
            </a:r>
            <a:r>
              <a:rPr lang="ar-SA" sz="1300" dirty="0" err="1">
                <a:latin typeface="+mn-lt"/>
              </a:rPr>
              <a:t>اجهزة</a:t>
            </a:r>
            <a:r>
              <a:rPr lang="ar-SA" sz="1300" dirty="0">
                <a:latin typeface="+mn-lt"/>
              </a:rPr>
              <a:t> الحاسبات البعيدة.</a:t>
            </a:r>
          </a:p>
          <a:p>
            <a:pPr algn="r" rtl="1" eaLnBrk="0" hangingPunct="0">
              <a:spcBef>
                <a:spcPct val="20000"/>
              </a:spcBef>
              <a:defRPr/>
            </a:pPr>
            <a:r>
              <a:rPr lang="ar-SA" sz="1300" dirty="0">
                <a:latin typeface="+mn-lt"/>
              </a:rPr>
              <a:t>5- استعراض المعلومات المتاحة على الشبكة النسيجية العالمية ((</a:t>
            </a:r>
            <a:r>
              <a:rPr lang="en-US" sz="1300" dirty="0">
                <a:latin typeface="+mn-lt"/>
              </a:rPr>
              <a:t>WWW</a:t>
            </a:r>
            <a:r>
              <a:rPr lang="ar-SA" sz="1300" dirty="0">
                <a:latin typeface="+mn-lt"/>
              </a:rPr>
              <a:t> </a:t>
            </a:r>
            <a:r>
              <a:rPr lang="en-US" sz="1300" dirty="0">
                <a:latin typeface="+mn-lt"/>
              </a:rPr>
              <a:t>World Wide Web (</a:t>
            </a:r>
            <a:r>
              <a:rPr lang="ar-SA" sz="1300" dirty="0">
                <a:latin typeface="+mn-lt"/>
              </a:rPr>
              <a:t>)</a:t>
            </a:r>
          </a:p>
        </p:txBody>
      </p:sp>
      <p:sp>
        <p:nvSpPr>
          <p:cNvPr id="10" name="Title 1"/>
          <p:cNvSpPr txBox="1">
            <a:spLocks/>
          </p:cNvSpPr>
          <p:nvPr/>
        </p:nvSpPr>
        <p:spPr>
          <a:xfrm>
            <a:off x="4495800" y="4191000"/>
            <a:ext cx="2514600" cy="381000"/>
          </a:xfrm>
          <a:prstGeom prst="rect">
            <a:avLst/>
          </a:prstGeom>
        </p:spPr>
        <p:txBody>
          <a:bodyPr/>
          <a:lstStyle/>
          <a:p>
            <a:pPr algn="ctr" rtl="1" eaLnBrk="0" hangingPunct="0">
              <a:defRPr/>
            </a:pPr>
            <a:r>
              <a:rPr lang="ar-SA" sz="1300" b="1" u="sng" dirty="0">
                <a:solidFill>
                  <a:srgbClr val="C00000"/>
                </a:solidFill>
                <a:effectLst>
                  <a:outerShdw blurRad="38100" dist="38100" dir="2700000" algn="tl">
                    <a:srgbClr val="000000">
                      <a:alpha val="43137"/>
                    </a:srgbClr>
                  </a:outerShdw>
                </a:effectLst>
                <a:latin typeface="+mj-lt"/>
                <a:ea typeface="+mj-ea"/>
              </a:rPr>
              <a:t>قنوات الاتصال بالانترنت</a:t>
            </a:r>
          </a:p>
        </p:txBody>
      </p:sp>
      <p:sp>
        <p:nvSpPr>
          <p:cNvPr id="11" name="Content Placeholder 2"/>
          <p:cNvSpPr txBox="1">
            <a:spLocks/>
          </p:cNvSpPr>
          <p:nvPr/>
        </p:nvSpPr>
        <p:spPr>
          <a:xfrm>
            <a:off x="1828800" y="4495800"/>
            <a:ext cx="4343400" cy="1447800"/>
          </a:xfrm>
          <a:prstGeom prst="rect">
            <a:avLst/>
          </a:prstGeom>
        </p:spPr>
        <p:txBody>
          <a:bodyPr/>
          <a:lstStyle/>
          <a:p>
            <a:pPr algn="r" rtl="1" eaLnBrk="0" hangingPunct="0">
              <a:lnSpc>
                <a:spcPct val="150000"/>
              </a:lnSpc>
              <a:spcBef>
                <a:spcPct val="20000"/>
              </a:spcBef>
              <a:defRPr/>
            </a:pPr>
            <a:r>
              <a:rPr lang="ar-SA" sz="1300" b="1" dirty="0">
                <a:latin typeface="+mn-lt"/>
              </a:rPr>
              <a:t>يمكن تقسيمها بناءً على نوع خط الاتصال المُستخدم </a:t>
            </a:r>
            <a:r>
              <a:rPr lang="ar-SA" sz="1300" b="1" dirty="0" err="1">
                <a:latin typeface="+mn-lt"/>
              </a:rPr>
              <a:t>الى</a:t>
            </a:r>
            <a:r>
              <a:rPr lang="ar-SA" sz="1300" b="1" dirty="0">
                <a:latin typeface="+mn-lt"/>
              </a:rPr>
              <a:t> :</a:t>
            </a:r>
          </a:p>
          <a:p>
            <a:pPr marL="342900" indent="-342900" algn="r" rtl="1" eaLnBrk="0" hangingPunct="0">
              <a:spcBef>
                <a:spcPct val="20000"/>
              </a:spcBef>
              <a:buFont typeface="Arial" charset="0"/>
              <a:buChar char="•"/>
              <a:defRPr/>
            </a:pPr>
            <a:r>
              <a:rPr lang="ar-SA" sz="1300" dirty="0">
                <a:latin typeface="+mn-lt"/>
              </a:rPr>
              <a:t>الخط الهاتفي العادي (</a:t>
            </a:r>
            <a:r>
              <a:rPr lang="en-US" sz="1300" dirty="0">
                <a:latin typeface="+mn-lt"/>
              </a:rPr>
              <a:t>Dial-up Connection</a:t>
            </a:r>
            <a:r>
              <a:rPr lang="ar-SA" sz="1300" dirty="0">
                <a:latin typeface="+mn-lt"/>
              </a:rPr>
              <a:t>)</a:t>
            </a:r>
          </a:p>
          <a:p>
            <a:pPr marL="342900" indent="-342900" algn="r" rtl="1" eaLnBrk="0" hangingPunct="0">
              <a:spcBef>
                <a:spcPct val="20000"/>
              </a:spcBef>
              <a:buFont typeface="Arial" charset="0"/>
              <a:buChar char="•"/>
              <a:defRPr/>
            </a:pPr>
            <a:r>
              <a:rPr lang="ar-SA" sz="1300" dirty="0">
                <a:latin typeface="+mn-lt"/>
              </a:rPr>
              <a:t>الخطوط المخصصة (</a:t>
            </a:r>
            <a:r>
              <a:rPr lang="en-US" sz="1300" dirty="0">
                <a:latin typeface="+mn-lt"/>
              </a:rPr>
              <a:t>Dedicated (Leased)line</a:t>
            </a:r>
            <a:r>
              <a:rPr lang="ar-SA" sz="1300" dirty="0">
                <a:latin typeface="+mn-lt"/>
              </a:rPr>
              <a:t>)</a:t>
            </a:r>
          </a:p>
          <a:p>
            <a:pPr marL="342900" indent="-342900" algn="r" rtl="1" eaLnBrk="0" hangingPunct="0">
              <a:spcBef>
                <a:spcPct val="20000"/>
              </a:spcBef>
              <a:buFont typeface="Arial" charset="0"/>
              <a:buChar char="•"/>
              <a:defRPr/>
            </a:pPr>
            <a:r>
              <a:rPr lang="ar-SA" sz="1300" dirty="0">
                <a:latin typeface="+mn-lt"/>
              </a:rPr>
              <a:t>خطوط الشبكة المتكاملة للخدمات الرقمية (</a:t>
            </a:r>
            <a:r>
              <a:rPr lang="en-US" sz="1300" dirty="0">
                <a:latin typeface="+mn-lt"/>
              </a:rPr>
              <a:t>ISDN</a:t>
            </a:r>
            <a:r>
              <a:rPr lang="ar-SA" sz="1300" dirty="0">
                <a:latin typeface="+mn-lt"/>
              </a:rPr>
              <a:t>)</a:t>
            </a:r>
          </a:p>
          <a:p>
            <a:pPr marL="342900" indent="-342900" algn="r" rtl="1" eaLnBrk="0" hangingPunct="0">
              <a:spcBef>
                <a:spcPct val="20000"/>
              </a:spcBef>
              <a:buFont typeface="Arial" charset="0"/>
              <a:buChar char="•"/>
              <a:defRPr/>
            </a:pPr>
            <a:r>
              <a:rPr lang="ar-SA" sz="1300" dirty="0">
                <a:latin typeface="+mn-lt"/>
              </a:rPr>
              <a:t>خط المشترك الرقمي غير المتماثل(</a:t>
            </a:r>
            <a:r>
              <a:rPr lang="en-US" sz="1300" dirty="0">
                <a:latin typeface="+mn-lt"/>
              </a:rPr>
              <a:t>ADSL</a:t>
            </a:r>
            <a:r>
              <a:rPr lang="ar-SA" sz="1300" dirty="0">
                <a:latin typeface="+mn-lt"/>
              </a:rPr>
              <a:t>)</a:t>
            </a:r>
          </a:p>
        </p:txBody>
      </p:sp>
      <p:sp>
        <p:nvSpPr>
          <p:cNvPr id="12" name="Title 1"/>
          <p:cNvSpPr txBox="1">
            <a:spLocks/>
          </p:cNvSpPr>
          <p:nvPr/>
        </p:nvSpPr>
        <p:spPr>
          <a:xfrm>
            <a:off x="4038600" y="5994400"/>
            <a:ext cx="3048000" cy="635000"/>
          </a:xfrm>
          <a:prstGeom prst="rect">
            <a:avLst/>
          </a:prstGeom>
        </p:spPr>
        <p:txBody>
          <a:bodyPr/>
          <a:lstStyle/>
          <a:p>
            <a:pPr algn="ctr" rtl="1" eaLnBrk="0" hangingPunct="0">
              <a:defRPr/>
            </a:pPr>
            <a:r>
              <a:rPr lang="ar-SA" sz="1300" b="1" u="sng" dirty="0">
                <a:solidFill>
                  <a:srgbClr val="C00000"/>
                </a:solidFill>
                <a:effectLst>
                  <a:outerShdw blurRad="38100" dist="38100" dir="2700000" algn="tl">
                    <a:srgbClr val="000000">
                      <a:alpha val="43137"/>
                    </a:srgbClr>
                  </a:outerShdw>
                </a:effectLst>
                <a:latin typeface="+mj-lt"/>
                <a:ea typeface="+mj-ea"/>
              </a:rPr>
              <a:t>متطلبات الاتصال بشبكة الانترنت</a:t>
            </a:r>
          </a:p>
        </p:txBody>
      </p:sp>
      <p:sp>
        <p:nvSpPr>
          <p:cNvPr id="13" name="Content Placeholder 2"/>
          <p:cNvSpPr txBox="1">
            <a:spLocks/>
          </p:cNvSpPr>
          <p:nvPr/>
        </p:nvSpPr>
        <p:spPr>
          <a:xfrm>
            <a:off x="2533650" y="6324600"/>
            <a:ext cx="3638550" cy="1066800"/>
          </a:xfrm>
          <a:prstGeom prst="rect">
            <a:avLst/>
          </a:prstGeom>
        </p:spPr>
        <p:txBody>
          <a:bodyPr/>
          <a:lstStyle/>
          <a:p>
            <a:pPr algn="r" rtl="1" eaLnBrk="0" hangingPunct="0">
              <a:spcBef>
                <a:spcPct val="20000"/>
              </a:spcBef>
              <a:defRPr/>
            </a:pPr>
            <a:r>
              <a:rPr lang="ar-SA" sz="1300" dirty="0">
                <a:latin typeface="+mn-lt"/>
              </a:rPr>
              <a:t>1- جهاز حاسب آلي مجهز بمودم.</a:t>
            </a:r>
          </a:p>
          <a:p>
            <a:pPr algn="r" rtl="1" eaLnBrk="0" hangingPunct="0">
              <a:spcBef>
                <a:spcPct val="20000"/>
              </a:spcBef>
              <a:defRPr/>
            </a:pPr>
            <a:r>
              <a:rPr lang="ar-SA" sz="1300" dirty="0">
                <a:latin typeface="+mn-lt"/>
              </a:rPr>
              <a:t>2- البرمجيات.</a:t>
            </a:r>
          </a:p>
          <a:p>
            <a:pPr algn="r" rtl="1" eaLnBrk="0" hangingPunct="0">
              <a:spcBef>
                <a:spcPct val="20000"/>
              </a:spcBef>
              <a:defRPr/>
            </a:pPr>
            <a:r>
              <a:rPr lang="ar-SA" sz="1300" dirty="0">
                <a:latin typeface="+mn-lt"/>
              </a:rPr>
              <a:t>3- خط اتصال</a:t>
            </a:r>
          </a:p>
          <a:p>
            <a:pPr algn="r" rtl="1" eaLnBrk="0" hangingPunct="0">
              <a:spcBef>
                <a:spcPct val="20000"/>
              </a:spcBef>
              <a:defRPr/>
            </a:pPr>
            <a:r>
              <a:rPr lang="ar-SA" sz="1300" dirty="0">
                <a:latin typeface="+mn-lt"/>
              </a:rPr>
              <a:t>4- هاتف مزود خدمة انترنت مجاني</a:t>
            </a:r>
          </a:p>
        </p:txBody>
      </p:sp>
      <p:sp>
        <p:nvSpPr>
          <p:cNvPr id="14" name="Rectangle 4"/>
          <p:cNvSpPr txBox="1">
            <a:spLocks noChangeArrowheads="1"/>
          </p:cNvSpPr>
          <p:nvPr/>
        </p:nvSpPr>
        <p:spPr>
          <a:xfrm>
            <a:off x="4343400" y="7356475"/>
            <a:ext cx="2884488" cy="492125"/>
          </a:xfrm>
          <a:prstGeom prst="rect">
            <a:avLst/>
          </a:prstGeom>
        </p:spPr>
        <p:txBody>
          <a:bodyPr/>
          <a:lstStyle/>
          <a:p>
            <a:pPr algn="ctr" rtl="1">
              <a:defRPr/>
            </a:pPr>
            <a:r>
              <a:rPr lang="ar-SA" sz="1300" b="1" u="sng" dirty="0">
                <a:solidFill>
                  <a:srgbClr val="FF0000"/>
                </a:solidFill>
                <a:effectLst>
                  <a:outerShdw blurRad="38100" dist="38100" dir="2700000" algn="tl">
                    <a:srgbClr val="000000">
                      <a:alpha val="43137"/>
                    </a:srgbClr>
                  </a:outerShdw>
                </a:effectLst>
                <a:latin typeface="+mj-lt"/>
                <a:ea typeface="+mj-ea"/>
              </a:rPr>
              <a:t>عنونة الإنترنت</a:t>
            </a:r>
            <a:endParaRPr lang="en-US" sz="1300" b="1" u="sng" dirty="0">
              <a:solidFill>
                <a:srgbClr val="FF0000"/>
              </a:solidFill>
              <a:effectLst>
                <a:outerShdw blurRad="38100" dist="38100" dir="2700000" algn="tl">
                  <a:srgbClr val="000000">
                    <a:alpha val="43137"/>
                  </a:srgbClr>
                </a:outerShdw>
              </a:effectLst>
              <a:latin typeface="+mj-lt"/>
              <a:ea typeface="+mj-ea"/>
              <a:cs typeface="Traditional Arabic" pitchFamily="2" charset="-78"/>
            </a:endParaRPr>
          </a:p>
        </p:txBody>
      </p:sp>
      <p:sp>
        <p:nvSpPr>
          <p:cNvPr id="63502" name="Rectangle 5"/>
          <p:cNvSpPr>
            <a:spLocks noChangeArrowheads="1"/>
          </p:cNvSpPr>
          <p:nvPr/>
        </p:nvSpPr>
        <p:spPr bwMode="auto">
          <a:xfrm>
            <a:off x="457200" y="7623175"/>
            <a:ext cx="5688013" cy="1292225"/>
          </a:xfrm>
          <a:prstGeom prst="rect">
            <a:avLst/>
          </a:prstGeom>
          <a:noFill/>
          <a:ln w="9525">
            <a:noFill/>
            <a:miter lim="800000"/>
            <a:headEnd/>
            <a:tailEnd/>
          </a:ln>
        </p:spPr>
        <p:txBody>
          <a:bodyPr anchor="ctr">
            <a:spAutoFit/>
          </a:bodyPr>
          <a:lstStyle/>
          <a:p>
            <a:pPr algn="r" rtl="1"/>
            <a:r>
              <a:rPr lang="ar-SA" sz="1300"/>
              <a:t>تحتوي الإنترنت علي العديد من الموارد ( مواقع، أجهزة ، ملفات وخلافة) ولكي يتم التواصل بين هذه الموارد يجب أن يكون لكل مورد عنوان وحيد حتي يمكن الوصول إليه.. </a:t>
            </a:r>
          </a:p>
          <a:p>
            <a:pPr algn="r" rtl="1"/>
            <a:r>
              <a:rPr lang="ar-SA" sz="1300" b="1"/>
              <a:t>هناك عدة أشكال لهذا العنوان:</a:t>
            </a:r>
          </a:p>
          <a:p>
            <a:pPr algn="r" rtl="1"/>
            <a:r>
              <a:rPr lang="ar-SA" sz="1300"/>
              <a:t>			1- العنوان الرقمي (</a:t>
            </a:r>
            <a:r>
              <a:rPr lang="en-US" sz="1300"/>
              <a:t>IP Address</a:t>
            </a:r>
            <a:r>
              <a:rPr lang="ar-SA" sz="1300"/>
              <a:t>)</a:t>
            </a:r>
          </a:p>
          <a:p>
            <a:pPr algn="r" rtl="1"/>
            <a:r>
              <a:rPr lang="ar-SA" sz="1300"/>
              <a:t>			2- العنوان الحرفي</a:t>
            </a:r>
          </a:p>
          <a:p>
            <a:pPr algn="r" rtl="1"/>
            <a:r>
              <a:rPr lang="en-US" sz="1300"/>
              <a:t> </a:t>
            </a:r>
          </a:p>
        </p:txBody>
      </p:sp>
      <p:sp>
        <p:nvSpPr>
          <p:cNvPr id="16" name="عنصر نائب للتذييل 15"/>
          <p:cNvSpPr>
            <a:spLocks noGrp="1"/>
          </p:cNvSpPr>
          <p:nvPr>
            <p:ph type="ftr" sz="quarter" idx="11"/>
          </p:nvPr>
        </p:nvSpPr>
        <p:spPr/>
        <p:txBody>
          <a:bodyPr/>
          <a:lstStyle/>
          <a:p>
            <a:r>
              <a:rPr lang="en-US" smtClean="0"/>
              <a:t>61</a:t>
            </a:r>
            <a:endParaRPr lang="en-US"/>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a:xfrm>
            <a:off x="4419600" y="457200"/>
            <a:ext cx="2209800" cy="609600"/>
          </a:xfrm>
          <a:prstGeom prst="rect">
            <a:avLst/>
          </a:prstGeom>
        </p:spPr>
        <p:txBody>
          <a:bodyPr/>
          <a:lstStyle/>
          <a:p>
            <a:pPr rtl="1" fontAlgn="auto">
              <a:spcAft>
                <a:spcPts val="0"/>
              </a:spcAft>
              <a:defRPr/>
            </a:pPr>
            <a:r>
              <a:rPr lang="ar-SA" sz="1300" b="1" dirty="0">
                <a:solidFill>
                  <a:srgbClr val="0070C0"/>
                </a:solidFill>
                <a:effectLst>
                  <a:outerShdw blurRad="38100" dist="38100" dir="2700000" algn="tl">
                    <a:srgbClr val="000000">
                      <a:alpha val="43137"/>
                    </a:srgbClr>
                  </a:outerShdw>
                </a:effectLst>
                <a:latin typeface="+mj-lt"/>
                <a:ea typeface="+mj-ea"/>
              </a:rPr>
              <a:t>	</a:t>
            </a:r>
            <a:br>
              <a:rPr lang="ar-SA" sz="1300" b="1" dirty="0">
                <a:solidFill>
                  <a:srgbClr val="0070C0"/>
                </a:solidFill>
                <a:effectLst>
                  <a:outerShdw blurRad="38100" dist="38100" dir="2700000" algn="tl">
                    <a:srgbClr val="000000">
                      <a:alpha val="43137"/>
                    </a:srgbClr>
                  </a:outerShdw>
                </a:effectLst>
                <a:latin typeface="+mj-lt"/>
                <a:ea typeface="+mj-ea"/>
              </a:rPr>
            </a:br>
            <a:r>
              <a:rPr lang="ar-SA" sz="1300" b="1" dirty="0">
                <a:solidFill>
                  <a:srgbClr val="0070C0"/>
                </a:solidFill>
                <a:effectLst>
                  <a:outerShdw blurRad="38100" dist="38100" dir="2700000" algn="tl">
                    <a:srgbClr val="000000">
                      <a:alpha val="43137"/>
                    </a:srgbClr>
                  </a:outerShdw>
                </a:effectLst>
                <a:latin typeface="+mj-lt"/>
                <a:ea typeface="+mj-ea"/>
              </a:rPr>
              <a:t>1- العنوان الرقمي (</a:t>
            </a:r>
            <a:r>
              <a:rPr lang="en-US" sz="1300" b="1" dirty="0">
                <a:solidFill>
                  <a:srgbClr val="0070C0"/>
                </a:solidFill>
                <a:effectLst>
                  <a:outerShdw blurRad="38100" dist="38100" dir="2700000" algn="tl">
                    <a:srgbClr val="000000">
                      <a:alpha val="43137"/>
                    </a:srgbClr>
                  </a:outerShdw>
                </a:effectLst>
                <a:latin typeface="+mj-lt"/>
                <a:ea typeface="+mj-ea"/>
              </a:rPr>
              <a:t>IP Address</a:t>
            </a:r>
            <a:r>
              <a:rPr lang="ar-SA" sz="1300" b="1" dirty="0">
                <a:solidFill>
                  <a:srgbClr val="0070C0"/>
                </a:solidFill>
                <a:effectLst>
                  <a:outerShdw blurRad="38100" dist="38100" dir="2700000" algn="tl">
                    <a:srgbClr val="000000">
                      <a:alpha val="43137"/>
                    </a:srgbClr>
                  </a:outerShdw>
                </a:effectLst>
                <a:latin typeface="+mj-lt"/>
                <a:ea typeface="+mj-ea"/>
              </a:rPr>
              <a:t>)</a:t>
            </a:r>
            <a:br>
              <a:rPr lang="ar-SA" sz="1300" b="1" dirty="0">
                <a:solidFill>
                  <a:srgbClr val="0070C0"/>
                </a:solidFill>
                <a:effectLst>
                  <a:outerShdw blurRad="38100" dist="38100" dir="2700000" algn="tl">
                    <a:srgbClr val="000000">
                      <a:alpha val="43137"/>
                    </a:srgbClr>
                  </a:outerShdw>
                </a:effectLst>
                <a:latin typeface="+mj-lt"/>
                <a:ea typeface="+mj-ea"/>
              </a:rPr>
            </a:br>
            <a:endParaRPr lang="en-US" sz="1300" b="1" dirty="0">
              <a:solidFill>
                <a:srgbClr val="0070C0"/>
              </a:solidFill>
              <a:effectLst>
                <a:outerShdw blurRad="38100" dist="38100" dir="2700000" algn="tl">
                  <a:srgbClr val="000000">
                    <a:alpha val="43137"/>
                  </a:srgbClr>
                </a:outerShdw>
              </a:effectLst>
              <a:latin typeface="+mj-lt"/>
              <a:ea typeface="+mj-ea"/>
              <a:cs typeface="Mudir MT" pitchFamily="2" charset="-78"/>
            </a:endParaRPr>
          </a:p>
        </p:txBody>
      </p:sp>
      <p:sp>
        <p:nvSpPr>
          <p:cNvPr id="4" name="Rectangle 3"/>
          <p:cNvSpPr txBox="1">
            <a:spLocks noChangeArrowheads="1"/>
          </p:cNvSpPr>
          <p:nvPr/>
        </p:nvSpPr>
        <p:spPr>
          <a:xfrm>
            <a:off x="533400" y="914400"/>
            <a:ext cx="5556250" cy="914400"/>
          </a:xfrm>
          <a:prstGeom prst="rect">
            <a:avLst/>
          </a:prstGeom>
        </p:spPr>
        <p:txBody>
          <a:bodyPr>
            <a:normAutofit/>
          </a:bodyPr>
          <a:lstStyle/>
          <a:p>
            <a:pPr marL="274320" indent="-274320" algn="just" rtl="1" fontAlgn="auto">
              <a:spcBef>
                <a:spcPct val="20000"/>
              </a:spcBef>
              <a:spcAft>
                <a:spcPts val="0"/>
              </a:spcAft>
              <a:buClr>
                <a:schemeClr val="accent3"/>
              </a:buClr>
              <a:buFont typeface="Wingdings 2" pitchFamily="18" charset="2"/>
              <a:buNone/>
              <a:defRPr/>
            </a:pPr>
            <a:r>
              <a:rPr lang="ar-SA" sz="1300" b="1" dirty="0">
                <a:solidFill>
                  <a:schemeClr val="bg2">
                    <a:lumMod val="10000"/>
                  </a:schemeClr>
                </a:solidFill>
                <a:latin typeface="+mn-lt"/>
                <a:cs typeface="Akhbar MT" pitchFamily="2" charset="-78"/>
              </a:rPr>
              <a:t>لكل جهاز علي الإنترنت عنوان </a:t>
            </a:r>
            <a:r>
              <a:rPr lang="en-US" sz="1300" b="1" dirty="0">
                <a:solidFill>
                  <a:schemeClr val="bg2">
                    <a:lumMod val="10000"/>
                  </a:schemeClr>
                </a:solidFill>
                <a:latin typeface="+mn-lt"/>
                <a:cs typeface="Akhbar MT" pitchFamily="2" charset="-78"/>
              </a:rPr>
              <a:t>IP</a:t>
            </a:r>
            <a:r>
              <a:rPr lang="ar-SA" sz="1300" b="1" dirty="0">
                <a:solidFill>
                  <a:schemeClr val="bg2">
                    <a:lumMod val="10000"/>
                  </a:schemeClr>
                </a:solidFill>
                <a:latin typeface="+mn-lt"/>
                <a:cs typeface="Akhbar MT" pitchFamily="2" charset="-78"/>
              </a:rPr>
              <a:t> خاص به.</a:t>
            </a:r>
          </a:p>
          <a:p>
            <a:pPr marL="274320" indent="-274320" algn="just" rtl="1" fontAlgn="auto">
              <a:spcBef>
                <a:spcPct val="20000"/>
              </a:spcBef>
              <a:spcAft>
                <a:spcPts val="0"/>
              </a:spcAft>
              <a:buClr>
                <a:schemeClr val="accent3"/>
              </a:buClr>
              <a:buFont typeface="Arial" charset="0"/>
              <a:buChar char="•"/>
              <a:defRPr/>
            </a:pPr>
            <a:r>
              <a:rPr lang="ar-SA" sz="1300" b="1" dirty="0">
                <a:solidFill>
                  <a:schemeClr val="bg2">
                    <a:lumMod val="10000"/>
                  </a:schemeClr>
                </a:solidFill>
                <a:latin typeface="+mn-lt"/>
                <a:cs typeface="Akhbar MT" pitchFamily="2" charset="-78"/>
              </a:rPr>
              <a:t> الجهاز المضيف علي الإنترنت يملك عنوان </a:t>
            </a:r>
            <a:r>
              <a:rPr lang="en-US" sz="1300" b="1" dirty="0">
                <a:solidFill>
                  <a:schemeClr val="bg2">
                    <a:lumMod val="10000"/>
                  </a:schemeClr>
                </a:solidFill>
                <a:latin typeface="+mn-lt"/>
                <a:cs typeface="Akhbar MT" pitchFamily="2" charset="-78"/>
              </a:rPr>
              <a:t>IP</a:t>
            </a:r>
            <a:r>
              <a:rPr lang="ar-SA" sz="1300" b="1" dirty="0">
                <a:solidFill>
                  <a:schemeClr val="bg2">
                    <a:lumMod val="10000"/>
                  </a:schemeClr>
                </a:solidFill>
                <a:latin typeface="+mn-lt"/>
                <a:cs typeface="Akhbar MT" pitchFamily="2" charset="-78"/>
              </a:rPr>
              <a:t>ثابت لا يتم تغيره بصوره دورية</a:t>
            </a:r>
          </a:p>
          <a:p>
            <a:pPr marL="274320" indent="-274320" algn="just" rtl="1" fontAlgn="auto">
              <a:spcBef>
                <a:spcPct val="20000"/>
              </a:spcBef>
              <a:spcAft>
                <a:spcPts val="0"/>
              </a:spcAft>
              <a:buClr>
                <a:schemeClr val="accent3"/>
              </a:buClr>
              <a:buFont typeface="Arial" charset="0"/>
              <a:buChar char="•"/>
              <a:defRPr/>
            </a:pPr>
            <a:r>
              <a:rPr lang="ar-SA" sz="1300" b="1" dirty="0">
                <a:solidFill>
                  <a:schemeClr val="bg2">
                    <a:lumMod val="10000"/>
                  </a:schemeClr>
                </a:solidFill>
                <a:latin typeface="+mn-lt"/>
                <a:cs typeface="Akhbar MT" pitchFamily="2" charset="-78"/>
              </a:rPr>
              <a:t>أما عنوان </a:t>
            </a:r>
            <a:r>
              <a:rPr lang="en-US" sz="1300" b="1" dirty="0">
                <a:solidFill>
                  <a:schemeClr val="bg2">
                    <a:lumMod val="10000"/>
                  </a:schemeClr>
                </a:solidFill>
                <a:latin typeface="+mn-lt"/>
                <a:cs typeface="Akhbar MT" pitchFamily="2" charset="-78"/>
              </a:rPr>
              <a:t>IP</a:t>
            </a:r>
            <a:r>
              <a:rPr lang="ar-SA" sz="1300" b="1" dirty="0">
                <a:solidFill>
                  <a:schemeClr val="bg2">
                    <a:lumMod val="10000"/>
                  </a:schemeClr>
                </a:solidFill>
                <a:latin typeface="+mn-lt"/>
                <a:cs typeface="Akhbar MT" pitchFamily="2" charset="-78"/>
              </a:rPr>
              <a:t> للحاسب الشخصي المتصل بالإنترنت من خلال المودم يأخذ عنوان </a:t>
            </a:r>
            <a:r>
              <a:rPr lang="en-US" sz="1300" b="1" dirty="0">
                <a:solidFill>
                  <a:schemeClr val="bg2">
                    <a:lumMod val="10000"/>
                  </a:schemeClr>
                </a:solidFill>
                <a:latin typeface="+mn-lt"/>
                <a:cs typeface="Akhbar MT" pitchFamily="2" charset="-78"/>
              </a:rPr>
              <a:t>IP</a:t>
            </a:r>
            <a:r>
              <a:rPr lang="ar-SA" sz="1300" b="1" dirty="0">
                <a:solidFill>
                  <a:schemeClr val="bg2">
                    <a:lumMod val="10000"/>
                  </a:schemeClr>
                </a:solidFill>
                <a:latin typeface="+mn-lt"/>
                <a:cs typeface="Akhbar MT" pitchFamily="2" charset="-78"/>
              </a:rPr>
              <a:t> ثابت خلال الجلسة الواحدة.</a:t>
            </a:r>
            <a:endParaRPr lang="en-US" sz="1300" b="1" dirty="0">
              <a:solidFill>
                <a:schemeClr val="bg2">
                  <a:lumMod val="10000"/>
                </a:schemeClr>
              </a:solidFill>
              <a:latin typeface="+mn-lt"/>
              <a:cs typeface="Akhbar MT" pitchFamily="2" charset="-78"/>
            </a:endParaRPr>
          </a:p>
        </p:txBody>
      </p:sp>
      <p:sp>
        <p:nvSpPr>
          <p:cNvPr id="5" name="Rectangle 4"/>
          <p:cNvSpPr txBox="1">
            <a:spLocks noChangeArrowheads="1"/>
          </p:cNvSpPr>
          <p:nvPr/>
        </p:nvSpPr>
        <p:spPr bwMode="auto">
          <a:xfrm>
            <a:off x="4267200" y="49213"/>
            <a:ext cx="2286000" cy="560387"/>
          </a:xfrm>
          <a:prstGeom prst="rect">
            <a:avLst/>
          </a:prstGeom>
          <a:noFill/>
          <a:ln>
            <a:noFill/>
          </a:ln>
          <a:extLst>
            <a:ext uri="{909E8E84-426E-40DD-AFC4-6F175D3DCCD1}"/>
            <a:ext uri="{91240B29-F687-4F45-9708-019B960494DF}"/>
          </a:extLst>
        </p:spPr>
        <p:txBody>
          <a:bodyPr anchor="b"/>
          <a:lstStyle>
            <a:lvl1pPr algn="ctr" rtl="1" eaLnBrk="0" fontAlgn="base" hangingPunct="0">
              <a:lnSpc>
                <a:spcPct val="90000"/>
              </a:lnSpc>
              <a:spcBef>
                <a:spcPct val="0"/>
              </a:spcBef>
              <a:spcAft>
                <a:spcPct val="0"/>
              </a:spcAft>
              <a:defRPr sz="4400">
                <a:solidFill>
                  <a:schemeClr val="tx2"/>
                </a:solidFill>
                <a:effectLst>
                  <a:outerShdw blurRad="38100" dist="38100" dir="2700000" algn="tl">
                    <a:srgbClr val="C0C0C0"/>
                  </a:outerShdw>
                </a:effectLst>
                <a:latin typeface="+mj-lt"/>
                <a:ea typeface="+mj-ea"/>
                <a:cs typeface="+mj-cs"/>
              </a:defRPr>
            </a:lvl1pPr>
            <a:lvl2pPr algn="ctr" rtl="1" eaLnBrk="0" fontAlgn="base" hangingPunct="0">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cs typeface="Arial" pitchFamily="34" charset="0"/>
              </a:defRPr>
            </a:lvl2pPr>
            <a:lvl3pPr algn="ctr" rtl="1" eaLnBrk="0" fontAlgn="base" hangingPunct="0">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cs typeface="Arial" pitchFamily="34" charset="0"/>
              </a:defRPr>
            </a:lvl3pPr>
            <a:lvl4pPr algn="ctr" rtl="1" eaLnBrk="0" fontAlgn="base" hangingPunct="0">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cs typeface="Arial" pitchFamily="34" charset="0"/>
              </a:defRPr>
            </a:lvl4pPr>
            <a:lvl5pPr algn="ctr" rtl="1" eaLnBrk="0" fontAlgn="base" hangingPunct="0">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cs typeface="Arial" pitchFamily="34" charset="0"/>
              </a:defRPr>
            </a:lvl5pPr>
            <a:lvl6pPr marL="457200" algn="ctr" rtl="1" fontAlgn="base">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cs typeface="Arial" pitchFamily="34" charset="0"/>
              </a:defRPr>
            </a:lvl6pPr>
            <a:lvl7pPr marL="914400" algn="ctr" rtl="1" fontAlgn="base">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cs typeface="Arial" pitchFamily="34" charset="0"/>
              </a:defRPr>
            </a:lvl7pPr>
            <a:lvl8pPr marL="1371600" algn="ctr" rtl="1" fontAlgn="base">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cs typeface="Arial" pitchFamily="34" charset="0"/>
              </a:defRPr>
            </a:lvl8pPr>
            <a:lvl9pPr marL="1828800" algn="ctr" rtl="1" fontAlgn="base">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cs typeface="Arial" pitchFamily="34" charset="0"/>
              </a:defRPr>
            </a:lvl9pPr>
          </a:lstStyle>
          <a:p>
            <a:pPr eaLnBrk="1" hangingPunct="1">
              <a:defRPr/>
            </a:pPr>
            <a:r>
              <a:rPr lang="ar-SA" sz="1300" b="1" dirty="0" smtClean="0">
                <a:solidFill>
                  <a:srgbClr val="FF0000"/>
                </a:solidFill>
              </a:rPr>
              <a:t>تابع:عنونة الإنترنت</a:t>
            </a:r>
            <a:endParaRPr lang="en-US" sz="1300" b="1" dirty="0" smtClean="0">
              <a:solidFill>
                <a:srgbClr val="FF0000"/>
              </a:solidFill>
              <a:cs typeface="Traditional Arabic" pitchFamily="2" charset="-78"/>
            </a:endParaRPr>
          </a:p>
        </p:txBody>
      </p:sp>
      <p:sp>
        <p:nvSpPr>
          <p:cNvPr id="6" name="Rectangle 2"/>
          <p:cNvSpPr txBox="1">
            <a:spLocks noChangeArrowheads="1"/>
          </p:cNvSpPr>
          <p:nvPr/>
        </p:nvSpPr>
        <p:spPr>
          <a:xfrm>
            <a:off x="4865688" y="1828800"/>
            <a:ext cx="1382712" cy="469900"/>
          </a:xfrm>
          <a:prstGeom prst="rect">
            <a:avLst/>
          </a:prstGeom>
          <a:ln>
            <a:miter lim="800000"/>
            <a:headEnd/>
            <a:tailEnd/>
          </a:ln>
        </p:spPr>
        <p:txBody>
          <a:bodyPr/>
          <a:lstStyle/>
          <a:p>
            <a:pPr algn="r" rtl="1" fontAlgn="auto">
              <a:spcAft>
                <a:spcPts val="0"/>
              </a:spcAft>
              <a:defRPr/>
            </a:pPr>
            <a:r>
              <a:rPr lang="ar-SA" sz="1300" b="1" dirty="0">
                <a:solidFill>
                  <a:srgbClr val="0070C0"/>
                </a:solidFill>
                <a:effectLst>
                  <a:outerShdw blurRad="38100" dist="38100" dir="2700000" algn="tl">
                    <a:srgbClr val="000000">
                      <a:alpha val="43137"/>
                    </a:srgbClr>
                  </a:outerShdw>
                </a:effectLst>
                <a:latin typeface="+mj-lt"/>
                <a:ea typeface="+mj-ea"/>
              </a:rPr>
              <a:t>2- العنوان الحرفي</a:t>
            </a:r>
            <a:endParaRPr lang="en-US" sz="1300" b="1" dirty="0">
              <a:solidFill>
                <a:srgbClr val="0070C0"/>
              </a:solidFill>
              <a:effectLst>
                <a:outerShdw blurRad="38100" dist="38100" dir="2700000" algn="tl">
                  <a:srgbClr val="000000">
                    <a:alpha val="43137"/>
                  </a:srgbClr>
                </a:outerShdw>
              </a:effectLst>
              <a:latin typeface="+mj-lt"/>
              <a:ea typeface="+mj-ea"/>
            </a:endParaRPr>
          </a:p>
        </p:txBody>
      </p:sp>
      <p:sp>
        <p:nvSpPr>
          <p:cNvPr id="64519" name="Rectangle 4"/>
          <p:cNvSpPr>
            <a:spLocks noChangeArrowheads="1"/>
          </p:cNvSpPr>
          <p:nvPr/>
        </p:nvSpPr>
        <p:spPr bwMode="auto">
          <a:xfrm>
            <a:off x="304800" y="2017713"/>
            <a:ext cx="5867400" cy="1792287"/>
          </a:xfrm>
          <a:prstGeom prst="rect">
            <a:avLst/>
          </a:prstGeom>
          <a:noFill/>
          <a:ln w="9525">
            <a:noFill/>
            <a:miter lim="800000"/>
            <a:headEnd/>
            <a:tailEnd/>
          </a:ln>
        </p:spPr>
        <p:txBody>
          <a:bodyPr anchor="ctr">
            <a:spAutoFit/>
          </a:bodyPr>
          <a:lstStyle/>
          <a:p>
            <a:pPr algn="r" rtl="1">
              <a:lnSpc>
                <a:spcPct val="150000"/>
              </a:lnSpc>
            </a:pPr>
            <a:r>
              <a:rPr lang="ar-SA" sz="1300" b="1">
                <a:latin typeface="Times New Roman" pitchFamily="18" charset="0"/>
              </a:rPr>
              <a:t>تعرف بأسماء النطاقات (</a:t>
            </a:r>
            <a:r>
              <a:rPr lang="en-US" sz="1300" b="1">
                <a:latin typeface="Times New Roman" pitchFamily="18" charset="0"/>
              </a:rPr>
              <a:t>Domain Names</a:t>
            </a:r>
            <a:r>
              <a:rPr lang="ar-SA" sz="1300" b="1">
                <a:latin typeface="Times New Roman" pitchFamily="18" charset="0"/>
              </a:rPr>
              <a:t>)  وتكتب من الشمال الى اليمين وتتكون من :</a:t>
            </a:r>
          </a:p>
          <a:p>
            <a:pPr algn="r" rtl="1"/>
            <a:r>
              <a:rPr lang="ar-SA" sz="1300">
                <a:latin typeface="Times New Roman" pitchFamily="18" charset="0"/>
              </a:rPr>
              <a:t>1- اسم المضيف (</a:t>
            </a:r>
            <a:r>
              <a:rPr lang="en-US" sz="1300">
                <a:latin typeface="Times New Roman" pitchFamily="18" charset="0"/>
              </a:rPr>
              <a:t>Host Name</a:t>
            </a:r>
            <a:r>
              <a:rPr lang="ar-SA" sz="1300">
                <a:latin typeface="Times New Roman" pitchFamily="18" charset="0"/>
              </a:rPr>
              <a:t>) :</a:t>
            </a:r>
          </a:p>
          <a:p>
            <a:pPr algn="r" rtl="1">
              <a:lnSpc>
                <a:spcPct val="150000"/>
              </a:lnSpc>
            </a:pPr>
            <a:r>
              <a:rPr lang="ar-SA" sz="1300">
                <a:latin typeface="Times New Roman" pitchFamily="18" charset="0"/>
              </a:rPr>
              <a:t> يمثل نوع الخادم داخل الهيئة المطلوب الاتصال به مثل </a:t>
            </a:r>
            <a:r>
              <a:rPr lang="en-US" sz="1300">
                <a:latin typeface="Times New Roman" pitchFamily="18" charset="0"/>
              </a:rPr>
              <a:t>WWW</a:t>
            </a:r>
            <a:endParaRPr lang="ar-SA" sz="1300">
              <a:latin typeface="Times New Roman" pitchFamily="18" charset="0"/>
            </a:endParaRPr>
          </a:p>
          <a:p>
            <a:pPr algn="r" rtl="1"/>
            <a:r>
              <a:rPr lang="ar-SA" sz="1300">
                <a:latin typeface="Times New Roman" pitchFamily="18" charset="0"/>
              </a:rPr>
              <a:t>2- اسم النطاق (</a:t>
            </a:r>
            <a:r>
              <a:rPr lang="en-US" sz="1300">
                <a:latin typeface="Times New Roman" pitchFamily="18" charset="0"/>
              </a:rPr>
              <a:t>Domain name</a:t>
            </a:r>
            <a:r>
              <a:rPr lang="ar-SA" sz="1300">
                <a:latin typeface="Times New Roman" pitchFamily="18" charset="0"/>
              </a:rPr>
              <a:t>):</a:t>
            </a:r>
          </a:p>
          <a:p>
            <a:pPr algn="r" rtl="1"/>
            <a:r>
              <a:rPr lang="ar-SA" sz="1300">
                <a:latin typeface="Times New Roman" pitchFamily="18" charset="0"/>
              </a:rPr>
              <a:t> يشير الى اسم الهيئة صاحبة هذا العنوان مثل </a:t>
            </a:r>
            <a:r>
              <a:rPr lang="en-US" sz="1300">
                <a:latin typeface="Times New Roman" pitchFamily="18" charset="0"/>
              </a:rPr>
              <a:t>yahoo</a:t>
            </a:r>
            <a:endParaRPr lang="ar-SA" sz="1300">
              <a:latin typeface="Times New Roman" pitchFamily="18" charset="0"/>
            </a:endParaRPr>
          </a:p>
          <a:p>
            <a:pPr algn="r" rtl="1">
              <a:lnSpc>
                <a:spcPct val="150000"/>
              </a:lnSpc>
            </a:pPr>
            <a:r>
              <a:rPr lang="ar-SA" sz="1300">
                <a:latin typeface="Times New Roman" pitchFamily="18" charset="0"/>
              </a:rPr>
              <a:t>3- نطاقات المستوي الأعلي جزئين ( الجزء الأول : نشاط الهيئة صاحبة العنوان، الجزء الثاني أسم الدولة )</a:t>
            </a:r>
          </a:p>
          <a:p>
            <a:pPr algn="r" rtl="1"/>
            <a:endParaRPr lang="ar-SA" sz="1300">
              <a:latin typeface="Times New Roman" pitchFamily="18" charset="0"/>
            </a:endParaRPr>
          </a:p>
        </p:txBody>
      </p:sp>
      <p:sp>
        <p:nvSpPr>
          <p:cNvPr id="64520" name="TextBox 3"/>
          <p:cNvSpPr txBox="1">
            <a:spLocks noChangeArrowheads="1"/>
          </p:cNvSpPr>
          <p:nvPr/>
        </p:nvSpPr>
        <p:spPr bwMode="auto">
          <a:xfrm>
            <a:off x="914400" y="3657600"/>
            <a:ext cx="5554663" cy="492125"/>
          </a:xfrm>
          <a:prstGeom prst="rect">
            <a:avLst/>
          </a:prstGeom>
          <a:noFill/>
          <a:ln w="9525">
            <a:noFill/>
            <a:miter lim="800000"/>
            <a:headEnd/>
            <a:tailEnd/>
          </a:ln>
        </p:spPr>
        <p:txBody>
          <a:bodyPr>
            <a:spAutoFit/>
          </a:bodyPr>
          <a:lstStyle/>
          <a:p>
            <a:pPr algn="r" rtl="1"/>
            <a:r>
              <a:rPr lang="ar-SA" sz="1300" b="1">
                <a:solidFill>
                  <a:srgbClr val="9D1D72"/>
                </a:solidFill>
              </a:rPr>
              <a:t>مثال توضيحي لعنوان الموحد لتحديد موارد الانترنت (</a:t>
            </a:r>
            <a:r>
              <a:rPr lang="en-US" sz="1300" b="1">
                <a:solidFill>
                  <a:srgbClr val="9D1D72"/>
                </a:solidFill>
              </a:rPr>
              <a:t>URL</a:t>
            </a:r>
            <a:r>
              <a:rPr lang="ar-SA" sz="1300" b="1">
                <a:solidFill>
                  <a:srgbClr val="9D1D72"/>
                </a:solidFill>
              </a:rPr>
              <a:t>)</a:t>
            </a:r>
          </a:p>
          <a:p>
            <a:pPr algn="r" rtl="1"/>
            <a:endParaRPr lang="ar-SA" sz="1300">
              <a:hlinkClick r:id="rId5"/>
            </a:endParaRPr>
          </a:p>
        </p:txBody>
      </p:sp>
      <p:sp>
        <p:nvSpPr>
          <p:cNvPr id="17" name="وسيلة شرح بيضاوية 16"/>
          <p:cNvSpPr/>
          <p:nvPr/>
        </p:nvSpPr>
        <p:spPr>
          <a:xfrm>
            <a:off x="990600" y="4343400"/>
            <a:ext cx="1219200" cy="533400"/>
          </a:xfrm>
          <a:prstGeom prst="wedgeEllipseCallout">
            <a:avLst>
              <a:gd name="adj1" fmla="val 50621"/>
              <a:gd name="adj2" fmla="val -58135"/>
            </a:avLst>
          </a:prstGeom>
          <a:ln w="12700"/>
        </p:spPr>
        <p:style>
          <a:lnRef idx="2">
            <a:schemeClr val="dk1"/>
          </a:lnRef>
          <a:fillRef idx="1">
            <a:schemeClr val="lt1"/>
          </a:fillRef>
          <a:effectRef idx="0">
            <a:schemeClr val="dk1"/>
          </a:effectRef>
          <a:fontRef idx="minor">
            <a:schemeClr val="dk1"/>
          </a:fontRef>
        </p:style>
        <p:txBody>
          <a:bodyPr anchor="ctr"/>
          <a:lstStyle/>
          <a:p>
            <a:pPr algn="ctr">
              <a:defRPr/>
            </a:pPr>
            <a:endParaRPr lang="ar-SA" sz="1100" b="1" dirty="0"/>
          </a:p>
          <a:p>
            <a:pPr algn="ctr">
              <a:defRPr/>
            </a:pPr>
            <a:r>
              <a:rPr lang="ar-SA" sz="1100" b="1" dirty="0"/>
              <a:t>بروتوكول أو طريقة الاتصال</a:t>
            </a:r>
          </a:p>
          <a:p>
            <a:pPr algn="ctr">
              <a:defRPr/>
            </a:pPr>
            <a:endParaRPr lang="en-US" sz="1100" b="1" dirty="0"/>
          </a:p>
        </p:txBody>
      </p:sp>
      <p:sp>
        <p:nvSpPr>
          <p:cNvPr id="18" name="وسيلة شرح بيضاوية 17"/>
          <p:cNvSpPr/>
          <p:nvPr/>
        </p:nvSpPr>
        <p:spPr>
          <a:xfrm>
            <a:off x="2514600" y="4572000"/>
            <a:ext cx="1143000" cy="609600"/>
          </a:xfrm>
          <a:prstGeom prst="wedgeEllipseCallout">
            <a:avLst>
              <a:gd name="adj1" fmla="val 3120"/>
              <a:gd name="adj2" fmla="val -98388"/>
            </a:avLst>
          </a:prstGeom>
          <a:ln w="12700"/>
        </p:spPr>
        <p:style>
          <a:lnRef idx="2">
            <a:schemeClr val="dk1"/>
          </a:lnRef>
          <a:fillRef idx="1">
            <a:schemeClr val="lt1"/>
          </a:fillRef>
          <a:effectRef idx="0">
            <a:schemeClr val="dk1"/>
          </a:effectRef>
          <a:fontRef idx="minor">
            <a:schemeClr val="dk1"/>
          </a:fontRef>
        </p:style>
        <p:txBody>
          <a:bodyPr anchor="ctr"/>
          <a:lstStyle/>
          <a:p>
            <a:pPr algn="ctr">
              <a:defRPr/>
            </a:pPr>
            <a:endParaRPr lang="ar-SA" sz="1100" b="1" dirty="0"/>
          </a:p>
          <a:p>
            <a:pPr algn="ctr">
              <a:defRPr/>
            </a:pPr>
            <a:r>
              <a:rPr lang="ar-SA" sz="1100" b="1" dirty="0"/>
              <a:t>العنوان الحرفي للموقع</a:t>
            </a:r>
          </a:p>
          <a:p>
            <a:pPr algn="ctr">
              <a:defRPr/>
            </a:pPr>
            <a:endParaRPr lang="en-US" sz="1100" b="1" dirty="0"/>
          </a:p>
        </p:txBody>
      </p:sp>
      <p:sp>
        <p:nvSpPr>
          <p:cNvPr id="19" name="وسيلة شرح بيضاوية 18"/>
          <p:cNvSpPr/>
          <p:nvPr/>
        </p:nvSpPr>
        <p:spPr>
          <a:xfrm>
            <a:off x="3962400" y="4648200"/>
            <a:ext cx="990600" cy="381000"/>
          </a:xfrm>
          <a:prstGeom prst="wedgeEllipseCallout">
            <a:avLst>
              <a:gd name="adj1" fmla="val -8996"/>
              <a:gd name="adj2" fmla="val -148076"/>
            </a:avLst>
          </a:prstGeom>
          <a:ln w="12700"/>
        </p:spPr>
        <p:style>
          <a:lnRef idx="2">
            <a:schemeClr val="dk1"/>
          </a:lnRef>
          <a:fillRef idx="1">
            <a:schemeClr val="lt1"/>
          </a:fillRef>
          <a:effectRef idx="0">
            <a:schemeClr val="dk1"/>
          </a:effectRef>
          <a:fontRef idx="minor">
            <a:schemeClr val="dk1"/>
          </a:fontRef>
        </p:style>
        <p:txBody>
          <a:bodyPr anchor="ctr"/>
          <a:lstStyle/>
          <a:p>
            <a:pPr algn="ctr">
              <a:defRPr/>
            </a:pPr>
            <a:endParaRPr lang="ar-SA" sz="1100" b="1" dirty="0"/>
          </a:p>
          <a:p>
            <a:pPr algn="ctr">
              <a:defRPr/>
            </a:pPr>
            <a:r>
              <a:rPr lang="ar-SA" sz="1100" b="1" dirty="0"/>
              <a:t>الدليل</a:t>
            </a:r>
          </a:p>
          <a:p>
            <a:pPr algn="ctr">
              <a:defRPr/>
            </a:pPr>
            <a:endParaRPr lang="en-US" sz="1100" b="1" dirty="0"/>
          </a:p>
        </p:txBody>
      </p:sp>
      <p:sp>
        <p:nvSpPr>
          <p:cNvPr id="20" name="وسيلة شرح بيضاوية 19"/>
          <p:cNvSpPr/>
          <p:nvPr/>
        </p:nvSpPr>
        <p:spPr>
          <a:xfrm>
            <a:off x="5181600" y="4572000"/>
            <a:ext cx="1143000" cy="304800"/>
          </a:xfrm>
          <a:prstGeom prst="wedgeEllipseCallout">
            <a:avLst>
              <a:gd name="adj1" fmla="val -43391"/>
              <a:gd name="adj2" fmla="val -144742"/>
            </a:avLst>
          </a:prstGeom>
          <a:ln w="12700"/>
        </p:spPr>
        <p:style>
          <a:lnRef idx="2">
            <a:schemeClr val="dk1"/>
          </a:lnRef>
          <a:fillRef idx="1">
            <a:schemeClr val="lt1"/>
          </a:fillRef>
          <a:effectRef idx="0">
            <a:schemeClr val="dk1"/>
          </a:effectRef>
          <a:fontRef idx="minor">
            <a:schemeClr val="dk1"/>
          </a:fontRef>
        </p:style>
        <p:txBody>
          <a:bodyPr anchor="ctr"/>
          <a:lstStyle/>
          <a:p>
            <a:pPr algn="ctr">
              <a:defRPr/>
            </a:pPr>
            <a:endParaRPr lang="ar-SA" sz="1100" b="1" dirty="0"/>
          </a:p>
          <a:p>
            <a:pPr algn="ctr">
              <a:defRPr/>
            </a:pPr>
            <a:r>
              <a:rPr lang="ar-SA" sz="1100" b="1" dirty="0"/>
              <a:t>اسم الملف</a:t>
            </a:r>
          </a:p>
          <a:p>
            <a:pPr algn="ctr">
              <a:defRPr/>
            </a:pPr>
            <a:endParaRPr lang="en-US" sz="1100" b="1" dirty="0"/>
          </a:p>
        </p:txBody>
      </p:sp>
      <p:sp>
        <p:nvSpPr>
          <p:cNvPr id="21" name="عنوان 1"/>
          <p:cNvSpPr txBox="1">
            <a:spLocks/>
          </p:cNvSpPr>
          <p:nvPr/>
        </p:nvSpPr>
        <p:spPr>
          <a:xfrm>
            <a:off x="3929063" y="5181600"/>
            <a:ext cx="2700337" cy="301625"/>
          </a:xfrm>
          <a:prstGeom prst="rect">
            <a:avLst/>
          </a:prstGeom>
          <a:ln>
            <a:miter lim="800000"/>
            <a:headEnd/>
            <a:tailEnd/>
          </a:ln>
        </p:spPr>
        <p:txBody>
          <a:bodyPr/>
          <a:lstStyle/>
          <a:p>
            <a:pPr algn="ctr" rtl="1" fontAlgn="auto">
              <a:spcAft>
                <a:spcPts val="0"/>
              </a:spcAft>
              <a:defRPr/>
            </a:pPr>
            <a:r>
              <a:rPr lang="ar-SA" sz="1300" b="1" u="sng" dirty="0">
                <a:solidFill>
                  <a:srgbClr val="C00000"/>
                </a:solidFill>
                <a:effectLst>
                  <a:outerShdw blurRad="38100" dist="38100" dir="2700000" algn="tl">
                    <a:srgbClr val="000000">
                      <a:alpha val="43137"/>
                    </a:srgbClr>
                  </a:outerShdw>
                </a:effectLst>
                <a:latin typeface="+mj-lt"/>
                <a:ea typeface="+mj-ea"/>
              </a:rPr>
              <a:t>تصفح الإنترنت (</a:t>
            </a:r>
            <a:r>
              <a:rPr lang="en-US" sz="1300" b="1" u="sng" dirty="0">
                <a:solidFill>
                  <a:srgbClr val="C00000"/>
                </a:solidFill>
                <a:effectLst>
                  <a:outerShdw blurRad="38100" dist="38100" dir="2700000" algn="tl">
                    <a:srgbClr val="000000">
                      <a:alpha val="43137"/>
                    </a:srgbClr>
                  </a:outerShdw>
                </a:effectLst>
                <a:latin typeface="+mj-lt"/>
                <a:ea typeface="+mj-ea"/>
              </a:rPr>
              <a:t>Internet Addressing</a:t>
            </a:r>
            <a:r>
              <a:rPr lang="ar-SA" sz="1300" b="1" u="sng" dirty="0">
                <a:solidFill>
                  <a:srgbClr val="C00000"/>
                </a:solidFill>
                <a:effectLst>
                  <a:outerShdw blurRad="38100" dist="38100" dir="2700000" algn="tl">
                    <a:srgbClr val="000000">
                      <a:alpha val="43137"/>
                    </a:srgbClr>
                  </a:outerShdw>
                </a:effectLst>
                <a:latin typeface="+mj-lt"/>
                <a:ea typeface="+mj-ea"/>
              </a:rPr>
              <a:t>)</a:t>
            </a:r>
            <a:endParaRPr lang="en-US" sz="1300" b="1" u="sng" dirty="0">
              <a:solidFill>
                <a:srgbClr val="C00000"/>
              </a:solidFill>
              <a:effectLst>
                <a:outerShdw blurRad="38100" dist="38100" dir="2700000" algn="tl">
                  <a:srgbClr val="000000">
                    <a:alpha val="43137"/>
                  </a:srgbClr>
                </a:outerShdw>
              </a:effectLst>
              <a:latin typeface="+mj-lt"/>
              <a:ea typeface="+mj-ea"/>
            </a:endParaRPr>
          </a:p>
        </p:txBody>
      </p:sp>
      <p:sp>
        <p:nvSpPr>
          <p:cNvPr id="64526" name="مربع نص 2"/>
          <p:cNvSpPr txBox="1">
            <a:spLocks noChangeArrowheads="1"/>
          </p:cNvSpPr>
          <p:nvPr/>
        </p:nvSpPr>
        <p:spPr bwMode="auto">
          <a:xfrm>
            <a:off x="457200" y="5486400"/>
            <a:ext cx="5840413" cy="3392488"/>
          </a:xfrm>
          <a:prstGeom prst="rect">
            <a:avLst/>
          </a:prstGeom>
          <a:noFill/>
          <a:ln w="9525">
            <a:noFill/>
            <a:miter lim="800000"/>
            <a:headEnd/>
            <a:tailEnd/>
          </a:ln>
        </p:spPr>
        <p:txBody>
          <a:bodyPr>
            <a:spAutoFit/>
          </a:bodyPr>
          <a:lstStyle/>
          <a:p>
            <a:pPr algn="r" rtl="1">
              <a:lnSpc>
                <a:spcPct val="150000"/>
              </a:lnSpc>
            </a:pPr>
            <a:r>
              <a:rPr lang="ar-SA" sz="1300" b="1" u="sng">
                <a:latin typeface="Arial" charset="0"/>
              </a:rPr>
              <a:t>خطوات التصفح :</a:t>
            </a:r>
          </a:p>
          <a:p>
            <a:pPr algn="r" rtl="1">
              <a:lnSpc>
                <a:spcPct val="150000"/>
              </a:lnSpc>
              <a:buFontTx/>
              <a:buAutoNum type="arabicPeriod"/>
            </a:pPr>
            <a:r>
              <a:rPr lang="ar-SA" sz="1300">
                <a:latin typeface="Arial" charset="0"/>
              </a:rPr>
              <a:t>تشغيل المتصفح وكتابة عنوان صفحة الويب في شريط العنوان.</a:t>
            </a:r>
          </a:p>
          <a:p>
            <a:pPr algn="r" rtl="1">
              <a:lnSpc>
                <a:spcPct val="150000"/>
              </a:lnSpc>
              <a:buFontTx/>
              <a:buAutoNum type="arabicPeriod"/>
            </a:pPr>
            <a:r>
              <a:rPr lang="ar-SA" sz="1300">
                <a:latin typeface="Arial" charset="0"/>
              </a:rPr>
              <a:t>يقوم المتصفح بتقسيم العنوان إلي ( البرتوكول المستخدم مثل </a:t>
            </a:r>
            <a:r>
              <a:rPr lang="en-US" sz="1300">
                <a:latin typeface="Arial" charset="0"/>
              </a:rPr>
              <a:t>HTTP</a:t>
            </a:r>
            <a:r>
              <a:rPr lang="ar-SA" sz="1300">
                <a:latin typeface="Arial" charset="0"/>
              </a:rPr>
              <a:t>- اسم (عنوان) الموقع أو المضيف – مسار او اسم الملف)</a:t>
            </a:r>
          </a:p>
          <a:p>
            <a:pPr algn="r" rtl="1">
              <a:lnSpc>
                <a:spcPct val="150000"/>
              </a:lnSpc>
              <a:buFontTx/>
              <a:buAutoNum type="arabicPeriod"/>
            </a:pPr>
            <a:r>
              <a:rPr lang="ar-SA" sz="1300">
                <a:latin typeface="Arial" charset="0"/>
              </a:rPr>
              <a:t>الإتصال بخادم اسماء النطاق لتحويل العنوان الحر</a:t>
            </a:r>
            <a:r>
              <a:rPr lang="ar-EG" sz="1300">
                <a:latin typeface="Arial" charset="0"/>
              </a:rPr>
              <a:t>في</a:t>
            </a:r>
            <a:r>
              <a:rPr lang="ar-SA" sz="1300">
                <a:latin typeface="Arial" charset="0"/>
              </a:rPr>
              <a:t> في الموقع الي العنوان الرقمي المطلوب </a:t>
            </a:r>
            <a:r>
              <a:rPr lang="en-US" sz="1300">
                <a:latin typeface="Arial" charset="0"/>
              </a:rPr>
              <a:t>IP Address</a:t>
            </a:r>
            <a:r>
              <a:rPr lang="ar-SA" sz="1300">
                <a:latin typeface="Arial" charset="0"/>
              </a:rPr>
              <a:t> .</a:t>
            </a:r>
          </a:p>
          <a:p>
            <a:pPr algn="r" rtl="1">
              <a:lnSpc>
                <a:spcPct val="150000"/>
              </a:lnSpc>
              <a:buFontTx/>
              <a:buAutoNum type="arabicPeriod"/>
            </a:pPr>
            <a:r>
              <a:rPr lang="ar-SA" sz="1300">
                <a:latin typeface="Arial" charset="0"/>
              </a:rPr>
              <a:t>الإتصال بالعنوان الرقمي.</a:t>
            </a:r>
          </a:p>
          <a:p>
            <a:pPr algn="r" rtl="1">
              <a:lnSpc>
                <a:spcPct val="150000"/>
              </a:lnSpc>
              <a:buFontTx/>
              <a:buAutoNum type="arabicPeriod"/>
            </a:pPr>
            <a:r>
              <a:rPr lang="ar-SA" sz="1300">
                <a:latin typeface="Arial" charset="0"/>
              </a:rPr>
              <a:t>باستخدام بروتوكول </a:t>
            </a:r>
            <a:r>
              <a:rPr lang="en-US" sz="1300">
                <a:latin typeface="Arial" charset="0"/>
              </a:rPr>
              <a:t>HTTP</a:t>
            </a:r>
            <a:r>
              <a:rPr lang="ar-SA" sz="1300">
                <a:latin typeface="Arial" charset="0"/>
              </a:rPr>
              <a:t> يرسل المتصفح طلب لخادم الويب طالبا منه الملف</a:t>
            </a:r>
          </a:p>
          <a:p>
            <a:pPr algn="r" rtl="1">
              <a:lnSpc>
                <a:spcPct val="150000"/>
              </a:lnSpc>
              <a:buFontTx/>
              <a:buAutoNum type="arabicPeriod"/>
            </a:pPr>
            <a:r>
              <a:rPr lang="ar-SA" sz="1300">
                <a:latin typeface="Arial" charset="0"/>
              </a:rPr>
              <a:t>يستلم الخادم طلب المتصفح ويبحث عن الملف ويستخرجه ثم يرسله الي المستخدم</a:t>
            </a:r>
          </a:p>
          <a:p>
            <a:pPr algn="r" rtl="1">
              <a:lnSpc>
                <a:spcPct val="150000"/>
              </a:lnSpc>
              <a:buFontTx/>
              <a:buAutoNum type="arabicPeriod"/>
            </a:pPr>
            <a:r>
              <a:rPr lang="ar-SA" sz="1300">
                <a:latin typeface="Arial" charset="0"/>
              </a:rPr>
              <a:t>يستلم المتصفح الملف مكتوب بلغة </a:t>
            </a:r>
            <a:r>
              <a:rPr lang="en-US" sz="1300">
                <a:latin typeface="Arial" charset="0"/>
              </a:rPr>
              <a:t>HTML</a:t>
            </a:r>
            <a:r>
              <a:rPr lang="ar-SA" sz="1300">
                <a:latin typeface="Arial" charset="0"/>
              </a:rPr>
              <a:t>ثم يعرضة علي الشاشة.</a:t>
            </a:r>
          </a:p>
          <a:p>
            <a:pPr algn="r" rtl="1">
              <a:lnSpc>
                <a:spcPct val="150000"/>
              </a:lnSpc>
              <a:buFontTx/>
              <a:buAutoNum type="arabicPeriod"/>
            </a:pPr>
            <a:endParaRPr lang="en-US" sz="1300">
              <a:latin typeface="Arial" charset="0"/>
            </a:endParaRPr>
          </a:p>
        </p:txBody>
      </p:sp>
      <p:sp>
        <p:nvSpPr>
          <p:cNvPr id="64527" name="مستطيل 14"/>
          <p:cNvSpPr>
            <a:spLocks noChangeArrowheads="1"/>
          </p:cNvSpPr>
          <p:nvPr/>
        </p:nvSpPr>
        <p:spPr bwMode="auto">
          <a:xfrm>
            <a:off x="1371600" y="4038600"/>
            <a:ext cx="4457700" cy="292100"/>
          </a:xfrm>
          <a:prstGeom prst="rect">
            <a:avLst/>
          </a:prstGeom>
          <a:noFill/>
          <a:ln w="9525">
            <a:noFill/>
            <a:miter lim="800000"/>
            <a:headEnd/>
            <a:tailEnd/>
          </a:ln>
        </p:spPr>
        <p:txBody>
          <a:bodyPr>
            <a:spAutoFit/>
          </a:bodyPr>
          <a:lstStyle/>
          <a:p>
            <a:pPr algn="r" rtl="1"/>
            <a:r>
              <a:rPr lang="en-US" sz="1300" u="sng">
                <a:hlinkClick r:id="rId5"/>
              </a:rPr>
              <a:t>http://www.gcpa.edu.sa/edarat/ryaidh.html</a:t>
            </a:r>
            <a:r>
              <a:rPr lang="ar-SA" sz="1300" u="sng"/>
              <a:t>   </a:t>
            </a:r>
          </a:p>
        </p:txBody>
      </p:sp>
      <p:sp>
        <p:nvSpPr>
          <p:cNvPr id="22" name="عنصر نائب للتذييل 21"/>
          <p:cNvSpPr>
            <a:spLocks noGrp="1"/>
          </p:cNvSpPr>
          <p:nvPr>
            <p:ph type="ftr" sz="quarter" idx="11"/>
          </p:nvPr>
        </p:nvSpPr>
        <p:spPr/>
        <p:txBody>
          <a:bodyPr/>
          <a:lstStyle/>
          <a:p>
            <a:r>
              <a:rPr lang="en-US" smtClean="0"/>
              <a:t>62</a:t>
            </a:r>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in)">
                                      <p:cBhvr>
                                        <p:cTn id="7" dur="500"/>
                                        <p:tgtEl>
                                          <p:spTgt spid="3"/>
                                        </p:tgtEl>
                                      </p:cBhvr>
                                    </p:animEffect>
                                  </p:childTnLst>
                                  <p:subTnLst>
                                    <p:audio>
                                      <p:cMediaNode>
                                        <p:cTn display="0" masterRel="sameClick">
                                          <p:stCondLst>
                                            <p:cond evt="begin" delay="0">
                                              <p:tn val="5"/>
                                            </p:cond>
                                          </p:stCondLst>
                                          <p:endCondLst>
                                            <p:cond evt="onStopAudio" delay="0">
                                              <p:tgtEl>
                                                <p:sldTgt/>
                                              </p:tgtEl>
                                            </p:cond>
                                          </p:endCondLst>
                                        </p:cTn>
                                        <p:tgtEl>
                                          <p:sndTgt r:embed="rId3" name="type.wav"/>
                                        </p:tgtEl>
                                      </p:cMediaNode>
                                    </p:audio>
                                  </p:subTnLst>
                                </p:cTn>
                              </p:par>
                            </p:childTnLst>
                          </p:cTn>
                        </p:par>
                        <p:par>
                          <p:cTn id="8" fill="hold">
                            <p:stCondLst>
                              <p:cond delay="500"/>
                            </p:stCondLst>
                            <p:childTnLst>
                              <p:par>
                                <p:cTn id="9" presetID="16" presetClass="entr" presetSubtype="26" fill="hold" grpId="0" nodeType="after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animEffect transition="in" filter="barn(inHorizontal)">
                                      <p:cBhvr>
                                        <p:cTn id="11" dur="500"/>
                                        <p:tgtEl>
                                          <p:spTgt spid="4">
                                            <p:txEl>
                                              <p:pRg st="0" end="0"/>
                                            </p:txEl>
                                          </p:spTgt>
                                        </p:tgtEl>
                                      </p:cBhvr>
                                    </p:animEffect>
                                  </p:childTnLst>
                                  <p:subTnLst>
                                    <p:audio>
                                      <p:cMediaNode>
                                        <p:cTn display="0" masterRel="sameClick">
                                          <p:stCondLst>
                                            <p:cond evt="begin" delay="0">
                                              <p:tn val="9"/>
                                            </p:cond>
                                          </p:stCondLst>
                                          <p:endCondLst>
                                            <p:cond evt="onStopAudio" delay="0">
                                              <p:tgtEl>
                                                <p:sldTgt/>
                                              </p:tgtEl>
                                            </p:cond>
                                          </p:endCondLst>
                                        </p:cTn>
                                        <p:tgtEl>
                                          <p:sndTgt r:embed="rId4" name="chimes.wav"/>
                                        </p:tgtEl>
                                      </p:cMediaNode>
                                    </p:audio>
                                  </p:subTnLst>
                                </p:cTn>
                              </p:par>
                            </p:childTnLst>
                          </p:cTn>
                        </p:par>
                        <p:par>
                          <p:cTn id="12" fill="hold">
                            <p:stCondLst>
                              <p:cond delay="1000"/>
                            </p:stCondLst>
                            <p:childTnLst>
                              <p:par>
                                <p:cTn id="13" presetID="16" presetClass="entr" presetSubtype="26" fill="hold" grpId="0" nodeType="after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animEffect transition="in" filter="barn(inHorizontal)">
                                      <p:cBhvr>
                                        <p:cTn id="15" dur="500"/>
                                        <p:tgtEl>
                                          <p:spTgt spid="4">
                                            <p:txEl>
                                              <p:pRg st="1" end="1"/>
                                            </p:txEl>
                                          </p:spTgt>
                                        </p:tgtEl>
                                      </p:cBhvr>
                                    </p:animEffect>
                                  </p:childTnLst>
                                  <p:subTnLst>
                                    <p:audio>
                                      <p:cMediaNode>
                                        <p:cTn display="0" masterRel="sameClick">
                                          <p:stCondLst>
                                            <p:cond evt="begin" delay="0">
                                              <p:tn val="13"/>
                                            </p:cond>
                                          </p:stCondLst>
                                          <p:endCondLst>
                                            <p:cond evt="onStopAudio" delay="0">
                                              <p:tgtEl>
                                                <p:sldTgt/>
                                              </p:tgtEl>
                                            </p:cond>
                                          </p:endCondLst>
                                        </p:cTn>
                                        <p:tgtEl>
                                          <p:sndTgt r:embed="rId4" name="chimes.wav"/>
                                        </p:tgtEl>
                                      </p:cMediaNode>
                                    </p:audio>
                                  </p:subTnLst>
                                </p:cTn>
                              </p:par>
                            </p:childTnLst>
                          </p:cTn>
                        </p:par>
                        <p:par>
                          <p:cTn id="16" fill="hold">
                            <p:stCondLst>
                              <p:cond delay="1500"/>
                            </p:stCondLst>
                            <p:childTnLst>
                              <p:par>
                                <p:cTn id="17" presetID="16" presetClass="entr" presetSubtype="26" fill="hold" grpId="0" nodeType="after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Effect transition="in" filter="barn(inHorizontal)">
                                      <p:cBhvr>
                                        <p:cTn id="19" dur="500"/>
                                        <p:tgtEl>
                                          <p:spTgt spid="4">
                                            <p:txEl>
                                              <p:pRg st="2" end="2"/>
                                            </p:txEl>
                                          </p:spTgt>
                                        </p:tgtEl>
                                      </p:cBhvr>
                                    </p:animEffect>
                                  </p:childTnLst>
                                  <p:subTnLst>
                                    <p:audio>
                                      <p:cMediaNode>
                                        <p:cTn display="0" masterRel="sameClick">
                                          <p:stCondLst>
                                            <p:cond evt="begin" delay="0">
                                              <p:tn val="17"/>
                                            </p:cond>
                                          </p:stCondLst>
                                          <p:endCondLst>
                                            <p:cond evt="onStopAudio" delay="0">
                                              <p:tgtEl>
                                                <p:sldTgt/>
                                              </p:tgtEl>
                                            </p:cond>
                                          </p:endCondLst>
                                        </p:cTn>
                                        <p:tgtEl>
                                          <p:sndTgt r:embed="rId4"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utoUpdateAnimBg="0"/>
      <p:bldP spid="4" grpId="0" build="p" autoUpdateAnimBg="0" advAuto="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1"/>
          <p:cNvSpPr txBox="1">
            <a:spLocks/>
          </p:cNvSpPr>
          <p:nvPr/>
        </p:nvSpPr>
        <p:spPr>
          <a:xfrm>
            <a:off x="3124200" y="341313"/>
            <a:ext cx="3505200" cy="420687"/>
          </a:xfrm>
          <a:prstGeom prst="rect">
            <a:avLst/>
          </a:prstGeom>
          <a:ln>
            <a:miter lim="800000"/>
            <a:headEnd/>
            <a:tailEnd/>
          </a:ln>
        </p:spPr>
        <p:txBody>
          <a:bodyPr/>
          <a:lstStyle/>
          <a:p>
            <a:pPr algn="ctr" rtl="1" fontAlgn="auto">
              <a:spcAft>
                <a:spcPts val="0"/>
              </a:spcAft>
              <a:defRPr/>
            </a:pPr>
            <a:r>
              <a:rPr lang="ar-SA" sz="1300" b="1" u="sng" dirty="0">
                <a:solidFill>
                  <a:srgbClr val="C00000"/>
                </a:solidFill>
                <a:effectLst>
                  <a:outerShdw blurRad="38100" dist="38100" dir="2700000" algn="tl">
                    <a:srgbClr val="000000">
                      <a:alpha val="43137"/>
                    </a:srgbClr>
                  </a:outerShdw>
                </a:effectLst>
                <a:latin typeface="+mj-lt"/>
                <a:ea typeface="+mj-ea"/>
              </a:rPr>
              <a:t>تابع : تصفح الإنترنت (</a:t>
            </a:r>
            <a:r>
              <a:rPr lang="en-US" sz="1300" b="1" u="sng" dirty="0">
                <a:solidFill>
                  <a:srgbClr val="C00000"/>
                </a:solidFill>
                <a:effectLst>
                  <a:outerShdw blurRad="38100" dist="38100" dir="2700000" algn="tl">
                    <a:srgbClr val="000000">
                      <a:alpha val="43137"/>
                    </a:srgbClr>
                  </a:outerShdw>
                </a:effectLst>
                <a:latin typeface="+mj-lt"/>
                <a:ea typeface="+mj-ea"/>
              </a:rPr>
              <a:t>Internet Addressing</a:t>
            </a:r>
            <a:r>
              <a:rPr lang="ar-SA" sz="1300" b="1" u="sng" dirty="0">
                <a:solidFill>
                  <a:srgbClr val="C00000"/>
                </a:solidFill>
                <a:effectLst>
                  <a:outerShdw blurRad="38100" dist="38100" dir="2700000" algn="tl">
                    <a:srgbClr val="000000">
                      <a:alpha val="43137"/>
                    </a:srgbClr>
                  </a:outerShdw>
                </a:effectLst>
                <a:latin typeface="+mj-lt"/>
                <a:ea typeface="+mj-ea"/>
              </a:rPr>
              <a:t>)</a:t>
            </a:r>
            <a:endParaRPr lang="en-US" sz="1300" b="1" u="sng" dirty="0">
              <a:solidFill>
                <a:srgbClr val="C00000"/>
              </a:solidFill>
              <a:effectLst>
                <a:outerShdw blurRad="38100" dist="38100" dir="2700000" algn="tl">
                  <a:srgbClr val="000000">
                    <a:alpha val="43137"/>
                  </a:srgbClr>
                </a:outerShdw>
              </a:effectLst>
              <a:latin typeface="+mj-lt"/>
              <a:ea typeface="+mj-ea"/>
            </a:endParaRPr>
          </a:p>
        </p:txBody>
      </p:sp>
      <p:sp>
        <p:nvSpPr>
          <p:cNvPr id="65540" name="TextBox 4"/>
          <p:cNvSpPr txBox="1">
            <a:spLocks noChangeArrowheads="1"/>
          </p:cNvSpPr>
          <p:nvPr/>
        </p:nvSpPr>
        <p:spPr bwMode="auto">
          <a:xfrm>
            <a:off x="685800" y="660400"/>
            <a:ext cx="5410200" cy="954088"/>
          </a:xfrm>
          <a:prstGeom prst="rect">
            <a:avLst/>
          </a:prstGeom>
          <a:noFill/>
          <a:ln w="9525">
            <a:noFill/>
            <a:miter lim="800000"/>
            <a:headEnd/>
            <a:tailEnd/>
          </a:ln>
        </p:spPr>
        <p:txBody>
          <a:bodyPr>
            <a:spAutoFit/>
          </a:bodyPr>
          <a:lstStyle/>
          <a:p>
            <a:pPr algn="r" rtl="1">
              <a:lnSpc>
                <a:spcPct val="150000"/>
              </a:lnSpc>
            </a:pPr>
            <a:r>
              <a:rPr lang="ar-SA" sz="1300" b="1"/>
              <a:t>أهم متصفحين للانترنت:</a:t>
            </a:r>
          </a:p>
          <a:p>
            <a:pPr algn="r" rtl="1">
              <a:lnSpc>
                <a:spcPct val="150000"/>
              </a:lnSpc>
            </a:pPr>
            <a:r>
              <a:rPr lang="ar-SA" sz="1300"/>
              <a:t>1-  انترنت اكسبلورر (</a:t>
            </a:r>
            <a:r>
              <a:rPr lang="en-US" sz="1300"/>
              <a:t>Internet Explorer</a:t>
            </a:r>
            <a:r>
              <a:rPr lang="ar-SA" sz="1300"/>
              <a:t>) باصداراته المختلفة من شركة ميكروسوفت,.</a:t>
            </a:r>
          </a:p>
          <a:p>
            <a:pPr algn="r" rtl="1">
              <a:lnSpc>
                <a:spcPct val="150000"/>
              </a:lnSpc>
            </a:pPr>
            <a:r>
              <a:rPr lang="ar-SA" sz="1300"/>
              <a:t>2- نيتسكيب (</a:t>
            </a:r>
            <a:r>
              <a:rPr lang="en-US" sz="1300"/>
              <a:t>Netscape Navigator</a:t>
            </a:r>
            <a:r>
              <a:rPr lang="ar-SA" sz="1300"/>
              <a:t>) باصداراته المختلفة من شركة نيتسكيب.</a:t>
            </a:r>
          </a:p>
        </p:txBody>
      </p:sp>
      <p:sp>
        <p:nvSpPr>
          <p:cNvPr id="5" name="عنوان 1"/>
          <p:cNvSpPr txBox="1">
            <a:spLocks/>
          </p:cNvSpPr>
          <p:nvPr/>
        </p:nvSpPr>
        <p:spPr>
          <a:xfrm>
            <a:off x="4648200" y="1752600"/>
            <a:ext cx="1676400" cy="381000"/>
          </a:xfrm>
          <a:prstGeom prst="rect">
            <a:avLst/>
          </a:prstGeom>
          <a:ln>
            <a:miter lim="800000"/>
            <a:headEnd/>
            <a:tailEnd/>
          </a:ln>
        </p:spPr>
        <p:txBody>
          <a:bodyPr/>
          <a:lstStyle/>
          <a:p>
            <a:pPr algn="r" rtl="1" fontAlgn="auto">
              <a:spcAft>
                <a:spcPts val="0"/>
              </a:spcAft>
              <a:defRPr/>
            </a:pPr>
            <a:r>
              <a:rPr lang="ar-SA" sz="1300" b="1" u="sng" dirty="0">
                <a:solidFill>
                  <a:srgbClr val="C00000"/>
                </a:solidFill>
                <a:effectLst>
                  <a:outerShdw blurRad="38100" dist="38100" dir="2700000" algn="tl">
                    <a:srgbClr val="000000">
                      <a:alpha val="43137"/>
                    </a:srgbClr>
                  </a:outerShdw>
                </a:effectLst>
                <a:latin typeface="+mj-lt"/>
                <a:ea typeface="+mj-ea"/>
              </a:rPr>
              <a:t>البحث في الويب :</a:t>
            </a:r>
            <a:endParaRPr lang="en-US" sz="1300" b="1" u="sng" dirty="0">
              <a:solidFill>
                <a:srgbClr val="C00000"/>
              </a:solidFill>
              <a:effectLst>
                <a:outerShdw blurRad="38100" dist="38100" dir="2700000" algn="tl">
                  <a:srgbClr val="000000">
                    <a:alpha val="43137"/>
                  </a:srgbClr>
                </a:outerShdw>
              </a:effectLst>
              <a:latin typeface="+mj-lt"/>
              <a:ea typeface="+mj-ea"/>
            </a:endParaRPr>
          </a:p>
        </p:txBody>
      </p:sp>
      <p:sp>
        <p:nvSpPr>
          <p:cNvPr id="65542" name="مربع نص 5"/>
          <p:cNvSpPr txBox="1">
            <a:spLocks noChangeArrowheads="1"/>
          </p:cNvSpPr>
          <p:nvPr/>
        </p:nvSpPr>
        <p:spPr bwMode="auto">
          <a:xfrm>
            <a:off x="457200" y="2057400"/>
            <a:ext cx="5629275" cy="492125"/>
          </a:xfrm>
          <a:prstGeom prst="rect">
            <a:avLst/>
          </a:prstGeom>
          <a:noFill/>
          <a:ln w="9525">
            <a:noFill/>
            <a:miter lim="800000"/>
            <a:headEnd/>
            <a:tailEnd/>
          </a:ln>
        </p:spPr>
        <p:txBody>
          <a:bodyPr>
            <a:spAutoFit/>
          </a:bodyPr>
          <a:lstStyle/>
          <a:p>
            <a:pPr algn="r" rtl="1">
              <a:buFont typeface="Arial" charset="0"/>
              <a:buChar char="•"/>
            </a:pPr>
            <a:r>
              <a:rPr lang="ar-SA" sz="1300">
                <a:latin typeface="Arial" charset="0"/>
              </a:rPr>
              <a:t> عندما يقوم مستخدم الإنترنت بالبحث فإن ”أنظمة البحث“ تقوم بالاستعلام عن المواقع المطلوبة من خلال قاعدة البيانات الضخمة التي تم تكوينها من قبل. </a:t>
            </a:r>
          </a:p>
        </p:txBody>
      </p:sp>
      <p:sp>
        <p:nvSpPr>
          <p:cNvPr id="7" name="عنوان 1"/>
          <p:cNvSpPr txBox="1">
            <a:spLocks/>
          </p:cNvSpPr>
          <p:nvPr/>
        </p:nvSpPr>
        <p:spPr>
          <a:xfrm>
            <a:off x="2362200" y="2590800"/>
            <a:ext cx="3995738" cy="266700"/>
          </a:xfrm>
          <a:prstGeom prst="rect">
            <a:avLst/>
          </a:prstGeom>
          <a:ln>
            <a:miter lim="800000"/>
            <a:headEnd/>
            <a:tailEnd/>
          </a:ln>
        </p:spPr>
        <p:txBody>
          <a:bodyPr>
            <a:normAutofit fontScale="92500" lnSpcReduction="10000"/>
          </a:bodyPr>
          <a:lstStyle/>
          <a:p>
            <a:pPr algn="r" rtl="1" fontAlgn="auto">
              <a:spcAft>
                <a:spcPts val="0"/>
              </a:spcAft>
              <a:defRPr/>
            </a:pPr>
            <a:r>
              <a:rPr lang="ar-SA" sz="1300" b="1" u="sng" dirty="0">
                <a:solidFill>
                  <a:srgbClr val="C00000"/>
                </a:solidFill>
                <a:effectLst>
                  <a:outerShdw blurRad="38100" dist="38100" dir="2700000" algn="tl">
                    <a:srgbClr val="000000">
                      <a:alpha val="43137"/>
                    </a:srgbClr>
                  </a:outerShdw>
                </a:effectLst>
                <a:latin typeface="+mj-lt"/>
                <a:ea typeface="+mj-ea"/>
              </a:rPr>
              <a:t>من أهم المواقع التي تحتوي علي أدلة ومحركات بحث هي كما يلي :</a:t>
            </a:r>
            <a:endParaRPr lang="en-US" sz="1300" b="1" u="sng" dirty="0">
              <a:solidFill>
                <a:srgbClr val="C00000"/>
              </a:solidFill>
              <a:effectLst>
                <a:outerShdw blurRad="38100" dist="38100" dir="2700000" algn="tl">
                  <a:srgbClr val="000000">
                    <a:alpha val="43137"/>
                  </a:srgbClr>
                </a:outerShdw>
              </a:effectLst>
              <a:latin typeface="+mj-lt"/>
              <a:ea typeface="+mj-ea"/>
            </a:endParaRPr>
          </a:p>
        </p:txBody>
      </p:sp>
      <p:sp>
        <p:nvSpPr>
          <p:cNvPr id="8" name="مربع نص 2"/>
          <p:cNvSpPr txBox="1">
            <a:spLocks noChangeArrowheads="1"/>
          </p:cNvSpPr>
          <p:nvPr/>
        </p:nvSpPr>
        <p:spPr bwMode="auto">
          <a:xfrm>
            <a:off x="3505200" y="2895600"/>
            <a:ext cx="2390775" cy="914400"/>
          </a:xfrm>
          <a:prstGeom prst="rect">
            <a:avLst/>
          </a:prstGeom>
          <a:noFill/>
          <a:ln w="9525">
            <a:noFill/>
            <a:miter lim="800000"/>
            <a:headEnd/>
            <a:tailEnd/>
          </a:ln>
        </p:spPr>
        <p:txBody>
          <a:bodyPr>
            <a:spAutoFit/>
          </a:bodyPr>
          <a:lstStyle/>
          <a:p>
            <a:pPr algn="r" rtl="1">
              <a:buFont typeface="Arial" pitchFamily="34" charset="0"/>
              <a:buChar char="•"/>
              <a:defRPr/>
            </a:pPr>
            <a:r>
              <a:rPr lang="en-US" sz="1300" dirty="0">
                <a:effectLst>
                  <a:outerShdw blurRad="38100" dist="38100" dir="2700000" algn="tl">
                    <a:srgbClr val="000000">
                      <a:alpha val="43137"/>
                    </a:srgbClr>
                  </a:outerShdw>
                </a:effectLst>
                <a:latin typeface="Arial" pitchFamily="34" charset="0"/>
              </a:rPr>
              <a:t> </a:t>
            </a:r>
            <a:r>
              <a:rPr lang="en-US" sz="1300" dirty="0">
                <a:effectLst>
                  <a:outerShdw blurRad="38100" dist="38100" dir="2700000" algn="tl">
                    <a:srgbClr val="000000">
                      <a:alpha val="43137"/>
                    </a:srgbClr>
                  </a:outerShdw>
                </a:effectLst>
                <a:latin typeface="Arial" pitchFamily="34" charset="0"/>
                <a:hlinkClick r:id="rId2"/>
              </a:rPr>
              <a:t>http://www.altavista.com/</a:t>
            </a:r>
            <a:r>
              <a:rPr lang="ar-SA" sz="1300" dirty="0">
                <a:effectLst>
                  <a:outerShdw blurRad="38100" dist="38100" dir="2700000" algn="tl">
                    <a:srgbClr val="000000">
                      <a:alpha val="43137"/>
                    </a:srgbClr>
                  </a:outerShdw>
                </a:effectLst>
                <a:latin typeface="Arial" pitchFamily="34" charset="0"/>
              </a:rPr>
              <a:t> </a:t>
            </a:r>
            <a:endParaRPr lang="en-US" sz="1300" dirty="0">
              <a:effectLst>
                <a:outerShdw blurRad="38100" dist="38100" dir="2700000" algn="tl">
                  <a:srgbClr val="000000">
                    <a:alpha val="43137"/>
                  </a:srgbClr>
                </a:outerShdw>
              </a:effectLst>
              <a:latin typeface="Arial" pitchFamily="34" charset="0"/>
            </a:endParaRPr>
          </a:p>
          <a:p>
            <a:pPr algn="r" rtl="1">
              <a:buFont typeface="Arial" pitchFamily="34" charset="0"/>
              <a:buChar char="•"/>
              <a:defRPr/>
            </a:pPr>
            <a:r>
              <a:rPr lang="en-US" sz="1300" dirty="0">
                <a:effectLst>
                  <a:outerShdw blurRad="38100" dist="38100" dir="2700000" algn="tl">
                    <a:srgbClr val="000000">
                      <a:alpha val="43137"/>
                    </a:srgbClr>
                  </a:outerShdw>
                </a:effectLst>
                <a:latin typeface="Arial" pitchFamily="34" charset="0"/>
              </a:rPr>
              <a:t> </a:t>
            </a:r>
            <a:r>
              <a:rPr lang="en-US" sz="1300" dirty="0">
                <a:effectLst>
                  <a:outerShdw blurRad="38100" dist="38100" dir="2700000" algn="tl">
                    <a:srgbClr val="000000">
                      <a:alpha val="43137"/>
                    </a:srgbClr>
                  </a:outerShdw>
                </a:effectLst>
                <a:latin typeface="Arial" pitchFamily="34" charset="0"/>
                <a:hlinkClick r:id="rId3"/>
              </a:rPr>
              <a:t>http://www.yahoo.com/</a:t>
            </a:r>
            <a:r>
              <a:rPr lang="ar-SA" sz="1300" dirty="0">
                <a:effectLst>
                  <a:outerShdw blurRad="38100" dist="38100" dir="2700000" algn="tl">
                    <a:srgbClr val="000000">
                      <a:alpha val="43137"/>
                    </a:srgbClr>
                  </a:outerShdw>
                </a:effectLst>
                <a:latin typeface="Arial" pitchFamily="34" charset="0"/>
              </a:rPr>
              <a:t> </a:t>
            </a:r>
            <a:endParaRPr lang="en-US" sz="1300" dirty="0">
              <a:effectLst>
                <a:outerShdw blurRad="38100" dist="38100" dir="2700000" algn="tl">
                  <a:srgbClr val="000000">
                    <a:alpha val="43137"/>
                  </a:srgbClr>
                </a:outerShdw>
              </a:effectLst>
              <a:latin typeface="Arial" pitchFamily="34" charset="0"/>
            </a:endParaRPr>
          </a:p>
          <a:p>
            <a:pPr algn="r" rtl="1">
              <a:buFont typeface="Arial" pitchFamily="34" charset="0"/>
              <a:buChar char="•"/>
              <a:defRPr/>
            </a:pPr>
            <a:r>
              <a:rPr lang="en-US" sz="1300" dirty="0">
                <a:effectLst>
                  <a:outerShdw blurRad="38100" dist="38100" dir="2700000" algn="tl">
                    <a:srgbClr val="000000">
                      <a:alpha val="43137"/>
                    </a:srgbClr>
                  </a:outerShdw>
                </a:effectLst>
                <a:latin typeface="Arial" pitchFamily="34" charset="0"/>
              </a:rPr>
              <a:t> </a:t>
            </a:r>
            <a:r>
              <a:rPr lang="en-US" sz="1300" dirty="0">
                <a:effectLst>
                  <a:outerShdw blurRad="38100" dist="38100" dir="2700000" algn="tl">
                    <a:srgbClr val="000000">
                      <a:alpha val="43137"/>
                    </a:srgbClr>
                  </a:outerShdw>
                </a:effectLst>
                <a:latin typeface="Arial" pitchFamily="34" charset="0"/>
                <a:hlinkClick r:id="rId4"/>
              </a:rPr>
              <a:t>http://www.google.com/</a:t>
            </a:r>
            <a:endParaRPr lang="en-US" sz="1300" dirty="0">
              <a:effectLst>
                <a:outerShdw blurRad="38100" dist="38100" dir="2700000" algn="tl">
                  <a:srgbClr val="000000">
                    <a:alpha val="43137"/>
                  </a:srgbClr>
                </a:outerShdw>
              </a:effectLst>
              <a:latin typeface="Arial" pitchFamily="34" charset="0"/>
            </a:endParaRPr>
          </a:p>
          <a:p>
            <a:pPr algn="r" rtl="1">
              <a:buFont typeface="Arial" pitchFamily="34" charset="0"/>
              <a:buChar char="•"/>
              <a:defRPr/>
            </a:pPr>
            <a:endParaRPr lang="en-US" sz="1300" dirty="0">
              <a:effectLst>
                <a:outerShdw blurRad="38100" dist="38100" dir="2700000" algn="tl">
                  <a:srgbClr val="000000">
                    <a:alpha val="43137"/>
                  </a:srgbClr>
                </a:outerShdw>
              </a:effectLst>
              <a:latin typeface="Arial" pitchFamily="34" charset="0"/>
            </a:endParaRPr>
          </a:p>
        </p:txBody>
      </p:sp>
      <p:sp>
        <p:nvSpPr>
          <p:cNvPr id="9" name="Rectangle 2"/>
          <p:cNvSpPr txBox="1">
            <a:spLocks noChangeArrowheads="1"/>
          </p:cNvSpPr>
          <p:nvPr/>
        </p:nvSpPr>
        <p:spPr>
          <a:xfrm>
            <a:off x="5105400" y="3733800"/>
            <a:ext cx="1230313" cy="304800"/>
          </a:xfrm>
          <a:prstGeom prst="rect">
            <a:avLst/>
          </a:prstGeom>
          <a:ln>
            <a:miter lim="800000"/>
            <a:headEnd/>
            <a:tailEnd/>
          </a:ln>
        </p:spPr>
        <p:txBody>
          <a:bodyPr/>
          <a:lstStyle/>
          <a:p>
            <a:pPr algn="r" rtl="1" fontAlgn="auto">
              <a:spcAft>
                <a:spcPts val="0"/>
              </a:spcAft>
              <a:defRPr/>
            </a:pPr>
            <a:r>
              <a:rPr lang="ar-SA" sz="1300" b="1" u="sng" dirty="0">
                <a:solidFill>
                  <a:srgbClr val="C00000"/>
                </a:solidFill>
                <a:effectLst>
                  <a:outerShdw blurRad="38100" dist="38100" dir="2700000" algn="tl">
                    <a:srgbClr val="000000">
                      <a:alpha val="43137"/>
                    </a:srgbClr>
                  </a:outerShdw>
                </a:effectLst>
                <a:latin typeface="+mj-lt"/>
                <a:ea typeface="+mj-ea"/>
              </a:rPr>
              <a:t>طرق البحث:</a:t>
            </a:r>
          </a:p>
        </p:txBody>
      </p:sp>
      <p:sp>
        <p:nvSpPr>
          <p:cNvPr id="10" name="Rectangle 3"/>
          <p:cNvSpPr>
            <a:spLocks noChangeArrowheads="1"/>
          </p:cNvSpPr>
          <p:nvPr/>
        </p:nvSpPr>
        <p:spPr bwMode="auto">
          <a:xfrm>
            <a:off x="1752600" y="4038600"/>
            <a:ext cx="4343400" cy="2492375"/>
          </a:xfrm>
          <a:prstGeom prst="rect">
            <a:avLst/>
          </a:prstGeom>
          <a:noFill/>
          <a:ln>
            <a:noFill/>
          </a:ln>
          <a:extLst>
            <a:ext uri="{909E8E84-426E-40DD-AFC4-6F175D3DCCD1}"/>
            <a:ext uri="{91240B29-F687-4F45-9708-019B960494DF}"/>
          </a:extLst>
        </p:spPr>
        <p:txBody>
          <a:bodyPr>
            <a:spAutoFit/>
          </a:bodyPr>
          <a:lstStyle/>
          <a:p>
            <a:pPr algn="r" rtl="1">
              <a:lnSpc>
                <a:spcPct val="150000"/>
              </a:lnSpc>
              <a:buFont typeface="Courier New" pitchFamily="49" charset="0"/>
              <a:buChar char="o"/>
              <a:defRPr/>
            </a:pPr>
            <a:r>
              <a:rPr lang="ar-SA" sz="1300" dirty="0">
                <a:solidFill>
                  <a:schemeClr val="accent6">
                    <a:lumMod val="10000"/>
                  </a:schemeClr>
                </a:solidFill>
              </a:rPr>
              <a:t> البحث باستخدام مطابقة الكلمات المفتاحية </a:t>
            </a:r>
          </a:p>
          <a:p>
            <a:pPr algn="r" rtl="1">
              <a:lnSpc>
                <a:spcPct val="150000"/>
              </a:lnSpc>
              <a:buFont typeface="Courier New" pitchFamily="49" charset="0"/>
              <a:buChar char="o"/>
              <a:defRPr/>
            </a:pPr>
            <a:r>
              <a:rPr lang="ar-SA" sz="1300" dirty="0">
                <a:solidFill>
                  <a:schemeClr val="accent6">
                    <a:lumMod val="10000"/>
                  </a:schemeClr>
                </a:solidFill>
              </a:rPr>
              <a:t> البحث باستخدام علامة التنصيص(</a:t>
            </a:r>
            <a:r>
              <a:rPr lang="en-US" sz="1300" dirty="0">
                <a:solidFill>
                  <a:schemeClr val="accent6">
                    <a:lumMod val="10000"/>
                  </a:schemeClr>
                </a:solidFill>
              </a:rPr>
              <a:t>“ “</a:t>
            </a:r>
            <a:r>
              <a:rPr lang="ar-SA" sz="1300" dirty="0">
                <a:solidFill>
                  <a:schemeClr val="accent6">
                    <a:lumMod val="10000"/>
                  </a:schemeClr>
                </a:solidFill>
              </a:rPr>
              <a:t>)</a:t>
            </a:r>
          </a:p>
          <a:p>
            <a:pPr algn="r" rtl="1">
              <a:lnSpc>
                <a:spcPct val="150000"/>
              </a:lnSpc>
              <a:buFont typeface="Courier New" pitchFamily="49" charset="0"/>
              <a:buChar char="o"/>
              <a:defRPr/>
            </a:pPr>
            <a:r>
              <a:rPr lang="ar-SA" sz="1300" dirty="0">
                <a:solidFill>
                  <a:schemeClr val="accent6">
                    <a:lumMod val="10000"/>
                  </a:schemeClr>
                </a:solidFill>
              </a:rPr>
              <a:t> البحث باستخدام الرابط المنطقي ”</a:t>
            </a:r>
            <a:r>
              <a:rPr lang="en-US" sz="1300" dirty="0">
                <a:solidFill>
                  <a:schemeClr val="accent6">
                    <a:lumMod val="10000"/>
                  </a:schemeClr>
                </a:solidFill>
              </a:rPr>
              <a:t>AND</a:t>
            </a:r>
            <a:r>
              <a:rPr lang="ar-SA" sz="1300" dirty="0">
                <a:solidFill>
                  <a:schemeClr val="accent6">
                    <a:lumMod val="10000"/>
                  </a:schemeClr>
                </a:solidFill>
              </a:rPr>
              <a:t>“ أو علامة (+)</a:t>
            </a:r>
          </a:p>
          <a:p>
            <a:pPr algn="r" rtl="1">
              <a:lnSpc>
                <a:spcPct val="150000"/>
              </a:lnSpc>
              <a:buFont typeface="Courier New" pitchFamily="49" charset="0"/>
              <a:buChar char="o"/>
              <a:defRPr/>
            </a:pPr>
            <a:r>
              <a:rPr lang="ar-SA" sz="1300" dirty="0">
                <a:solidFill>
                  <a:schemeClr val="accent6">
                    <a:lumMod val="10000"/>
                  </a:schemeClr>
                </a:solidFill>
              </a:rPr>
              <a:t> البحث باستخدام الرابط المنطقي ”</a:t>
            </a:r>
            <a:r>
              <a:rPr lang="en-US" sz="1300" dirty="0">
                <a:solidFill>
                  <a:schemeClr val="accent6">
                    <a:lumMod val="10000"/>
                  </a:schemeClr>
                </a:solidFill>
              </a:rPr>
              <a:t>OR</a:t>
            </a:r>
            <a:r>
              <a:rPr lang="ar-SA" sz="1300" dirty="0">
                <a:solidFill>
                  <a:schemeClr val="accent6">
                    <a:lumMod val="10000"/>
                  </a:schemeClr>
                </a:solidFill>
              </a:rPr>
              <a:t>“</a:t>
            </a:r>
          </a:p>
          <a:p>
            <a:pPr algn="r" rtl="1">
              <a:lnSpc>
                <a:spcPct val="150000"/>
              </a:lnSpc>
              <a:buFont typeface="Courier New" pitchFamily="49" charset="0"/>
              <a:buChar char="o"/>
              <a:defRPr/>
            </a:pPr>
            <a:r>
              <a:rPr lang="ar-SA" sz="1300" dirty="0">
                <a:solidFill>
                  <a:schemeClr val="accent6">
                    <a:lumMod val="10000"/>
                  </a:schemeClr>
                </a:solidFill>
              </a:rPr>
              <a:t> البحث في عناوين الصفحات</a:t>
            </a:r>
          </a:p>
          <a:p>
            <a:pPr algn="r" rtl="1">
              <a:lnSpc>
                <a:spcPct val="150000"/>
              </a:lnSpc>
              <a:buFont typeface="Courier New" pitchFamily="49" charset="0"/>
              <a:buChar char="o"/>
              <a:defRPr/>
            </a:pPr>
            <a:r>
              <a:rPr lang="ar-SA" sz="1300" dirty="0">
                <a:solidFill>
                  <a:schemeClr val="accent6">
                    <a:lumMod val="10000"/>
                  </a:schemeClr>
                </a:solidFill>
              </a:rPr>
              <a:t> البحث في عناوين المواقع</a:t>
            </a:r>
          </a:p>
          <a:p>
            <a:pPr algn="r" rtl="1">
              <a:lnSpc>
                <a:spcPct val="150000"/>
              </a:lnSpc>
              <a:buFont typeface="Courier New" pitchFamily="49" charset="0"/>
              <a:buChar char="o"/>
              <a:defRPr/>
            </a:pPr>
            <a:r>
              <a:rPr lang="ar-SA" sz="1300" dirty="0">
                <a:solidFill>
                  <a:schemeClr val="accent6">
                    <a:lumMod val="10000"/>
                  </a:schemeClr>
                </a:solidFill>
              </a:rPr>
              <a:t> البحث عن روابط تشعيبية للمواقع</a:t>
            </a:r>
          </a:p>
          <a:p>
            <a:pPr algn="r" rtl="1">
              <a:lnSpc>
                <a:spcPct val="150000"/>
              </a:lnSpc>
              <a:buFont typeface="Courier New" pitchFamily="49" charset="0"/>
              <a:buChar char="o"/>
              <a:defRPr/>
            </a:pPr>
            <a:r>
              <a:rPr lang="ar-SA" sz="1300" dirty="0">
                <a:solidFill>
                  <a:schemeClr val="accent6">
                    <a:lumMod val="10000"/>
                  </a:schemeClr>
                </a:solidFill>
              </a:rPr>
              <a:t> البحث في مجال نطاق معين</a:t>
            </a:r>
          </a:p>
        </p:txBody>
      </p:sp>
      <p:sp>
        <p:nvSpPr>
          <p:cNvPr id="11" name="Rectangle 2"/>
          <p:cNvSpPr txBox="1">
            <a:spLocks noChangeArrowheads="1"/>
          </p:cNvSpPr>
          <p:nvPr/>
        </p:nvSpPr>
        <p:spPr>
          <a:xfrm>
            <a:off x="4572000" y="6553200"/>
            <a:ext cx="1828800" cy="373063"/>
          </a:xfrm>
          <a:prstGeom prst="rect">
            <a:avLst/>
          </a:prstGeom>
          <a:ln>
            <a:miter lim="800000"/>
            <a:headEnd/>
            <a:tailEnd/>
          </a:ln>
        </p:spPr>
        <p:txBody>
          <a:bodyPr/>
          <a:lstStyle/>
          <a:p>
            <a:pPr algn="r" rtl="1" fontAlgn="auto">
              <a:spcAft>
                <a:spcPts val="0"/>
              </a:spcAft>
              <a:defRPr/>
            </a:pPr>
            <a:r>
              <a:rPr lang="ar-SA" sz="1300" b="1" u="sng" dirty="0">
                <a:solidFill>
                  <a:srgbClr val="C00000"/>
                </a:solidFill>
                <a:effectLst>
                  <a:outerShdw blurRad="38100" dist="38100" dir="2700000" algn="tl">
                    <a:srgbClr val="000000">
                      <a:alpha val="43137"/>
                    </a:srgbClr>
                  </a:outerShdw>
                </a:effectLst>
                <a:latin typeface="+mj-lt"/>
                <a:ea typeface="+mj-ea"/>
              </a:rPr>
              <a:t>محركات البحث العربية:</a:t>
            </a:r>
          </a:p>
        </p:txBody>
      </p:sp>
      <p:sp>
        <p:nvSpPr>
          <p:cNvPr id="65548" name="Rectangle 3"/>
          <p:cNvSpPr>
            <a:spLocks noChangeArrowheads="1"/>
          </p:cNvSpPr>
          <p:nvPr/>
        </p:nvSpPr>
        <p:spPr bwMode="auto">
          <a:xfrm>
            <a:off x="1962150" y="6858000"/>
            <a:ext cx="4057650" cy="1692275"/>
          </a:xfrm>
          <a:prstGeom prst="rect">
            <a:avLst/>
          </a:prstGeom>
          <a:noFill/>
          <a:ln w="9525">
            <a:noFill/>
            <a:miter lim="800000"/>
            <a:headEnd/>
            <a:tailEnd/>
          </a:ln>
        </p:spPr>
        <p:txBody>
          <a:bodyPr>
            <a:spAutoFit/>
          </a:bodyPr>
          <a:lstStyle/>
          <a:p>
            <a:pPr algn="r" rtl="1">
              <a:buFont typeface="Arial" charset="0"/>
              <a:buChar char="•"/>
            </a:pPr>
            <a:r>
              <a:rPr lang="en-US" sz="1300" b="1">
                <a:solidFill>
                  <a:srgbClr val="C00000"/>
                </a:solidFill>
                <a:hlinkClick r:id="rId5"/>
              </a:rPr>
              <a:t>www.ayna.com</a:t>
            </a:r>
            <a:endParaRPr lang="en-US" sz="1300" b="1">
              <a:solidFill>
                <a:srgbClr val="C00000"/>
              </a:solidFill>
            </a:endParaRPr>
          </a:p>
          <a:p>
            <a:pPr algn="r" rtl="1">
              <a:buFont typeface="Arial" charset="0"/>
              <a:buChar char="•"/>
            </a:pPr>
            <a:r>
              <a:rPr lang="en-US" sz="1300" b="1">
                <a:solidFill>
                  <a:srgbClr val="C00000"/>
                </a:solidFill>
                <a:hlinkClick r:id="rId6"/>
              </a:rPr>
              <a:t>www.ajeeb.com</a:t>
            </a:r>
            <a:endParaRPr lang="en-US" sz="1300" b="1">
              <a:solidFill>
                <a:srgbClr val="C00000"/>
              </a:solidFill>
            </a:endParaRPr>
          </a:p>
          <a:p>
            <a:pPr algn="r" rtl="1">
              <a:buFont typeface="Arial" charset="0"/>
              <a:buChar char="•"/>
            </a:pPr>
            <a:r>
              <a:rPr lang="en-US" sz="1300" b="1">
                <a:solidFill>
                  <a:srgbClr val="C00000"/>
                </a:solidFill>
                <a:hlinkClick r:id="rId5"/>
              </a:rPr>
              <a:t>www.alidrisi.com</a:t>
            </a:r>
            <a:endParaRPr lang="en-US" sz="1300" b="1">
              <a:solidFill>
                <a:srgbClr val="C00000"/>
              </a:solidFill>
            </a:endParaRPr>
          </a:p>
          <a:p>
            <a:pPr algn="r" rtl="1">
              <a:buFont typeface="Arial" charset="0"/>
              <a:buChar char="•"/>
            </a:pPr>
            <a:r>
              <a:rPr lang="en-US" sz="1300" b="1">
                <a:solidFill>
                  <a:srgbClr val="C00000"/>
                </a:solidFill>
                <a:hlinkClick r:id="rId5"/>
              </a:rPr>
              <a:t>www.4arabs.com</a:t>
            </a:r>
            <a:endParaRPr lang="en-US" sz="1300" b="1">
              <a:solidFill>
                <a:srgbClr val="C00000"/>
              </a:solidFill>
            </a:endParaRPr>
          </a:p>
          <a:p>
            <a:pPr algn="r" rtl="1">
              <a:buFont typeface="Arial" charset="0"/>
              <a:buChar char="•"/>
            </a:pPr>
            <a:r>
              <a:rPr lang="en-US" sz="1300" b="1">
                <a:solidFill>
                  <a:srgbClr val="C00000"/>
                </a:solidFill>
                <a:hlinkClick r:id="rId5"/>
              </a:rPr>
              <a:t>www.arabvista.com</a:t>
            </a:r>
            <a:endParaRPr lang="en-US" sz="1300" b="1">
              <a:solidFill>
                <a:srgbClr val="C00000"/>
              </a:solidFill>
            </a:endParaRPr>
          </a:p>
          <a:p>
            <a:pPr algn="r" rtl="1">
              <a:buFont typeface="Arial" charset="0"/>
              <a:buChar char="•"/>
            </a:pPr>
            <a:r>
              <a:rPr lang="en-US" sz="1300" b="1">
                <a:solidFill>
                  <a:srgbClr val="C00000"/>
                </a:solidFill>
                <a:hlinkClick r:id="rId7"/>
              </a:rPr>
              <a:t>www.yasalaam.com</a:t>
            </a:r>
            <a:endParaRPr lang="en-US" sz="1300" b="1">
              <a:solidFill>
                <a:srgbClr val="C00000"/>
              </a:solidFill>
            </a:endParaRPr>
          </a:p>
          <a:p>
            <a:pPr algn="r" rtl="1"/>
            <a:endParaRPr lang="en-US" sz="1300" b="1">
              <a:solidFill>
                <a:srgbClr val="C00000"/>
              </a:solidFill>
            </a:endParaRPr>
          </a:p>
          <a:p>
            <a:pPr algn="r" rtl="1">
              <a:buFont typeface="Arial" charset="0"/>
              <a:buChar char="•"/>
            </a:pPr>
            <a:endParaRPr lang="ar-SA" sz="1300" b="1">
              <a:solidFill>
                <a:srgbClr val="C00000"/>
              </a:solidFill>
            </a:endParaRPr>
          </a:p>
        </p:txBody>
      </p:sp>
      <p:sp>
        <p:nvSpPr>
          <p:cNvPr id="14" name="عنصر نائب للتذييل 13"/>
          <p:cNvSpPr>
            <a:spLocks noGrp="1"/>
          </p:cNvSpPr>
          <p:nvPr>
            <p:ph type="ftr" sz="quarter" idx="11"/>
          </p:nvPr>
        </p:nvSpPr>
        <p:spPr/>
        <p:txBody>
          <a:bodyPr/>
          <a:lstStyle/>
          <a:p>
            <a:r>
              <a:rPr lang="en-US" smtClean="0"/>
              <a:t>63</a:t>
            </a:r>
            <a:endParaRPr lang="en-US"/>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a:xfrm>
            <a:off x="5029200" y="381000"/>
            <a:ext cx="1524000" cy="428625"/>
          </a:xfrm>
          <a:prstGeom prst="rect">
            <a:avLst/>
          </a:prstGeom>
          <a:ln>
            <a:miter lim="800000"/>
            <a:headEnd/>
            <a:tailEnd/>
          </a:ln>
        </p:spPr>
        <p:txBody>
          <a:bodyPr/>
          <a:lstStyle/>
          <a:p>
            <a:pPr algn="r" rtl="1" fontAlgn="auto">
              <a:spcAft>
                <a:spcPts val="0"/>
              </a:spcAft>
              <a:defRPr/>
            </a:pPr>
            <a:r>
              <a:rPr lang="ar-SA" sz="1300" b="1" u="sng" dirty="0">
                <a:solidFill>
                  <a:srgbClr val="C00000"/>
                </a:solidFill>
                <a:effectLst>
                  <a:outerShdw blurRad="38100" dist="38100" dir="2700000" algn="tl">
                    <a:srgbClr val="000000">
                      <a:alpha val="43137"/>
                    </a:srgbClr>
                  </a:outerShdw>
                </a:effectLst>
                <a:latin typeface="+mj-lt"/>
                <a:ea typeface="+mj-ea"/>
              </a:rPr>
              <a:t> الإنترنت والتعلم :</a:t>
            </a:r>
          </a:p>
        </p:txBody>
      </p:sp>
      <p:sp>
        <p:nvSpPr>
          <p:cNvPr id="4" name="Rectangle 2"/>
          <p:cNvSpPr txBox="1">
            <a:spLocks noChangeArrowheads="1"/>
          </p:cNvSpPr>
          <p:nvPr/>
        </p:nvSpPr>
        <p:spPr bwMode="auto">
          <a:xfrm>
            <a:off x="990600" y="533400"/>
            <a:ext cx="5105400" cy="614370"/>
          </a:xfrm>
          <a:prstGeom prst="rect">
            <a:avLst/>
          </a:prstGeom>
          <a:noFill/>
          <a:ln w="9525">
            <a:noFill/>
            <a:miter lim="800000"/>
            <a:headEnd/>
            <a:tailEnd/>
          </a:ln>
        </p:spPr>
        <p:txBody>
          <a:bodyPr lIns="0" rIns="0" bIns="0" anchor="b">
            <a:scene3d>
              <a:camera prst="orthographicFront"/>
              <a:lightRig rig="freezing" dir="t">
                <a:rot lat="0" lon="0" rev="5640000"/>
              </a:lightRig>
            </a:scene3d>
            <a:sp3d prstMaterial="flat">
              <a:contourClr>
                <a:schemeClr val="tx2"/>
              </a:contourClr>
            </a:sp3d>
          </a:bodyPr>
          <a:lstStyle/>
          <a:p>
            <a:pPr algn="r" rtl="1" fontAlgn="auto">
              <a:spcAft>
                <a:spcPts val="0"/>
              </a:spcAft>
              <a:defRPr/>
            </a:pPr>
            <a:r>
              <a:rPr lang="ar-SA" sz="1300" dirty="0">
                <a:latin typeface="+mj-lt"/>
                <a:ea typeface="+mj-ea"/>
                <a:cs typeface="+mj-cs"/>
              </a:rPr>
              <a:t>تعد من </a:t>
            </a:r>
            <a:r>
              <a:rPr lang="ar-SA" sz="1300" dirty="0" err="1">
                <a:latin typeface="+mj-lt"/>
                <a:ea typeface="+mj-ea"/>
                <a:cs typeface="+mj-cs"/>
              </a:rPr>
              <a:t>أ</a:t>
            </a:r>
            <a:r>
              <a:rPr lang="ar-SA" sz="1300" dirty="0">
                <a:latin typeface="+mj-lt"/>
                <a:ea typeface="+mj-ea"/>
                <a:cs typeface="+mj-cs"/>
              </a:rPr>
              <a:t>هم التقنيات التي تلعب دورا كبيرا في تغيير طريقة التعليم المتعارف عليها إلي الأفضل.</a:t>
            </a:r>
          </a:p>
          <a:p>
            <a:pPr algn="r" rtl="1" fontAlgn="auto">
              <a:spcAft>
                <a:spcPts val="0"/>
              </a:spcAft>
              <a:defRPr/>
            </a:pPr>
            <a:r>
              <a:rPr lang="ar-SA" sz="1300" dirty="0">
                <a:latin typeface="+mj-lt"/>
                <a:ea typeface="+mj-ea"/>
                <a:cs typeface="+mj-cs"/>
              </a:rPr>
              <a:t> </a:t>
            </a:r>
          </a:p>
        </p:txBody>
      </p:sp>
      <p:sp>
        <p:nvSpPr>
          <p:cNvPr id="5" name="Rectangle 2"/>
          <p:cNvSpPr txBox="1">
            <a:spLocks noChangeArrowheads="1"/>
          </p:cNvSpPr>
          <p:nvPr/>
        </p:nvSpPr>
        <p:spPr>
          <a:xfrm>
            <a:off x="4419600" y="1111250"/>
            <a:ext cx="2438400" cy="412750"/>
          </a:xfrm>
          <a:prstGeom prst="rect">
            <a:avLst/>
          </a:prstGeom>
          <a:ln>
            <a:miter lim="800000"/>
            <a:headEnd/>
            <a:tailEnd/>
          </a:ln>
        </p:spPr>
        <p:txBody>
          <a:bodyPr/>
          <a:lstStyle/>
          <a:p>
            <a:pPr rtl="1" fontAlgn="auto">
              <a:spcAft>
                <a:spcPts val="0"/>
              </a:spcAft>
              <a:defRPr/>
            </a:pPr>
            <a:r>
              <a:rPr lang="ar-SA" sz="1300" b="1" u="sng" dirty="0">
                <a:solidFill>
                  <a:srgbClr val="C00000"/>
                </a:solidFill>
                <a:effectLst>
                  <a:outerShdw blurRad="38100" dist="38100" dir="2700000" algn="tl">
                    <a:srgbClr val="000000">
                      <a:alpha val="43137"/>
                    </a:srgbClr>
                  </a:outerShdw>
                </a:effectLst>
                <a:latin typeface="+mj-lt"/>
                <a:ea typeface="+mj-ea"/>
              </a:rPr>
              <a:t> مميزات استخدام الإنترنت في التعليم :</a:t>
            </a:r>
          </a:p>
        </p:txBody>
      </p:sp>
      <p:sp>
        <p:nvSpPr>
          <p:cNvPr id="6" name="Rectangle 2"/>
          <p:cNvSpPr txBox="1">
            <a:spLocks noChangeArrowheads="1"/>
          </p:cNvSpPr>
          <p:nvPr/>
        </p:nvSpPr>
        <p:spPr bwMode="auto">
          <a:xfrm>
            <a:off x="685800" y="1295400"/>
            <a:ext cx="5334000" cy="3124200"/>
          </a:xfrm>
          <a:prstGeom prst="rect">
            <a:avLst/>
          </a:prstGeom>
          <a:noFill/>
          <a:ln w="9525">
            <a:noFill/>
            <a:miter lim="800000"/>
            <a:headEnd/>
            <a:tailEnd/>
          </a:ln>
        </p:spPr>
        <p:txBody>
          <a:bodyPr lIns="0" rIns="0" bIns="0" anchor="b">
            <a:scene3d>
              <a:camera prst="orthographicFront"/>
              <a:lightRig rig="freezing" dir="t">
                <a:rot lat="0" lon="0" rev="5640000"/>
              </a:lightRig>
            </a:scene3d>
            <a:sp3d prstMaterial="flat">
              <a:contourClr>
                <a:schemeClr val="tx2"/>
              </a:contourClr>
            </a:sp3d>
          </a:bodyPr>
          <a:lstStyle/>
          <a:p>
            <a:pPr marL="342900" indent="-342900" algn="r" rtl="1" fontAlgn="auto">
              <a:lnSpc>
                <a:spcPct val="150000"/>
              </a:lnSpc>
              <a:spcAft>
                <a:spcPts val="0"/>
              </a:spcAft>
              <a:buFont typeface="+mj-lt"/>
              <a:buAutoNum type="arabicPeriod"/>
              <a:defRPr/>
            </a:pPr>
            <a:r>
              <a:rPr lang="ar-SA" sz="1300" dirty="0"/>
              <a:t>تسهيل الحصول علي المعلومات .</a:t>
            </a:r>
          </a:p>
          <a:p>
            <a:pPr marL="342900" indent="-342900" algn="r" rtl="1" fontAlgn="auto">
              <a:lnSpc>
                <a:spcPct val="150000"/>
              </a:lnSpc>
              <a:spcAft>
                <a:spcPts val="0"/>
              </a:spcAft>
              <a:buFont typeface="+mj-lt"/>
              <a:buAutoNum type="arabicPeriod"/>
              <a:defRPr/>
            </a:pPr>
            <a:r>
              <a:rPr lang="ar-SA" sz="1300" dirty="0"/>
              <a:t>توفير المقررات الإليكترونية في المنزل .</a:t>
            </a:r>
          </a:p>
          <a:p>
            <a:pPr marL="342900" indent="-342900" algn="r" rtl="1" fontAlgn="auto">
              <a:lnSpc>
                <a:spcPct val="150000"/>
              </a:lnSpc>
              <a:spcAft>
                <a:spcPts val="0"/>
              </a:spcAft>
              <a:buFont typeface="+mj-lt"/>
              <a:buAutoNum type="arabicPeriod"/>
              <a:defRPr/>
            </a:pPr>
            <a:r>
              <a:rPr lang="ar-SA" sz="1300" dirty="0"/>
              <a:t>إمكانية تحديث المقررات الإليكترونية .</a:t>
            </a:r>
          </a:p>
          <a:p>
            <a:pPr marL="342900" indent="-342900" algn="r" rtl="1" fontAlgn="auto">
              <a:lnSpc>
                <a:spcPct val="150000"/>
              </a:lnSpc>
              <a:spcAft>
                <a:spcPts val="0"/>
              </a:spcAft>
              <a:buFont typeface="+mj-lt"/>
              <a:buAutoNum type="arabicPeriod"/>
              <a:defRPr/>
            </a:pPr>
            <a:r>
              <a:rPr lang="ar-SA" sz="1300" dirty="0"/>
              <a:t>سرعة الوصول الى المعلومات من خلال المكتبات الالكترونية والمؤتمرات والندوات العالمية .</a:t>
            </a:r>
          </a:p>
          <a:p>
            <a:pPr marL="342900" indent="-342900" algn="r" rtl="1" fontAlgn="auto">
              <a:lnSpc>
                <a:spcPct val="150000"/>
              </a:lnSpc>
              <a:spcAft>
                <a:spcPts val="0"/>
              </a:spcAft>
              <a:buFont typeface="+mj-lt"/>
              <a:buAutoNum type="arabicPeriod"/>
              <a:defRPr/>
            </a:pPr>
            <a:r>
              <a:rPr lang="ar-SA" sz="1300" dirty="0"/>
              <a:t> مساعدة الدارسين علي التحاور والتعلم الجماعي .</a:t>
            </a:r>
          </a:p>
          <a:p>
            <a:pPr marL="342900" indent="-342900" algn="r" rtl="1" fontAlgn="auto">
              <a:lnSpc>
                <a:spcPct val="150000"/>
              </a:lnSpc>
              <a:spcAft>
                <a:spcPts val="0"/>
              </a:spcAft>
              <a:buFont typeface="+mj-lt"/>
              <a:buAutoNum type="arabicPeriod"/>
              <a:defRPr/>
            </a:pPr>
            <a:r>
              <a:rPr lang="ar-SA" sz="1300" dirty="0"/>
              <a:t>اتاحة الفرصة للدارسين للتناقش مع دارسين من مختلف </a:t>
            </a:r>
            <a:r>
              <a:rPr lang="ar-SA" sz="1300" dirty="0" err="1"/>
              <a:t>انحاء</a:t>
            </a:r>
            <a:r>
              <a:rPr lang="ar-SA" sz="1300" dirty="0"/>
              <a:t> العالم .</a:t>
            </a:r>
          </a:p>
          <a:p>
            <a:pPr marL="342900" indent="-342900" algn="r" rtl="1" fontAlgn="auto">
              <a:lnSpc>
                <a:spcPct val="150000"/>
              </a:lnSpc>
              <a:spcAft>
                <a:spcPts val="0"/>
              </a:spcAft>
              <a:buFont typeface="+mj-lt"/>
              <a:buAutoNum type="arabicPeriod"/>
              <a:defRPr/>
            </a:pPr>
            <a:r>
              <a:rPr lang="ar-SA" sz="1300" dirty="0"/>
              <a:t>عدم </a:t>
            </a:r>
            <a:r>
              <a:rPr lang="ar-SA" sz="1300" dirty="0" err="1"/>
              <a:t>الإلتزام</a:t>
            </a:r>
            <a:r>
              <a:rPr lang="ar-SA" sz="1300" dirty="0"/>
              <a:t> بالتواجد في مؤسسات تعليمية بل في فصول بدون جدران .</a:t>
            </a:r>
          </a:p>
          <a:p>
            <a:pPr marL="342900" indent="-342900" algn="r" rtl="1" fontAlgn="auto">
              <a:lnSpc>
                <a:spcPct val="150000"/>
              </a:lnSpc>
              <a:spcAft>
                <a:spcPts val="0"/>
              </a:spcAft>
              <a:buFont typeface="+mj-lt"/>
              <a:buAutoNum type="arabicPeriod"/>
              <a:defRPr/>
            </a:pPr>
            <a:r>
              <a:rPr lang="ar-SA" sz="1300" dirty="0"/>
              <a:t>تغيير طرق التدريس التقليدية </a:t>
            </a:r>
            <a:r>
              <a:rPr lang="ar-SA" sz="1300" dirty="0" err="1"/>
              <a:t>الي</a:t>
            </a:r>
            <a:r>
              <a:rPr lang="ar-SA" sz="1300" dirty="0"/>
              <a:t> حديثة .</a:t>
            </a:r>
          </a:p>
          <a:p>
            <a:pPr marL="342900" indent="-342900" algn="r" rtl="1" fontAlgn="auto">
              <a:lnSpc>
                <a:spcPct val="150000"/>
              </a:lnSpc>
              <a:spcAft>
                <a:spcPts val="0"/>
              </a:spcAft>
              <a:buFont typeface="+mj-lt"/>
              <a:buAutoNum type="arabicPeriod"/>
              <a:defRPr/>
            </a:pPr>
            <a:r>
              <a:rPr lang="ar-SA" sz="1300" dirty="0"/>
              <a:t>يمكن المعلم من حضور المؤتمرات المتخصصة عبر الإنترنت .</a:t>
            </a:r>
          </a:p>
          <a:p>
            <a:pPr marL="342900" indent="-342900" algn="r" rtl="1" fontAlgn="auto">
              <a:lnSpc>
                <a:spcPct val="150000"/>
              </a:lnSpc>
              <a:spcAft>
                <a:spcPts val="0"/>
              </a:spcAft>
              <a:defRPr/>
            </a:pPr>
            <a:r>
              <a:rPr lang="ar-SA" sz="1300" dirty="0"/>
              <a:t>10.  </a:t>
            </a:r>
            <a:r>
              <a:rPr lang="ar-SA" sz="1300" dirty="0" err="1"/>
              <a:t>اعدت</a:t>
            </a:r>
            <a:r>
              <a:rPr lang="ar-SA" sz="1300" dirty="0"/>
              <a:t> الإنترنت علي تحقيق مبادئ التعليم المفرد .</a:t>
            </a:r>
          </a:p>
        </p:txBody>
      </p:sp>
      <p:sp>
        <p:nvSpPr>
          <p:cNvPr id="7" name="Rectangle 2"/>
          <p:cNvSpPr txBox="1">
            <a:spLocks noChangeArrowheads="1"/>
          </p:cNvSpPr>
          <p:nvPr/>
        </p:nvSpPr>
        <p:spPr>
          <a:xfrm>
            <a:off x="4191000" y="4572000"/>
            <a:ext cx="2286000" cy="403225"/>
          </a:xfrm>
          <a:prstGeom prst="rect">
            <a:avLst/>
          </a:prstGeom>
          <a:ln>
            <a:miter lim="800000"/>
            <a:headEnd/>
            <a:tailEnd/>
          </a:ln>
        </p:spPr>
        <p:txBody>
          <a:bodyPr/>
          <a:lstStyle/>
          <a:p>
            <a:pPr algn="r" rtl="1" fontAlgn="auto">
              <a:spcAft>
                <a:spcPts val="0"/>
              </a:spcAft>
              <a:defRPr/>
            </a:pPr>
            <a:r>
              <a:rPr lang="ar-SA" sz="1300" b="1" u="sng" dirty="0">
                <a:solidFill>
                  <a:srgbClr val="C00000"/>
                </a:solidFill>
                <a:effectLst>
                  <a:outerShdw blurRad="38100" dist="38100" dir="2700000" algn="tl">
                    <a:srgbClr val="000000">
                      <a:alpha val="43137"/>
                    </a:srgbClr>
                  </a:outerShdw>
                </a:effectLst>
                <a:latin typeface="+mj-lt"/>
                <a:ea typeface="+mj-ea"/>
              </a:rPr>
              <a:t> عيوب استخدام الإنترنت في التعليم :</a:t>
            </a:r>
          </a:p>
        </p:txBody>
      </p:sp>
      <p:sp>
        <p:nvSpPr>
          <p:cNvPr id="8" name="Rectangle 2"/>
          <p:cNvSpPr txBox="1">
            <a:spLocks noChangeArrowheads="1"/>
          </p:cNvSpPr>
          <p:nvPr/>
        </p:nvSpPr>
        <p:spPr bwMode="auto">
          <a:xfrm>
            <a:off x="4114800" y="4495800"/>
            <a:ext cx="2362200" cy="381000"/>
          </a:xfrm>
          <a:prstGeom prst="rect">
            <a:avLst/>
          </a:prstGeom>
          <a:noFill/>
          <a:ln w="9525">
            <a:noFill/>
            <a:miter lim="800000"/>
            <a:headEnd/>
            <a:tailEnd/>
          </a:ln>
        </p:spPr>
        <p:txBody>
          <a:bodyPr lIns="0" rIns="0" bIns="0" anchor="b">
            <a:scene3d>
              <a:camera prst="orthographicFront"/>
              <a:lightRig rig="freezing" dir="t">
                <a:rot lat="0" lon="0" rev="5640000"/>
              </a:lightRig>
            </a:scene3d>
            <a:sp3d prstMaterial="flat">
              <a:contourClr>
                <a:schemeClr val="tx2"/>
              </a:contourClr>
            </a:sp3d>
          </a:bodyPr>
          <a:lstStyle/>
          <a:p>
            <a:pPr algn="r" rtl="1" fontAlgn="auto">
              <a:spcAft>
                <a:spcPts val="0"/>
              </a:spcAft>
              <a:buFont typeface="Arial" pitchFamily="34" charset="0"/>
              <a:buChar char="•"/>
              <a:defRPr/>
            </a:pPr>
            <a:endParaRPr lang="ar-SA" sz="1300" dirty="0"/>
          </a:p>
        </p:txBody>
      </p:sp>
      <p:sp>
        <p:nvSpPr>
          <p:cNvPr id="66569" name="مستطيل 8"/>
          <p:cNvSpPr>
            <a:spLocks noChangeArrowheads="1"/>
          </p:cNvSpPr>
          <p:nvPr/>
        </p:nvSpPr>
        <p:spPr bwMode="auto">
          <a:xfrm>
            <a:off x="304800" y="4937125"/>
            <a:ext cx="5867400" cy="2493963"/>
          </a:xfrm>
          <a:prstGeom prst="rect">
            <a:avLst/>
          </a:prstGeom>
          <a:noFill/>
          <a:ln w="9525">
            <a:noFill/>
            <a:miter lim="800000"/>
            <a:headEnd/>
            <a:tailEnd/>
          </a:ln>
        </p:spPr>
        <p:txBody>
          <a:bodyPr>
            <a:spAutoFit/>
          </a:bodyPr>
          <a:lstStyle/>
          <a:p>
            <a:pPr marL="342900" indent="-342900" algn="r" rtl="1">
              <a:lnSpc>
                <a:spcPct val="150000"/>
              </a:lnSpc>
              <a:buFont typeface="Calibri" pitchFamily="34" charset="0"/>
              <a:buAutoNum type="arabicParenR"/>
            </a:pPr>
            <a:r>
              <a:rPr lang="ar-SA" sz="1300"/>
              <a:t>يتطلب توفير الإنترنت في مدارسنا تكلفة مادية مرتفعة .</a:t>
            </a:r>
          </a:p>
          <a:p>
            <a:pPr marL="342900" indent="-342900" algn="r" rtl="1">
              <a:lnSpc>
                <a:spcPct val="150000"/>
              </a:lnSpc>
              <a:buFont typeface="Calibri" pitchFamily="34" charset="0"/>
              <a:buAutoNum type="arabicParenR"/>
            </a:pPr>
            <a:r>
              <a:rPr lang="ar-SA" sz="1300"/>
              <a:t>صعوبة تصفح الإنترنت في بعض الأوقات ( البطء – الإنقطاع) .</a:t>
            </a:r>
          </a:p>
          <a:p>
            <a:pPr marL="342900" indent="-342900" algn="r" rtl="1">
              <a:lnSpc>
                <a:spcPct val="150000"/>
              </a:lnSpc>
              <a:buFont typeface="Calibri" pitchFamily="34" charset="0"/>
              <a:buAutoNum type="arabicParenR"/>
            </a:pPr>
            <a:r>
              <a:rPr lang="ar-SA" sz="1300"/>
              <a:t>الإتجاه السلبي نحو توظيف التقنيات الحديثة ومنها الحاسوب في التعليم .</a:t>
            </a:r>
          </a:p>
          <a:p>
            <a:pPr marL="342900" indent="-342900" algn="r" rtl="1">
              <a:lnSpc>
                <a:spcPct val="150000"/>
              </a:lnSpc>
              <a:buFont typeface="Calibri" pitchFamily="34" charset="0"/>
              <a:buAutoNum type="arabicParenR"/>
            </a:pPr>
            <a:r>
              <a:rPr lang="ar-SA" sz="1300"/>
              <a:t>يحتاج التصفح الي وقت كبير من التلميذ في البحث وتصفح االصفحات ذات الصور الكبيرة أو التنزيل .</a:t>
            </a:r>
          </a:p>
          <a:p>
            <a:pPr marL="342900" indent="-342900" algn="r" rtl="1">
              <a:lnSpc>
                <a:spcPct val="150000"/>
              </a:lnSpc>
              <a:buFont typeface="Calibri" pitchFamily="34" charset="0"/>
              <a:buAutoNum type="arabicParenR"/>
            </a:pPr>
            <a:r>
              <a:rPr lang="ar-SA" sz="1300"/>
              <a:t>دخول التلميذ الي بعض المواقع الخاطئة .</a:t>
            </a:r>
          </a:p>
          <a:p>
            <a:pPr marL="342900" indent="-342900" algn="r" rtl="1">
              <a:lnSpc>
                <a:spcPct val="150000"/>
              </a:lnSpc>
              <a:buFont typeface="Calibri" pitchFamily="34" charset="0"/>
              <a:buAutoNum type="arabicParenR"/>
            </a:pPr>
            <a:r>
              <a:rPr lang="ar-SA" sz="1300"/>
              <a:t>الحرية الكبيرة .</a:t>
            </a:r>
          </a:p>
          <a:p>
            <a:pPr marL="342900" indent="-342900" algn="r" rtl="1">
              <a:lnSpc>
                <a:spcPct val="150000"/>
              </a:lnSpc>
              <a:buFont typeface="Calibri" pitchFamily="34" charset="0"/>
              <a:buAutoNum type="arabicParenR"/>
            </a:pPr>
            <a:r>
              <a:rPr lang="ar-SA" sz="1300"/>
              <a:t>عدم الثقة في كل المعلومات التي تنشر عبر الإنترنت .</a:t>
            </a:r>
          </a:p>
          <a:p>
            <a:pPr marL="342900" indent="-342900" algn="r" rtl="1">
              <a:lnSpc>
                <a:spcPct val="150000"/>
              </a:lnSpc>
              <a:buFont typeface="Calibri" pitchFamily="34" charset="0"/>
              <a:buAutoNum type="arabicParenR"/>
            </a:pPr>
            <a:r>
              <a:rPr lang="ar-SA" sz="1300"/>
              <a:t>عدم توفر مواقع كثيرة باللغة العربية .</a:t>
            </a:r>
          </a:p>
        </p:txBody>
      </p:sp>
      <p:sp>
        <p:nvSpPr>
          <p:cNvPr id="11" name="عنصر نائب للتذييل 10"/>
          <p:cNvSpPr>
            <a:spLocks noGrp="1"/>
          </p:cNvSpPr>
          <p:nvPr>
            <p:ph type="ftr" sz="quarter" idx="11"/>
          </p:nvPr>
        </p:nvSpPr>
        <p:spPr/>
        <p:txBody>
          <a:bodyPr/>
          <a:lstStyle/>
          <a:p>
            <a:r>
              <a:rPr lang="en-US" smtClean="0"/>
              <a:t>64</a:t>
            </a:r>
            <a:endParaRPr lang="en-US"/>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a:xfrm>
            <a:off x="4038600" y="381000"/>
            <a:ext cx="2378075" cy="468313"/>
          </a:xfrm>
          <a:prstGeom prst="rect">
            <a:avLst/>
          </a:prstGeom>
          <a:ln>
            <a:miter lim="800000"/>
            <a:headEnd/>
            <a:tailEnd/>
          </a:ln>
        </p:spPr>
        <p:txBody>
          <a:bodyPr/>
          <a:lstStyle/>
          <a:p>
            <a:pPr rtl="1" fontAlgn="auto">
              <a:spcAft>
                <a:spcPts val="0"/>
              </a:spcAft>
              <a:defRPr/>
            </a:pPr>
            <a:r>
              <a:rPr lang="ar-SA" sz="1300" b="1" u="sng" dirty="0">
                <a:solidFill>
                  <a:srgbClr val="C00000"/>
                </a:solidFill>
                <a:effectLst>
                  <a:outerShdw blurRad="38100" dist="38100" dir="2700000" algn="tl">
                    <a:srgbClr val="000000">
                      <a:alpha val="43137"/>
                    </a:srgbClr>
                  </a:outerShdw>
                </a:effectLst>
                <a:latin typeface="+mj-lt"/>
                <a:ea typeface="+mj-ea"/>
              </a:rPr>
              <a:t> خدمات الإنترنت وتطبيقاتها في التعليم :</a:t>
            </a:r>
          </a:p>
        </p:txBody>
      </p:sp>
      <p:sp>
        <p:nvSpPr>
          <p:cNvPr id="4" name="Rectangle 2"/>
          <p:cNvSpPr txBox="1">
            <a:spLocks noChangeArrowheads="1"/>
          </p:cNvSpPr>
          <p:nvPr/>
        </p:nvSpPr>
        <p:spPr bwMode="auto">
          <a:xfrm>
            <a:off x="685800" y="838200"/>
            <a:ext cx="5257800" cy="2895600"/>
          </a:xfrm>
          <a:prstGeom prst="rect">
            <a:avLst/>
          </a:prstGeom>
          <a:noFill/>
          <a:ln w="9525">
            <a:noFill/>
            <a:miter lim="800000"/>
            <a:headEnd/>
            <a:tailEnd/>
          </a:ln>
        </p:spPr>
        <p:txBody>
          <a:bodyPr lIns="0" rIns="0" bIns="0" anchor="b">
            <a:scene3d>
              <a:camera prst="orthographicFront"/>
              <a:lightRig rig="freezing" dir="t">
                <a:rot lat="0" lon="0" rev="5640000"/>
              </a:lightRig>
            </a:scene3d>
            <a:sp3d prstMaterial="flat">
              <a:contourClr>
                <a:schemeClr val="tx2"/>
              </a:contourClr>
            </a:sp3d>
          </a:bodyPr>
          <a:lstStyle/>
          <a:p>
            <a:pPr marL="514350" indent="-514350" algn="r" rtl="1" fontAlgn="auto">
              <a:lnSpc>
                <a:spcPct val="150000"/>
              </a:lnSpc>
              <a:spcAft>
                <a:spcPts val="0"/>
              </a:spcAft>
              <a:buFont typeface="+mj-lt"/>
              <a:buAutoNum type="arabicPeriod"/>
              <a:defRPr/>
            </a:pPr>
            <a:r>
              <a:rPr lang="ar-SA" sz="1300" dirty="0"/>
              <a:t>خدمة الشبكة </a:t>
            </a:r>
            <a:r>
              <a:rPr lang="ar-SA" sz="1300" dirty="0" err="1"/>
              <a:t>العنكبوتية</a:t>
            </a:r>
            <a:r>
              <a:rPr lang="ar-SA" sz="1300" dirty="0"/>
              <a:t> العالمية (</a:t>
            </a:r>
            <a:r>
              <a:rPr lang="en-US" sz="1300" dirty="0"/>
              <a:t>World Wide Web</a:t>
            </a:r>
            <a:r>
              <a:rPr lang="ar-SA" sz="1300" dirty="0"/>
              <a:t>)</a:t>
            </a:r>
          </a:p>
          <a:p>
            <a:pPr marL="514350" indent="-514350" algn="r" rtl="1" fontAlgn="auto">
              <a:lnSpc>
                <a:spcPct val="150000"/>
              </a:lnSpc>
              <a:spcAft>
                <a:spcPts val="0"/>
              </a:spcAft>
              <a:buFont typeface="+mj-lt"/>
              <a:buAutoNum type="arabicPeriod"/>
              <a:defRPr/>
            </a:pPr>
            <a:r>
              <a:rPr lang="ar-SA" sz="1300" dirty="0"/>
              <a:t>خدمة البريد الإليكتروني (</a:t>
            </a:r>
            <a:r>
              <a:rPr lang="en-US" sz="1300" dirty="0"/>
              <a:t>E-Mail</a:t>
            </a:r>
            <a:r>
              <a:rPr lang="ar-SA" sz="1300" dirty="0"/>
              <a:t>)</a:t>
            </a:r>
          </a:p>
          <a:p>
            <a:pPr marL="514350" indent="-514350" algn="r" rtl="1" fontAlgn="auto">
              <a:lnSpc>
                <a:spcPct val="150000"/>
              </a:lnSpc>
              <a:spcAft>
                <a:spcPts val="0"/>
              </a:spcAft>
              <a:buFont typeface="+mj-lt"/>
              <a:buAutoNum type="arabicPeriod"/>
              <a:defRPr/>
            </a:pPr>
            <a:r>
              <a:rPr lang="ar-SA" sz="1300" dirty="0"/>
              <a:t>خدمة القوائم البريدية (</a:t>
            </a:r>
            <a:r>
              <a:rPr lang="en-US" sz="1300" dirty="0"/>
              <a:t>Mailing Lists</a:t>
            </a:r>
            <a:r>
              <a:rPr lang="ar-SA" sz="1300" dirty="0"/>
              <a:t>)</a:t>
            </a:r>
          </a:p>
          <a:p>
            <a:pPr marL="514350" indent="-514350" algn="r" rtl="1" fontAlgn="auto">
              <a:lnSpc>
                <a:spcPct val="150000"/>
              </a:lnSpc>
              <a:spcAft>
                <a:spcPts val="0"/>
              </a:spcAft>
              <a:buFont typeface="+mj-lt"/>
              <a:buAutoNum type="arabicPeriod"/>
              <a:defRPr/>
            </a:pPr>
            <a:r>
              <a:rPr lang="ar-SA" sz="1300" dirty="0"/>
              <a:t>خدمة مجموعات الأخبار (النقاش ) (</a:t>
            </a:r>
            <a:r>
              <a:rPr lang="en-US" sz="1300" dirty="0"/>
              <a:t>News Groups</a:t>
            </a:r>
            <a:r>
              <a:rPr lang="ar-SA" sz="1300" dirty="0"/>
              <a:t>)</a:t>
            </a:r>
          </a:p>
          <a:p>
            <a:pPr marL="514350" indent="-514350" algn="r" rtl="1" fontAlgn="auto">
              <a:lnSpc>
                <a:spcPct val="150000"/>
              </a:lnSpc>
              <a:spcAft>
                <a:spcPts val="0"/>
              </a:spcAft>
              <a:buFont typeface="+mj-lt"/>
              <a:buAutoNum type="arabicPeriod"/>
              <a:defRPr/>
            </a:pPr>
            <a:r>
              <a:rPr lang="ar-SA" sz="1300" dirty="0"/>
              <a:t>خدمة بروتوكول نقل الملفات ((</a:t>
            </a:r>
            <a:r>
              <a:rPr lang="en-US" sz="1300" dirty="0"/>
              <a:t>FTP</a:t>
            </a:r>
            <a:r>
              <a:rPr lang="ar-SA" sz="1300" dirty="0"/>
              <a:t>)</a:t>
            </a:r>
            <a:r>
              <a:rPr lang="en-US" sz="1300" dirty="0"/>
              <a:t>File Transfer Protocol </a:t>
            </a:r>
            <a:r>
              <a:rPr lang="ar-SA" sz="1300" dirty="0"/>
              <a:t>)</a:t>
            </a:r>
          </a:p>
          <a:p>
            <a:pPr marL="514350" indent="-514350" algn="r" rtl="1" fontAlgn="auto">
              <a:lnSpc>
                <a:spcPct val="150000"/>
              </a:lnSpc>
              <a:spcAft>
                <a:spcPts val="0"/>
              </a:spcAft>
              <a:buFont typeface="+mj-lt"/>
              <a:buAutoNum type="arabicPeriod"/>
              <a:defRPr/>
            </a:pPr>
            <a:r>
              <a:rPr lang="ar-SA" sz="1300" dirty="0"/>
              <a:t>خدمة الاتصال عن بعد (</a:t>
            </a:r>
            <a:r>
              <a:rPr lang="en-US" sz="1300" dirty="0"/>
              <a:t>Telnet</a:t>
            </a:r>
            <a:r>
              <a:rPr lang="ar-SA" sz="1300" dirty="0"/>
              <a:t>)</a:t>
            </a:r>
          </a:p>
          <a:p>
            <a:pPr marL="514350" indent="-514350" algn="r" rtl="1" fontAlgn="auto">
              <a:lnSpc>
                <a:spcPct val="150000"/>
              </a:lnSpc>
              <a:spcAft>
                <a:spcPts val="0"/>
              </a:spcAft>
              <a:buFont typeface="+mj-lt"/>
              <a:buAutoNum type="arabicPeriod"/>
              <a:defRPr/>
            </a:pPr>
            <a:r>
              <a:rPr lang="ar-SA" sz="1300" dirty="0"/>
              <a:t>خدمة التخاطب / التحاور </a:t>
            </a:r>
            <a:r>
              <a:rPr lang="ar-SA" sz="1300" dirty="0" err="1"/>
              <a:t>و</a:t>
            </a:r>
            <a:r>
              <a:rPr lang="ar-SA" sz="1300" dirty="0"/>
              <a:t> الدردشة عبر الإنترنت</a:t>
            </a:r>
          </a:p>
          <a:p>
            <a:pPr marL="514350" indent="-514350" algn="r" rtl="1" fontAlgn="auto">
              <a:lnSpc>
                <a:spcPct val="150000"/>
              </a:lnSpc>
              <a:spcAft>
                <a:spcPts val="0"/>
              </a:spcAft>
              <a:buFont typeface="+mj-lt"/>
              <a:buAutoNum type="arabicPeriod"/>
              <a:defRPr/>
            </a:pPr>
            <a:r>
              <a:rPr lang="ar-SA" sz="1300" dirty="0"/>
              <a:t>خدمة البحث </a:t>
            </a:r>
            <a:r>
              <a:rPr lang="ar-SA" sz="1300" dirty="0" err="1"/>
              <a:t>بإستخدام</a:t>
            </a:r>
            <a:r>
              <a:rPr lang="ar-SA" sz="1300" dirty="0"/>
              <a:t> نظام</a:t>
            </a:r>
          </a:p>
          <a:p>
            <a:pPr marL="514350" indent="-514350" algn="r" rtl="1" fontAlgn="auto">
              <a:lnSpc>
                <a:spcPct val="150000"/>
              </a:lnSpc>
              <a:spcAft>
                <a:spcPts val="0"/>
              </a:spcAft>
              <a:defRPr/>
            </a:pPr>
            <a:r>
              <a:rPr lang="ar-SA" sz="1300" dirty="0"/>
              <a:t> ”</a:t>
            </a:r>
            <a:r>
              <a:rPr lang="en-US" sz="1300" dirty="0"/>
              <a:t>Wide Area Information Service(WAIS)</a:t>
            </a:r>
            <a:r>
              <a:rPr lang="ar-SA" sz="1300" dirty="0"/>
              <a:t>“</a:t>
            </a:r>
          </a:p>
          <a:p>
            <a:pPr marL="514350" indent="-514350" algn="r" rtl="1" fontAlgn="auto">
              <a:lnSpc>
                <a:spcPct val="150000"/>
              </a:lnSpc>
              <a:spcAft>
                <a:spcPts val="0"/>
              </a:spcAft>
              <a:defRPr/>
            </a:pPr>
            <a:r>
              <a:rPr lang="ar-SA" sz="1300" dirty="0"/>
              <a:t>9. خدمة المجلات أو الدوريات الإليكترونية (</a:t>
            </a:r>
            <a:r>
              <a:rPr lang="en-US" sz="1300" dirty="0"/>
              <a:t>E-Magazines</a:t>
            </a:r>
            <a:r>
              <a:rPr lang="ar-SA" sz="1300" dirty="0"/>
              <a:t>)</a:t>
            </a:r>
          </a:p>
        </p:txBody>
      </p:sp>
      <p:sp>
        <p:nvSpPr>
          <p:cNvPr id="6" name="عنصر نائب للتذييل 5"/>
          <p:cNvSpPr>
            <a:spLocks noGrp="1"/>
          </p:cNvSpPr>
          <p:nvPr>
            <p:ph type="ftr" sz="quarter" idx="11"/>
          </p:nvPr>
        </p:nvSpPr>
        <p:spPr/>
        <p:txBody>
          <a:bodyPr/>
          <a:lstStyle/>
          <a:p>
            <a:r>
              <a:rPr lang="en-US" smtClean="0"/>
              <a:t>65</a:t>
            </a:r>
            <a:endParaRPr lang="en-US"/>
          </a:p>
        </p:txBody>
      </p:sp>
    </p:spTree>
  </p:cSld>
  <p:clrMapOvr>
    <a:masterClrMapping/>
  </p:clrMapOvr>
  <p:transition/>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TotalTime>
  <Words>4863</Words>
  <Application>Microsoft Office PowerPoint</Application>
  <PresentationFormat>عرض على الشاشة (3:4)‏</PresentationFormat>
  <Paragraphs>750</Paragraphs>
  <Slides>26</Slides>
  <Notes>3</Notes>
  <HiddenSlides>0</HiddenSlides>
  <MMClips>0</MMClips>
  <ScaleCrop>false</ScaleCrop>
  <HeadingPairs>
    <vt:vector size="4" baseType="variant">
      <vt:variant>
        <vt:lpstr>سمة</vt:lpstr>
      </vt:variant>
      <vt:variant>
        <vt:i4>1</vt:i4>
      </vt:variant>
      <vt:variant>
        <vt:lpstr>عناوين الشرائح</vt:lpstr>
      </vt:variant>
      <vt:variant>
        <vt:i4>26</vt:i4>
      </vt:variant>
    </vt:vector>
  </HeadingPairs>
  <TitlesOfParts>
    <vt:vector size="27" baseType="lpstr">
      <vt:lpstr>سمة Office</vt:lpstr>
      <vt:lpstr>الشريحة 1</vt:lpstr>
      <vt:lpstr>الشريحة 2</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lpstr>الشريحة 20</vt:lpstr>
      <vt:lpstr>الشريحة 21</vt:lpstr>
      <vt:lpstr>الشريحة 22</vt:lpstr>
      <vt:lpstr>الشريحة 23</vt:lpstr>
      <vt:lpstr>الشريحة 24</vt:lpstr>
      <vt:lpstr>الشريحة 25</vt:lpstr>
      <vt:lpstr>الشريحة 26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User</dc:creator>
  <cp:lastModifiedBy>User</cp:lastModifiedBy>
  <cp:revision>1</cp:revision>
  <dcterms:created xsi:type="dcterms:W3CDTF">2012-01-06T13:21:57Z</dcterms:created>
  <dcterms:modified xsi:type="dcterms:W3CDTF">2012-01-06T13:28:01Z</dcterms:modified>
</cp:coreProperties>
</file>