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5" r:id="rId21"/>
    <p:sldId id="27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bHn+8268x4b8NpLWRA8LfQ==" hashData="5B41qb7oORUHYecwhJXStdGfyeQ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18DE666-E622-4AB5-8DF4-ABAD43F69EEF}" type="datetimeFigureOut">
              <a:rPr lang="en-US" smtClean="0"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 smtClean="0"/>
              <a:t>Pronouns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52667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961545"/>
              </p:ext>
            </p:extLst>
          </p:nvPr>
        </p:nvGraphicFramePr>
        <p:xfrm>
          <a:off x="609600" y="609600"/>
          <a:ext cx="8229600" cy="59165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3000"/>
                <a:gridCol w="1371600"/>
                <a:gridCol w="1676400"/>
                <a:gridCol w="1676400"/>
                <a:gridCol w="2362200"/>
              </a:tblGrid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Subject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Object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Possessive adjective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Possessive</a:t>
                      </a:r>
                      <a:r>
                        <a:rPr lang="en-US" sz="2000" b="1" baseline="0" dirty="0" smtClean="0"/>
                        <a:t> pronoun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Reflexive pronoun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My----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Mine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Myself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Yourself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His----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Himself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Herself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-/its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Itself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Us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Ourselves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Yourselves</a:t>
                      </a:r>
                      <a:endParaRPr lang="en-US" sz="2000" b="1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They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Their----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Theirs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themselves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972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8041440" cy="253523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Uses of subject pronouns and object /indirect object pronouns </a:t>
            </a:r>
            <a:endParaRPr lang="en-US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140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467600" cy="52277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Subject pronouns are used as the subject of the verb. In informal English , they are also occasionally used following be.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I like fishing.</a:t>
            </a:r>
          </a:p>
          <a:p>
            <a:r>
              <a:rPr lang="en-US" sz="2800" b="1" dirty="0" smtClean="0"/>
              <a:t>We went to disco last night .</a:t>
            </a:r>
          </a:p>
          <a:p>
            <a:r>
              <a:rPr lang="en-US" sz="2800" b="1" dirty="0" smtClean="0"/>
              <a:t>It is 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1658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7772400" cy="541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This is more common when a relative clause follows .</a:t>
            </a:r>
          </a:p>
          <a:p>
            <a:r>
              <a:rPr lang="en-US" sz="2800" b="1" dirty="0" smtClean="0"/>
              <a:t>It was she who decided to go.</a:t>
            </a:r>
          </a:p>
          <a:p>
            <a:r>
              <a:rPr lang="en-US" sz="2800" b="1" dirty="0" smtClean="0"/>
              <a:t>It’s they who are to blame.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In informal English , the object pronoun is used after be.</a:t>
            </a:r>
          </a:p>
          <a:p>
            <a:r>
              <a:rPr lang="en-US" sz="2800" b="1" dirty="0" smtClean="0"/>
              <a:t>It’s me.</a:t>
            </a:r>
          </a:p>
          <a:p>
            <a:r>
              <a:rPr lang="en-US" sz="2800" b="1" dirty="0" smtClean="0"/>
              <a:t>It was him.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7711665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Object pronouns are used as the direct object of the verb.</a:t>
            </a:r>
          </a:p>
          <a:p>
            <a:r>
              <a:rPr lang="en-US" sz="3200" b="1" dirty="0" smtClean="0"/>
              <a:t>We saw them.</a:t>
            </a:r>
          </a:p>
          <a:p>
            <a:r>
              <a:rPr lang="en-US" sz="3200" b="1" dirty="0" smtClean="0"/>
              <a:t>He invited us.</a:t>
            </a:r>
          </a:p>
        </p:txBody>
      </p:sp>
    </p:spTree>
    <p:extLst>
      <p:ext uri="{BB962C8B-B14F-4D97-AF65-F5344CB8AC3E}">
        <p14:creationId xmlns:p14="http://schemas.microsoft.com/office/powerpoint/2010/main" val="354336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7848600" cy="548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The indirect object pronoun(with to or for) is used as the indirect object of the verb but when there is both a direct and an indirect object pronoun, to and for are more usual</a:t>
            </a:r>
            <a:r>
              <a:rPr lang="en-US" sz="28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b="1" dirty="0" smtClean="0"/>
              <a:t>I bought it for you.</a:t>
            </a:r>
          </a:p>
          <a:p>
            <a:r>
              <a:rPr lang="en-US" sz="2800" b="1" dirty="0" smtClean="0"/>
              <a:t>I gave it to him.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9240316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543800" cy="52277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Object pronouns are also used after prepositions.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She goes out with him.</a:t>
            </a:r>
          </a:p>
          <a:p>
            <a:r>
              <a:rPr lang="en-US" sz="2800" b="1" dirty="0" smtClean="0"/>
              <a:t>The prize was won by them.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96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2600"/>
            <a:ext cx="8153400" cy="2514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Uses of possessive adjectives and possessive pronouns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943781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467600" cy="5105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3200" b="1" dirty="0" smtClean="0"/>
          </a:p>
          <a:p>
            <a:r>
              <a:rPr lang="en-US" sz="3200" b="1" dirty="0" smtClean="0">
                <a:solidFill>
                  <a:srgbClr val="FF0000"/>
                </a:solidFill>
              </a:rPr>
              <a:t>Possessive adjectives do not change according to the thing possessed , but according to the possessor.</a:t>
            </a:r>
          </a:p>
          <a:p>
            <a:pPr marL="0" indent="0">
              <a:buNone/>
            </a:pPr>
            <a:endParaRPr lang="en-US" sz="3200" b="1" dirty="0" smtClean="0"/>
          </a:p>
          <a:p>
            <a:r>
              <a:rPr lang="en-US" sz="3200" b="1" dirty="0" smtClean="0"/>
              <a:t>My sister.             My sisters.</a:t>
            </a:r>
          </a:p>
          <a:p>
            <a:r>
              <a:rPr lang="en-US" sz="3200" b="1" dirty="0" smtClean="0"/>
              <a:t>His book.             His books.</a:t>
            </a:r>
          </a:p>
          <a:p>
            <a:r>
              <a:rPr lang="en-US" sz="3200" b="1" dirty="0" smtClean="0"/>
              <a:t>Their friend.       their friends.</a:t>
            </a:r>
          </a:p>
        </p:txBody>
      </p:sp>
    </p:spTree>
    <p:extLst>
      <p:ext uri="{BB962C8B-B14F-4D97-AF65-F5344CB8AC3E}">
        <p14:creationId xmlns:p14="http://schemas.microsoft.com/office/powerpoint/2010/main" val="379479819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620000" cy="53039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Possessive pronouns are used to replace possessive adjective + noun.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This is my car . Where is yours?(your car)</a:t>
            </a:r>
          </a:p>
          <a:p>
            <a:r>
              <a:rPr lang="en-US" sz="2800" b="1" dirty="0" smtClean="0"/>
              <a:t>His family is bigger than mine.(my family)</a:t>
            </a:r>
          </a:p>
          <a:p>
            <a:r>
              <a:rPr lang="en-US" sz="2800" b="1" dirty="0" smtClean="0"/>
              <a:t>Is this his house ? No , it’s ours.(our house)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0356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Use of reflexive  pronouns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When the subject and object of the  verb are the same.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800" b="1" dirty="0" smtClean="0"/>
              <a:t>I have hurt myself.</a:t>
            </a:r>
          </a:p>
          <a:p>
            <a:r>
              <a:rPr lang="en-US" sz="2800" b="1" dirty="0" smtClean="0"/>
              <a:t>Please help yourself.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7913484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7924800" cy="54563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There is a difference between the meaning of reflexive pronouns and each other.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They were speaking to themselves.</a:t>
            </a:r>
          </a:p>
          <a:p>
            <a:r>
              <a:rPr lang="en-US" sz="2800" b="1" dirty="0" smtClean="0"/>
              <a:t>They were speaking to each other.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5630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848600" cy="53039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To emphasize a noun</a:t>
            </a:r>
          </a:p>
          <a:p>
            <a:pPr marL="0" indent="0">
              <a:buNone/>
            </a:pPr>
            <a:endParaRPr lang="en-US" sz="3200" b="1" dirty="0" smtClean="0"/>
          </a:p>
          <a:p>
            <a:r>
              <a:rPr lang="en-US" sz="3200" b="1" dirty="0" smtClean="0"/>
              <a:t>I spoke to the queen herself.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6070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848600" cy="52277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To emphasize that it is one person and not another who performs an action </a:t>
            </a:r>
          </a:p>
          <a:p>
            <a:r>
              <a:rPr lang="en-US" sz="3200" b="1" dirty="0" smtClean="0"/>
              <a:t>Are you busy? Then I’ll have to do it myself.</a:t>
            </a:r>
          </a:p>
          <a:p>
            <a:r>
              <a:rPr lang="en-US" sz="3200" b="1" dirty="0" smtClean="0"/>
              <a:t>Can’t you repair it for me? No , repair it yourself.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2852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7772400" cy="515152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Some common uses :</a:t>
            </a:r>
          </a:p>
          <a:p>
            <a:pPr marL="0" indent="0">
              <a:buNone/>
            </a:pP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/>
              <a:t>Enjoy yourself.</a:t>
            </a:r>
          </a:p>
          <a:p>
            <a:r>
              <a:rPr lang="en-US" sz="3200" b="1" dirty="0" smtClean="0"/>
              <a:t>Behaves yourself.</a:t>
            </a:r>
          </a:p>
          <a:p>
            <a:r>
              <a:rPr lang="en-US" sz="3200" b="1" dirty="0" smtClean="0"/>
              <a:t>Are you by yourself tonight ? (alone)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3366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One , you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 formal English ,one is used as an impersonal pronoun.</a:t>
            </a:r>
          </a:p>
          <a:p>
            <a:r>
              <a:rPr lang="en-US" b="1" dirty="0" smtClean="0"/>
              <a:t>One can never earn enough these days.</a:t>
            </a:r>
          </a:p>
          <a:p>
            <a:endParaRPr lang="en-US" b="1" dirty="0"/>
          </a:p>
          <a:p>
            <a:r>
              <a:rPr lang="en-US" b="1" dirty="0" smtClean="0"/>
              <a:t>In informal English , you is used instead of one.</a:t>
            </a:r>
          </a:p>
          <a:p>
            <a:r>
              <a:rPr lang="en-US" b="1" dirty="0" smtClean="0"/>
              <a:t>You have to relax now and then.</a:t>
            </a:r>
          </a:p>
          <a:p>
            <a:r>
              <a:rPr lang="en-US" b="1" dirty="0" smtClean="0"/>
              <a:t>You cant survive without an umbrella in </a:t>
            </a:r>
            <a:r>
              <a:rPr lang="en-US" b="1" dirty="0"/>
              <a:t>L</a:t>
            </a:r>
            <a:r>
              <a:rPr lang="en-US" b="1" dirty="0" smtClean="0"/>
              <a:t>ondon.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11726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041440" cy="144267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5400" b="1" dirty="0" smtClean="0"/>
              <a:t>Relative pronouns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09726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077200" cy="1676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5400" b="1" dirty="0" smtClean="0"/>
              <a:t>Defining relative clauses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96823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7467600" cy="3951337"/>
          </a:xfrm>
        </p:spPr>
        <p:txBody>
          <a:bodyPr/>
          <a:lstStyle/>
          <a:p>
            <a:r>
              <a:rPr lang="en-US" sz="2800" b="1" dirty="0"/>
              <a:t>A defining relative clause is one which is essential to the meaning of the sentence .</a:t>
            </a:r>
          </a:p>
          <a:p>
            <a:r>
              <a:rPr lang="en-US" sz="2800" b="1" dirty="0"/>
              <a:t>Dogs which bark all night should be shot.</a:t>
            </a:r>
          </a:p>
          <a:p>
            <a:r>
              <a:rPr lang="en-US" sz="2800" b="1" dirty="0"/>
              <a:t>If the defining clause is removed, the meaning of the sentence changes :</a:t>
            </a:r>
          </a:p>
          <a:p>
            <a:r>
              <a:rPr lang="en-US" sz="2800" b="1" dirty="0"/>
              <a:t>Dogs should be shot.</a:t>
            </a:r>
          </a:p>
          <a:p>
            <a:r>
              <a:rPr lang="en-US" sz="2800" b="1" dirty="0"/>
              <a:t>Note: no commas are used .who, which , that may be used.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26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077200" cy="18288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5400" b="1" dirty="0" smtClean="0"/>
              <a:t>Non-defining relative clauses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48142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467600" cy="3951337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 non defining relative clause is one which is not </a:t>
            </a:r>
            <a:r>
              <a:rPr lang="en-US" sz="2800" b="1" dirty="0" err="1" smtClean="0"/>
              <a:t>essentail</a:t>
            </a:r>
            <a:r>
              <a:rPr lang="en-US" sz="2800" b="1" dirty="0" smtClean="0"/>
              <a:t> to the meaning of the sentence , but which provides more information .</a:t>
            </a:r>
          </a:p>
          <a:p>
            <a:r>
              <a:rPr lang="en-US" sz="2800" b="1" dirty="0" smtClean="0"/>
              <a:t>My grandmother, who is fit and well , is nearly 85.</a:t>
            </a:r>
          </a:p>
          <a:p>
            <a:r>
              <a:rPr lang="en-US" sz="2800" b="1" dirty="0" smtClean="0"/>
              <a:t>Note; commas are used . Who and which may be used, but not that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56526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Who , which ,that 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Who and that are used for people .</a:t>
            </a:r>
          </a:p>
          <a:p>
            <a:r>
              <a:rPr lang="en-US" sz="2800" b="1" dirty="0" smtClean="0"/>
              <a:t>Which and that are used for things and animals.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1033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364120" cy="3068638"/>
          </a:xfrm>
        </p:spPr>
        <p:txBody>
          <a:bodyPr/>
          <a:lstStyle/>
          <a:p>
            <a:r>
              <a:rPr lang="en-US" sz="5400" b="1" dirty="0" smtClean="0"/>
              <a:t>Use and omission of</a:t>
            </a:r>
            <a:br>
              <a:rPr lang="en-US" sz="5400" b="1" dirty="0" smtClean="0"/>
            </a:br>
            <a:r>
              <a:rPr lang="en-US" sz="5400" b="1" dirty="0" smtClean="0"/>
              <a:t>Who , Which ,That , in defining relative clauses.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235307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When the relative pronoun refers to the </a:t>
            </a:r>
            <a:r>
              <a:rPr lang="en-US" sz="2800" b="1" dirty="0" err="1" smtClean="0"/>
              <a:t>subject,who,which</a:t>
            </a:r>
            <a:r>
              <a:rPr lang="en-US" sz="2800" b="1" dirty="0" smtClean="0"/>
              <a:t> and that are used.</a:t>
            </a:r>
          </a:p>
          <a:p>
            <a:r>
              <a:rPr lang="en-US" sz="2800" b="1" dirty="0" smtClean="0"/>
              <a:t>That’s the man who/that lives next door.</a:t>
            </a:r>
          </a:p>
          <a:p>
            <a:r>
              <a:rPr lang="en-US" sz="2800" b="1" dirty="0" smtClean="0"/>
              <a:t>The book which /that won the prize was by Edna O’Brien.</a:t>
            </a:r>
          </a:p>
          <a:p>
            <a:r>
              <a:rPr lang="en-US" sz="2800" b="1" dirty="0" smtClean="0"/>
              <a:t>Cats which /that have no ears have usually been in a fight.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40426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7467600" cy="5075325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When  the relative pronoun refers to the object, they can be ,and often are omitted.</a:t>
            </a:r>
          </a:p>
          <a:p>
            <a:r>
              <a:rPr lang="en-US" sz="2800" b="1" dirty="0" smtClean="0"/>
              <a:t>The man(who/</a:t>
            </a:r>
            <a:r>
              <a:rPr lang="en-US" sz="2800" b="1" dirty="0"/>
              <a:t>t</a:t>
            </a:r>
            <a:r>
              <a:rPr lang="en-US" sz="2800" b="1" dirty="0" smtClean="0"/>
              <a:t>hat) you saw just now is my uncle.</a:t>
            </a:r>
          </a:p>
          <a:p>
            <a:r>
              <a:rPr lang="en-US" sz="2800" b="1" dirty="0" smtClean="0"/>
              <a:t>The cake (which /that) you made was very nice .</a:t>
            </a:r>
          </a:p>
          <a:p>
            <a:r>
              <a:rPr lang="en-US" sz="2800" b="1" dirty="0" smtClean="0"/>
              <a:t>The dog (which/that) you brought  home yesterday has bitten the postman.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98972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7400"/>
            <a:ext cx="8193840" cy="2057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Possessive relative pronouns, whose ,of which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0634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Whose is used for people .</a:t>
            </a:r>
          </a:p>
          <a:p>
            <a:r>
              <a:rPr lang="en-US" sz="2800" b="1" dirty="0" smtClean="0"/>
              <a:t>Whose /of which is used for things and animals.</a:t>
            </a:r>
          </a:p>
          <a:p>
            <a:r>
              <a:rPr lang="en-US" sz="2800" b="1" dirty="0" smtClean="0"/>
              <a:t>That’s the man whose title /the title of which I’ve forgotten.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27205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87437"/>
          </a:xfrm>
        </p:spPr>
        <p:txBody>
          <a:bodyPr/>
          <a:lstStyle/>
          <a:p>
            <a:r>
              <a:rPr lang="en-US" sz="5400" b="1" dirty="0" smtClean="0"/>
              <a:t>whom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543800" cy="4237125"/>
          </a:xfrm>
        </p:spPr>
        <p:txBody>
          <a:bodyPr/>
          <a:lstStyle/>
          <a:p>
            <a:r>
              <a:rPr lang="en-US" b="1" dirty="0" smtClean="0"/>
              <a:t>In formal English whom is used as the relative pronoun for people when referring to object.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The man who I met was a Government Minister.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In informal English , either who is used or ,more usually , the relative pronoun is omitted.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2938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Prepositions in relative clauses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Got to the end of the clause.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The girl (who/that)I went  out with is over there.</a:t>
            </a:r>
          </a:p>
          <a:p>
            <a:r>
              <a:rPr lang="en-US" sz="2800" b="1" dirty="0" smtClean="0"/>
              <a:t>The man (who/that) I told you about came again last night.</a:t>
            </a:r>
          </a:p>
          <a:p>
            <a:r>
              <a:rPr lang="en-US" sz="2800" b="1" dirty="0" smtClean="0"/>
              <a:t>The place (which /that) we went to isn’t far from here.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0540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077200" cy="20522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5400" b="1" dirty="0" smtClean="0"/>
              <a:t>Demonstrative and other pronouns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062485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This ,That ,these, those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As well as being  used as </a:t>
            </a:r>
            <a:r>
              <a:rPr lang="en-US" sz="2800" b="1" dirty="0" err="1" smtClean="0"/>
              <a:t>demonstrartive</a:t>
            </a:r>
            <a:r>
              <a:rPr lang="en-US" sz="2800" b="1" dirty="0" smtClean="0"/>
              <a:t> adjectives this , that , these, those may also stand alone as pronouns.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I like these </a:t>
            </a:r>
            <a:r>
              <a:rPr lang="en-US" sz="2800" b="1" dirty="0" smtClean="0"/>
              <a:t>paintings. </a:t>
            </a:r>
            <a:r>
              <a:rPr lang="en-US" sz="2800" b="1" dirty="0" smtClean="0"/>
              <a:t>i don’t , I prefer those .</a:t>
            </a:r>
          </a:p>
          <a:p>
            <a:r>
              <a:rPr lang="en-US" sz="2800" b="1" dirty="0" smtClean="0"/>
              <a:t>Did you see this?</a:t>
            </a:r>
          </a:p>
          <a:p>
            <a:r>
              <a:rPr lang="en-US" sz="2800" b="1" dirty="0" smtClean="0"/>
              <a:t>Look at this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69249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163637"/>
          </a:xfrm>
        </p:spPr>
        <p:txBody>
          <a:bodyPr/>
          <a:lstStyle/>
          <a:p>
            <a:r>
              <a:rPr lang="en-US" sz="5400" b="1" dirty="0" smtClean="0"/>
              <a:t>One, ones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467600" cy="4237125"/>
          </a:xfrm>
        </p:spPr>
        <p:txBody>
          <a:bodyPr>
            <a:normAutofit/>
          </a:bodyPr>
          <a:lstStyle/>
          <a:p>
            <a:r>
              <a:rPr lang="en-US" b="1" dirty="0" smtClean="0"/>
              <a:t>One , ones are used to avoid repeating a noun already established in the conversation.</a:t>
            </a:r>
          </a:p>
          <a:p>
            <a:r>
              <a:rPr lang="en-US" b="1" dirty="0" smtClean="0"/>
              <a:t>Did you see that car ?which one? The one that just gone past.</a:t>
            </a:r>
          </a:p>
          <a:p>
            <a:r>
              <a:rPr lang="en-US" b="1" dirty="0" smtClean="0"/>
              <a:t>One ,ones are also used with adjectives and with this , that , </a:t>
            </a:r>
            <a:r>
              <a:rPr lang="en-US" b="1" dirty="0" err="1" smtClean="0"/>
              <a:t>these,those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I like the blue ones best.</a:t>
            </a:r>
          </a:p>
          <a:p>
            <a:r>
              <a:rPr lang="en-US" b="1" dirty="0" smtClean="0"/>
              <a:t>Haven’t you got a smaller one?</a:t>
            </a:r>
          </a:p>
          <a:p>
            <a:r>
              <a:rPr lang="en-US" b="1" dirty="0" smtClean="0"/>
              <a:t>I’ll take this one.</a:t>
            </a:r>
          </a:p>
          <a:p>
            <a:r>
              <a:rPr lang="en-US" b="1" dirty="0" smtClean="0"/>
              <a:t>These ones are better.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5476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some,  any, none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Some , any , none can be used instead of a noun.</a:t>
            </a:r>
          </a:p>
          <a:p>
            <a:r>
              <a:rPr lang="en-US" sz="2800" b="1" dirty="0" smtClean="0"/>
              <a:t>I need </a:t>
            </a:r>
            <a:r>
              <a:rPr lang="en-US" sz="2800" b="1" dirty="0" err="1" smtClean="0"/>
              <a:t>drwing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pins.have</a:t>
            </a:r>
            <a:r>
              <a:rPr lang="en-US" sz="2800" b="1" dirty="0" smtClean="0"/>
              <a:t>  you got some /any?</a:t>
            </a:r>
          </a:p>
          <a:p>
            <a:r>
              <a:rPr lang="en-US" sz="2800" b="1" dirty="0" smtClean="0"/>
              <a:t>Can you lend me some /any  money?</a:t>
            </a:r>
          </a:p>
          <a:p>
            <a:r>
              <a:rPr lang="en-US" sz="2800" b="1" dirty="0" smtClean="0"/>
              <a:t>I’m sorry .</a:t>
            </a:r>
            <a:r>
              <a:rPr lang="en-US" sz="2800" b="1" dirty="0" err="1" smtClean="0"/>
              <a:t>i’ve</a:t>
            </a:r>
            <a:r>
              <a:rPr lang="en-US" sz="2800" b="1" dirty="0" smtClean="0"/>
              <a:t>  got none left. (I haven’t got any left)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98695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557</TotalTime>
  <Words>1122</Words>
  <Application>Microsoft Macintosh PowerPoint</Application>
  <PresentationFormat>On-screen Show (4:3)</PresentationFormat>
  <Paragraphs>170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Sketchbook</vt:lpstr>
      <vt:lpstr>Pronouns</vt:lpstr>
      <vt:lpstr>PowerPoint Presentation</vt:lpstr>
      <vt:lpstr>Uses of subject pronouns and object /indirect object pronouns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Uses of possessive adjectives and possessive pronouns</vt:lpstr>
      <vt:lpstr>PowerPoint Presentation</vt:lpstr>
      <vt:lpstr>PowerPoint Presentation</vt:lpstr>
      <vt:lpstr>Use of reflexive  pronouns</vt:lpstr>
      <vt:lpstr>PowerPoint Presentation</vt:lpstr>
      <vt:lpstr>PowerPoint Presentation</vt:lpstr>
      <vt:lpstr>PowerPoint Presentation</vt:lpstr>
      <vt:lpstr>PowerPoint Presentation</vt:lpstr>
      <vt:lpstr>One , you</vt:lpstr>
      <vt:lpstr>Relative pronouns</vt:lpstr>
      <vt:lpstr>Defining relative clauses</vt:lpstr>
      <vt:lpstr>PowerPoint Presentation</vt:lpstr>
      <vt:lpstr>Non-defining relative clauses</vt:lpstr>
      <vt:lpstr>PowerPoint Presentation</vt:lpstr>
      <vt:lpstr>Who , which ,that </vt:lpstr>
      <vt:lpstr>Use and omission of Who , Which ,That , in defining relative clauses.</vt:lpstr>
      <vt:lpstr>PowerPoint Presentation</vt:lpstr>
      <vt:lpstr>PowerPoint Presentation</vt:lpstr>
      <vt:lpstr>Possessive relative pronouns, whose ,of which </vt:lpstr>
      <vt:lpstr>PowerPoint Presentation</vt:lpstr>
      <vt:lpstr>whom</vt:lpstr>
      <vt:lpstr>Prepositions in relative clauses</vt:lpstr>
      <vt:lpstr>Demonstrative and other pronouns </vt:lpstr>
      <vt:lpstr>This ,That ,these, those</vt:lpstr>
      <vt:lpstr>One, ones</vt:lpstr>
      <vt:lpstr>some,  any, none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</dc:title>
  <dc:creator>DELL</dc:creator>
  <cp:lastModifiedBy>Azzah Alzahrani</cp:lastModifiedBy>
  <cp:revision>24</cp:revision>
  <dcterms:created xsi:type="dcterms:W3CDTF">2011-10-23T05:50:04Z</dcterms:created>
  <dcterms:modified xsi:type="dcterms:W3CDTF">2012-02-11T20:13:58Z</dcterms:modified>
</cp:coreProperties>
</file>