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61"/>
  </p:notesMasterIdLst>
  <p:handoutMasterIdLst>
    <p:handoutMasterId r:id="rId62"/>
  </p:handoutMasterIdLst>
  <p:sldIdLst>
    <p:sldId id="256" r:id="rId2"/>
    <p:sldId id="257" r:id="rId3"/>
    <p:sldId id="264" r:id="rId4"/>
    <p:sldId id="270" r:id="rId5"/>
    <p:sldId id="258" r:id="rId6"/>
    <p:sldId id="259" r:id="rId7"/>
    <p:sldId id="260" r:id="rId8"/>
    <p:sldId id="261" r:id="rId9"/>
    <p:sldId id="304" r:id="rId10"/>
    <p:sldId id="297" r:id="rId11"/>
    <p:sldId id="298" r:id="rId12"/>
    <p:sldId id="299" r:id="rId13"/>
    <p:sldId id="300" r:id="rId14"/>
    <p:sldId id="301" r:id="rId15"/>
    <p:sldId id="271" r:id="rId16"/>
    <p:sldId id="262" r:id="rId17"/>
    <p:sldId id="265" r:id="rId18"/>
    <p:sldId id="266" r:id="rId19"/>
    <p:sldId id="267" r:id="rId20"/>
    <p:sldId id="268" r:id="rId21"/>
    <p:sldId id="269" r:id="rId22"/>
    <p:sldId id="302" r:id="rId23"/>
    <p:sldId id="303" r:id="rId24"/>
    <p:sldId id="272" r:id="rId25"/>
    <p:sldId id="273" r:id="rId26"/>
    <p:sldId id="274" r:id="rId27"/>
    <p:sldId id="275" r:id="rId28"/>
    <p:sldId id="276" r:id="rId29"/>
    <p:sldId id="277" r:id="rId30"/>
    <p:sldId id="308" r:id="rId31"/>
    <p:sldId id="309" r:id="rId32"/>
    <p:sldId id="310" r:id="rId33"/>
    <p:sldId id="278" r:id="rId34"/>
    <p:sldId id="279" r:id="rId35"/>
    <p:sldId id="280" r:id="rId36"/>
    <p:sldId id="281" r:id="rId37"/>
    <p:sldId id="282" r:id="rId38"/>
    <p:sldId id="305" r:id="rId39"/>
    <p:sldId id="306" r:id="rId40"/>
    <p:sldId id="307" r:id="rId41"/>
    <p:sldId id="311" r:id="rId42"/>
    <p:sldId id="312" r:id="rId43"/>
    <p:sldId id="313" r:id="rId44"/>
    <p:sldId id="314" r:id="rId45"/>
    <p:sldId id="315" r:id="rId46"/>
    <p:sldId id="283" r:id="rId47"/>
    <p:sldId id="284" r:id="rId48"/>
    <p:sldId id="294" r:id="rId49"/>
    <p:sldId id="285" r:id="rId50"/>
    <p:sldId id="293" r:id="rId51"/>
    <p:sldId id="287" r:id="rId52"/>
    <p:sldId id="288" r:id="rId53"/>
    <p:sldId id="291" r:id="rId54"/>
    <p:sldId id="286" r:id="rId55"/>
    <p:sldId id="292" r:id="rId56"/>
    <p:sldId id="289" r:id="rId57"/>
    <p:sldId id="290" r:id="rId58"/>
    <p:sldId id="295" r:id="rId59"/>
    <p:sldId id="296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YzHLS7JM+vfQY1F/a3d06A==" hashData="6/HmDtE3hK4GMO5C7Su5El+utpg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0066"/>
    <a:srgbClr val="99CCFF"/>
    <a:srgbClr val="99FF66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952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interSettings" Target="printerSettings/printerSettings1.bin"/><Relationship Id="rId64" Type="http://schemas.openxmlformats.org/officeDocument/2006/relationships/presProps" Target="presProps.xml"/><Relationship Id="rId65" Type="http://schemas.openxmlformats.org/officeDocument/2006/relationships/viewProps" Target="viewProps.xml"/><Relationship Id="rId66" Type="http://schemas.openxmlformats.org/officeDocument/2006/relationships/theme" Target="theme/theme1.xml"/><Relationship Id="rId67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notesMaster" Target="notesMasters/notesMaster1.xml"/><Relationship Id="rId62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4F74C4-9C4B-4C54-964D-A5B7298F376E}" type="doc">
      <dgm:prSet loTypeId="urn:microsoft.com/office/officeart/2005/8/layout/orgChart1" loCatId="hierarchy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E8AE3A9-63FE-4B4E-865B-9B4131B25735}">
      <dgm:prSet phldrT="[Text]" custT="1"/>
      <dgm:spPr/>
      <dgm:t>
        <a:bodyPr/>
        <a:lstStyle/>
        <a:p>
          <a:r>
            <a:rPr lang="en-US" sz="4000" b="1" dirty="0" smtClean="0"/>
            <a:t>Simple</a:t>
          </a:r>
          <a:endParaRPr lang="en-US" sz="3400" b="1" dirty="0"/>
        </a:p>
      </dgm:t>
    </dgm:pt>
    <dgm:pt modelId="{3283EB7D-99B1-4C57-A6D8-48C594078236}" type="parTrans" cxnId="{AF0E20A7-1698-4975-8C6F-480EA57F37D2}">
      <dgm:prSet/>
      <dgm:spPr/>
      <dgm:t>
        <a:bodyPr/>
        <a:lstStyle/>
        <a:p>
          <a:endParaRPr lang="en-US"/>
        </a:p>
      </dgm:t>
    </dgm:pt>
    <dgm:pt modelId="{F2F915A9-6E3B-4B2B-98DF-C5919EA53793}" type="sibTrans" cxnId="{AF0E20A7-1698-4975-8C6F-480EA57F37D2}">
      <dgm:prSet/>
      <dgm:spPr/>
      <dgm:t>
        <a:bodyPr/>
        <a:lstStyle/>
        <a:p>
          <a:endParaRPr lang="en-US"/>
        </a:p>
      </dgm:t>
    </dgm:pt>
    <dgm:pt modelId="{8CD766EB-6212-4F68-9308-E4576A1ED0C5}">
      <dgm:prSet phldrT="[Text]"/>
      <dgm:spPr/>
      <dgm:t>
        <a:bodyPr/>
        <a:lstStyle/>
        <a:p>
          <a:r>
            <a:rPr lang="en-US" b="1" dirty="0" smtClean="0"/>
            <a:t>Present  simple</a:t>
          </a:r>
          <a:endParaRPr lang="en-US" b="1" dirty="0"/>
        </a:p>
      </dgm:t>
    </dgm:pt>
    <dgm:pt modelId="{B807ACDE-3E7D-435D-B086-F5515993A5CA}" type="parTrans" cxnId="{18B6EA9A-D1FB-40E6-B7F2-A43C3A0FB4ED}">
      <dgm:prSet/>
      <dgm:spPr/>
      <dgm:t>
        <a:bodyPr/>
        <a:lstStyle/>
        <a:p>
          <a:endParaRPr lang="en-US"/>
        </a:p>
      </dgm:t>
    </dgm:pt>
    <dgm:pt modelId="{4DACE8DB-0F39-4F56-A2D6-A8307F7C149C}" type="sibTrans" cxnId="{18B6EA9A-D1FB-40E6-B7F2-A43C3A0FB4ED}">
      <dgm:prSet/>
      <dgm:spPr/>
      <dgm:t>
        <a:bodyPr/>
        <a:lstStyle/>
        <a:p>
          <a:endParaRPr lang="en-US"/>
        </a:p>
      </dgm:t>
    </dgm:pt>
    <dgm:pt modelId="{536AE43B-DD5F-4CC1-A806-7C6EBBD6D323}">
      <dgm:prSet phldrT="[Text]"/>
      <dgm:spPr/>
      <dgm:t>
        <a:bodyPr/>
        <a:lstStyle/>
        <a:p>
          <a:r>
            <a:rPr lang="en-US" b="1" dirty="0" smtClean="0"/>
            <a:t>Past simple</a:t>
          </a:r>
          <a:endParaRPr lang="en-US" b="1" dirty="0"/>
        </a:p>
      </dgm:t>
    </dgm:pt>
    <dgm:pt modelId="{FD37212E-C1F9-4515-8F43-32A9B8248B46}" type="parTrans" cxnId="{FB7321B5-E049-4E5F-90D9-FFC1C7F57E27}">
      <dgm:prSet/>
      <dgm:spPr/>
      <dgm:t>
        <a:bodyPr/>
        <a:lstStyle/>
        <a:p>
          <a:endParaRPr lang="en-US"/>
        </a:p>
      </dgm:t>
    </dgm:pt>
    <dgm:pt modelId="{B113E013-6482-420B-8AE5-CAD41413B644}" type="sibTrans" cxnId="{FB7321B5-E049-4E5F-90D9-FFC1C7F57E27}">
      <dgm:prSet/>
      <dgm:spPr/>
      <dgm:t>
        <a:bodyPr/>
        <a:lstStyle/>
        <a:p>
          <a:endParaRPr lang="en-US"/>
        </a:p>
      </dgm:t>
    </dgm:pt>
    <dgm:pt modelId="{0D52F529-40A5-4C90-BB84-DC08A6B634E5}">
      <dgm:prSet phldrT="[Text]"/>
      <dgm:spPr/>
      <dgm:t>
        <a:bodyPr/>
        <a:lstStyle/>
        <a:p>
          <a:r>
            <a:rPr lang="en-US" b="1" dirty="0" smtClean="0"/>
            <a:t>Future simple</a:t>
          </a:r>
          <a:endParaRPr lang="en-US" b="1" dirty="0"/>
        </a:p>
      </dgm:t>
    </dgm:pt>
    <dgm:pt modelId="{FF1301EC-426A-4A27-ADAC-CBBF731E94DE}" type="parTrans" cxnId="{36276162-EC0C-48E9-8F86-905068514725}">
      <dgm:prSet/>
      <dgm:spPr/>
      <dgm:t>
        <a:bodyPr/>
        <a:lstStyle/>
        <a:p>
          <a:endParaRPr lang="en-US"/>
        </a:p>
      </dgm:t>
    </dgm:pt>
    <dgm:pt modelId="{EF3BD1F5-5C0A-446F-8C41-2055EE82B303}" type="sibTrans" cxnId="{36276162-EC0C-48E9-8F86-905068514725}">
      <dgm:prSet/>
      <dgm:spPr/>
      <dgm:t>
        <a:bodyPr/>
        <a:lstStyle/>
        <a:p>
          <a:endParaRPr lang="en-US"/>
        </a:p>
      </dgm:t>
    </dgm:pt>
    <dgm:pt modelId="{DB3E433A-39DA-4D74-A35C-9E185E9D143D}" type="pres">
      <dgm:prSet presAssocID="{484F74C4-9C4B-4C54-964D-A5B7298F376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F940957-8CAC-48FB-BF7B-ACDE61C62DB1}" type="pres">
      <dgm:prSet presAssocID="{5E8AE3A9-63FE-4B4E-865B-9B4131B25735}" presName="hierRoot1" presStyleCnt="0">
        <dgm:presLayoutVars>
          <dgm:hierBranch val="init"/>
        </dgm:presLayoutVars>
      </dgm:prSet>
      <dgm:spPr/>
    </dgm:pt>
    <dgm:pt modelId="{7568048D-D8DD-45AA-BCA8-CEB784102AE1}" type="pres">
      <dgm:prSet presAssocID="{5E8AE3A9-63FE-4B4E-865B-9B4131B25735}" presName="rootComposite1" presStyleCnt="0"/>
      <dgm:spPr/>
    </dgm:pt>
    <dgm:pt modelId="{E9A0FA1D-CAEA-4A19-9F01-694C312A396C}" type="pres">
      <dgm:prSet presAssocID="{5E8AE3A9-63FE-4B4E-865B-9B4131B25735}" presName="rootText1" presStyleLbl="node0" presStyleIdx="0" presStyleCnt="1" custScaleX="1189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B6C427-E65F-4194-B333-4BB7EE544517}" type="pres">
      <dgm:prSet presAssocID="{5E8AE3A9-63FE-4B4E-865B-9B4131B25735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06F5B8-D8BF-4A39-B133-A787D22F1568}" type="pres">
      <dgm:prSet presAssocID="{5E8AE3A9-63FE-4B4E-865B-9B4131B25735}" presName="hierChild2" presStyleCnt="0"/>
      <dgm:spPr/>
    </dgm:pt>
    <dgm:pt modelId="{6CCF8787-7C76-40AD-A33A-7E3D910E552D}" type="pres">
      <dgm:prSet presAssocID="{B807ACDE-3E7D-435D-B086-F5515993A5C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67FB0040-17B9-420B-88F4-30446FE049B1}" type="pres">
      <dgm:prSet presAssocID="{8CD766EB-6212-4F68-9308-E4576A1ED0C5}" presName="hierRoot2" presStyleCnt="0">
        <dgm:presLayoutVars>
          <dgm:hierBranch val="init"/>
        </dgm:presLayoutVars>
      </dgm:prSet>
      <dgm:spPr/>
    </dgm:pt>
    <dgm:pt modelId="{C35EBFB7-38B2-4829-88C9-07CDC836091D}" type="pres">
      <dgm:prSet presAssocID="{8CD766EB-6212-4F68-9308-E4576A1ED0C5}" presName="rootComposite" presStyleCnt="0"/>
      <dgm:spPr/>
    </dgm:pt>
    <dgm:pt modelId="{AD69EED3-53B5-47A4-A2CA-D59B5E789C08}" type="pres">
      <dgm:prSet presAssocID="{8CD766EB-6212-4F68-9308-E4576A1ED0C5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876518-7D9D-4101-922F-14299065B16C}" type="pres">
      <dgm:prSet presAssocID="{8CD766EB-6212-4F68-9308-E4576A1ED0C5}" presName="rootConnector" presStyleLbl="node2" presStyleIdx="0" presStyleCnt="3"/>
      <dgm:spPr/>
      <dgm:t>
        <a:bodyPr/>
        <a:lstStyle/>
        <a:p>
          <a:endParaRPr lang="en-US"/>
        </a:p>
      </dgm:t>
    </dgm:pt>
    <dgm:pt modelId="{446C6A22-BA72-4637-BD67-F9C10A7F59CB}" type="pres">
      <dgm:prSet presAssocID="{8CD766EB-6212-4F68-9308-E4576A1ED0C5}" presName="hierChild4" presStyleCnt="0"/>
      <dgm:spPr/>
    </dgm:pt>
    <dgm:pt modelId="{2AA4E79B-7A66-443E-9651-9F7ECC9FFCB1}" type="pres">
      <dgm:prSet presAssocID="{8CD766EB-6212-4F68-9308-E4576A1ED0C5}" presName="hierChild5" presStyleCnt="0"/>
      <dgm:spPr/>
    </dgm:pt>
    <dgm:pt modelId="{78F3D3A5-2975-4824-8783-3063A6FE7768}" type="pres">
      <dgm:prSet presAssocID="{FD37212E-C1F9-4515-8F43-32A9B8248B46}" presName="Name37" presStyleLbl="parChTrans1D2" presStyleIdx="1" presStyleCnt="3"/>
      <dgm:spPr/>
      <dgm:t>
        <a:bodyPr/>
        <a:lstStyle/>
        <a:p>
          <a:endParaRPr lang="en-US"/>
        </a:p>
      </dgm:t>
    </dgm:pt>
    <dgm:pt modelId="{401EA7AF-A927-4DAC-B846-12176025A71C}" type="pres">
      <dgm:prSet presAssocID="{536AE43B-DD5F-4CC1-A806-7C6EBBD6D323}" presName="hierRoot2" presStyleCnt="0">
        <dgm:presLayoutVars>
          <dgm:hierBranch val="init"/>
        </dgm:presLayoutVars>
      </dgm:prSet>
      <dgm:spPr/>
    </dgm:pt>
    <dgm:pt modelId="{A7C7D5A1-7D60-410A-A400-22C33B7F98E2}" type="pres">
      <dgm:prSet presAssocID="{536AE43B-DD5F-4CC1-A806-7C6EBBD6D323}" presName="rootComposite" presStyleCnt="0"/>
      <dgm:spPr/>
    </dgm:pt>
    <dgm:pt modelId="{4B0E8587-BB25-4F02-B37B-2E752279E1F7}" type="pres">
      <dgm:prSet presAssocID="{536AE43B-DD5F-4CC1-A806-7C6EBBD6D323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2AEE67A-1126-402D-9739-BAEAF1735212}" type="pres">
      <dgm:prSet presAssocID="{536AE43B-DD5F-4CC1-A806-7C6EBBD6D323}" presName="rootConnector" presStyleLbl="node2" presStyleIdx="1" presStyleCnt="3"/>
      <dgm:spPr/>
      <dgm:t>
        <a:bodyPr/>
        <a:lstStyle/>
        <a:p>
          <a:endParaRPr lang="en-US"/>
        </a:p>
      </dgm:t>
    </dgm:pt>
    <dgm:pt modelId="{08F3FB88-D021-458B-949C-9321232F90E9}" type="pres">
      <dgm:prSet presAssocID="{536AE43B-DD5F-4CC1-A806-7C6EBBD6D323}" presName="hierChild4" presStyleCnt="0"/>
      <dgm:spPr/>
    </dgm:pt>
    <dgm:pt modelId="{8A6D7621-0A63-474A-B61F-207022201E21}" type="pres">
      <dgm:prSet presAssocID="{536AE43B-DD5F-4CC1-A806-7C6EBBD6D323}" presName="hierChild5" presStyleCnt="0"/>
      <dgm:spPr/>
    </dgm:pt>
    <dgm:pt modelId="{043AD974-E941-411B-A579-88F622366C89}" type="pres">
      <dgm:prSet presAssocID="{FF1301EC-426A-4A27-ADAC-CBBF731E94DE}" presName="Name37" presStyleLbl="parChTrans1D2" presStyleIdx="2" presStyleCnt="3"/>
      <dgm:spPr/>
      <dgm:t>
        <a:bodyPr/>
        <a:lstStyle/>
        <a:p>
          <a:endParaRPr lang="en-US"/>
        </a:p>
      </dgm:t>
    </dgm:pt>
    <dgm:pt modelId="{75598873-F2A5-4413-B49E-7BAA9DD7104B}" type="pres">
      <dgm:prSet presAssocID="{0D52F529-40A5-4C90-BB84-DC08A6B634E5}" presName="hierRoot2" presStyleCnt="0">
        <dgm:presLayoutVars>
          <dgm:hierBranch val="init"/>
        </dgm:presLayoutVars>
      </dgm:prSet>
      <dgm:spPr/>
    </dgm:pt>
    <dgm:pt modelId="{28BE34BB-1B0C-4355-8B42-720CEE2113DE}" type="pres">
      <dgm:prSet presAssocID="{0D52F529-40A5-4C90-BB84-DC08A6B634E5}" presName="rootComposite" presStyleCnt="0"/>
      <dgm:spPr/>
    </dgm:pt>
    <dgm:pt modelId="{DA7CAE0A-D167-4A94-BDFE-155CCBEF3DAD}" type="pres">
      <dgm:prSet presAssocID="{0D52F529-40A5-4C90-BB84-DC08A6B634E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749B3D-AC3B-451E-9392-41F6102DD8DB}" type="pres">
      <dgm:prSet presAssocID="{0D52F529-40A5-4C90-BB84-DC08A6B634E5}" presName="rootConnector" presStyleLbl="node2" presStyleIdx="2" presStyleCnt="3"/>
      <dgm:spPr/>
      <dgm:t>
        <a:bodyPr/>
        <a:lstStyle/>
        <a:p>
          <a:endParaRPr lang="en-US"/>
        </a:p>
      </dgm:t>
    </dgm:pt>
    <dgm:pt modelId="{A335703D-CF97-47E3-B050-AB7FB7AC8536}" type="pres">
      <dgm:prSet presAssocID="{0D52F529-40A5-4C90-BB84-DC08A6B634E5}" presName="hierChild4" presStyleCnt="0"/>
      <dgm:spPr/>
    </dgm:pt>
    <dgm:pt modelId="{9CA4869F-00FA-446F-A4DF-4E585864F284}" type="pres">
      <dgm:prSet presAssocID="{0D52F529-40A5-4C90-BB84-DC08A6B634E5}" presName="hierChild5" presStyleCnt="0"/>
      <dgm:spPr/>
    </dgm:pt>
    <dgm:pt modelId="{A3EC36FA-41E9-4E18-AC1D-E300DB90AE14}" type="pres">
      <dgm:prSet presAssocID="{5E8AE3A9-63FE-4B4E-865B-9B4131B25735}" presName="hierChild3" presStyleCnt="0"/>
      <dgm:spPr/>
    </dgm:pt>
  </dgm:ptLst>
  <dgm:cxnLst>
    <dgm:cxn modelId="{1C32B63D-2DBE-43E5-93B9-FE77BC76001A}" type="presOf" srcId="{8CD766EB-6212-4F68-9308-E4576A1ED0C5}" destId="{FF876518-7D9D-4101-922F-14299065B16C}" srcOrd="1" destOrd="0" presId="urn:microsoft.com/office/officeart/2005/8/layout/orgChart1"/>
    <dgm:cxn modelId="{910014ED-B995-445A-A400-7E1F4DB8DBCD}" type="presOf" srcId="{484F74C4-9C4B-4C54-964D-A5B7298F376E}" destId="{DB3E433A-39DA-4D74-A35C-9E185E9D143D}" srcOrd="0" destOrd="0" presId="urn:microsoft.com/office/officeart/2005/8/layout/orgChart1"/>
    <dgm:cxn modelId="{36276162-EC0C-48E9-8F86-905068514725}" srcId="{5E8AE3A9-63FE-4B4E-865B-9B4131B25735}" destId="{0D52F529-40A5-4C90-BB84-DC08A6B634E5}" srcOrd="2" destOrd="0" parTransId="{FF1301EC-426A-4A27-ADAC-CBBF731E94DE}" sibTransId="{EF3BD1F5-5C0A-446F-8C41-2055EE82B303}"/>
    <dgm:cxn modelId="{AE25D941-FBC8-44BD-88B4-39A41E4D3798}" type="presOf" srcId="{0D52F529-40A5-4C90-BB84-DC08A6B634E5}" destId="{DA7CAE0A-D167-4A94-BDFE-155CCBEF3DAD}" srcOrd="0" destOrd="0" presId="urn:microsoft.com/office/officeart/2005/8/layout/orgChart1"/>
    <dgm:cxn modelId="{FB7321B5-E049-4E5F-90D9-FFC1C7F57E27}" srcId="{5E8AE3A9-63FE-4B4E-865B-9B4131B25735}" destId="{536AE43B-DD5F-4CC1-A806-7C6EBBD6D323}" srcOrd="1" destOrd="0" parTransId="{FD37212E-C1F9-4515-8F43-32A9B8248B46}" sibTransId="{B113E013-6482-420B-8AE5-CAD41413B644}"/>
    <dgm:cxn modelId="{87F2FF9F-3EED-43DE-8579-6A5DE022A6AE}" type="presOf" srcId="{536AE43B-DD5F-4CC1-A806-7C6EBBD6D323}" destId="{62AEE67A-1126-402D-9739-BAEAF1735212}" srcOrd="1" destOrd="0" presId="urn:microsoft.com/office/officeart/2005/8/layout/orgChart1"/>
    <dgm:cxn modelId="{7D3D6883-E25D-447E-81B9-2664D9213B6D}" type="presOf" srcId="{8CD766EB-6212-4F68-9308-E4576A1ED0C5}" destId="{AD69EED3-53B5-47A4-A2CA-D59B5E789C08}" srcOrd="0" destOrd="0" presId="urn:microsoft.com/office/officeart/2005/8/layout/orgChart1"/>
    <dgm:cxn modelId="{BD17300F-1076-4024-96C5-DACD9E8A0454}" type="presOf" srcId="{B807ACDE-3E7D-435D-B086-F5515993A5CA}" destId="{6CCF8787-7C76-40AD-A33A-7E3D910E552D}" srcOrd="0" destOrd="0" presId="urn:microsoft.com/office/officeart/2005/8/layout/orgChart1"/>
    <dgm:cxn modelId="{637CFDCB-9186-4CBB-89CC-EE6AD61F5F40}" type="presOf" srcId="{FF1301EC-426A-4A27-ADAC-CBBF731E94DE}" destId="{043AD974-E941-411B-A579-88F622366C89}" srcOrd="0" destOrd="0" presId="urn:microsoft.com/office/officeart/2005/8/layout/orgChart1"/>
    <dgm:cxn modelId="{18B6EA9A-D1FB-40E6-B7F2-A43C3A0FB4ED}" srcId="{5E8AE3A9-63FE-4B4E-865B-9B4131B25735}" destId="{8CD766EB-6212-4F68-9308-E4576A1ED0C5}" srcOrd="0" destOrd="0" parTransId="{B807ACDE-3E7D-435D-B086-F5515993A5CA}" sibTransId="{4DACE8DB-0F39-4F56-A2D6-A8307F7C149C}"/>
    <dgm:cxn modelId="{4ADA2623-B923-4FAB-9357-1C37E18C88B9}" type="presOf" srcId="{5E8AE3A9-63FE-4B4E-865B-9B4131B25735}" destId="{3EB6C427-E65F-4194-B333-4BB7EE544517}" srcOrd="1" destOrd="0" presId="urn:microsoft.com/office/officeart/2005/8/layout/orgChart1"/>
    <dgm:cxn modelId="{DAE84306-5967-4531-A09E-CCDDD9D29D3D}" type="presOf" srcId="{536AE43B-DD5F-4CC1-A806-7C6EBBD6D323}" destId="{4B0E8587-BB25-4F02-B37B-2E752279E1F7}" srcOrd="0" destOrd="0" presId="urn:microsoft.com/office/officeart/2005/8/layout/orgChart1"/>
    <dgm:cxn modelId="{4F7AA931-1B90-42E4-9BBE-D37431F13837}" type="presOf" srcId="{0D52F529-40A5-4C90-BB84-DC08A6B634E5}" destId="{88749B3D-AC3B-451E-9392-41F6102DD8DB}" srcOrd="1" destOrd="0" presId="urn:microsoft.com/office/officeart/2005/8/layout/orgChart1"/>
    <dgm:cxn modelId="{AF0E20A7-1698-4975-8C6F-480EA57F37D2}" srcId="{484F74C4-9C4B-4C54-964D-A5B7298F376E}" destId="{5E8AE3A9-63FE-4B4E-865B-9B4131B25735}" srcOrd="0" destOrd="0" parTransId="{3283EB7D-99B1-4C57-A6D8-48C594078236}" sibTransId="{F2F915A9-6E3B-4B2B-98DF-C5919EA53793}"/>
    <dgm:cxn modelId="{C45E1865-3BE5-4FED-B535-58AAEEBBAF7B}" type="presOf" srcId="{5E8AE3A9-63FE-4B4E-865B-9B4131B25735}" destId="{E9A0FA1D-CAEA-4A19-9F01-694C312A396C}" srcOrd="0" destOrd="0" presId="urn:microsoft.com/office/officeart/2005/8/layout/orgChart1"/>
    <dgm:cxn modelId="{D58EE84A-07AD-4A1C-9AAA-207AD7949850}" type="presOf" srcId="{FD37212E-C1F9-4515-8F43-32A9B8248B46}" destId="{78F3D3A5-2975-4824-8783-3063A6FE7768}" srcOrd="0" destOrd="0" presId="urn:microsoft.com/office/officeart/2005/8/layout/orgChart1"/>
    <dgm:cxn modelId="{D750941D-B4C8-4C6F-B009-EBE7B5F335D5}" type="presParOf" srcId="{DB3E433A-39DA-4D74-A35C-9E185E9D143D}" destId="{6F940957-8CAC-48FB-BF7B-ACDE61C62DB1}" srcOrd="0" destOrd="0" presId="urn:microsoft.com/office/officeart/2005/8/layout/orgChart1"/>
    <dgm:cxn modelId="{9EC4EA2A-7788-4DB4-AA8F-C3423F014DF6}" type="presParOf" srcId="{6F940957-8CAC-48FB-BF7B-ACDE61C62DB1}" destId="{7568048D-D8DD-45AA-BCA8-CEB784102AE1}" srcOrd="0" destOrd="0" presId="urn:microsoft.com/office/officeart/2005/8/layout/orgChart1"/>
    <dgm:cxn modelId="{CD53DEC5-365E-4B40-B7AD-00D7BAC3F22B}" type="presParOf" srcId="{7568048D-D8DD-45AA-BCA8-CEB784102AE1}" destId="{E9A0FA1D-CAEA-4A19-9F01-694C312A396C}" srcOrd="0" destOrd="0" presId="urn:microsoft.com/office/officeart/2005/8/layout/orgChart1"/>
    <dgm:cxn modelId="{32B51B33-E08F-4C3B-B682-36A7867E2840}" type="presParOf" srcId="{7568048D-D8DD-45AA-BCA8-CEB784102AE1}" destId="{3EB6C427-E65F-4194-B333-4BB7EE544517}" srcOrd="1" destOrd="0" presId="urn:microsoft.com/office/officeart/2005/8/layout/orgChart1"/>
    <dgm:cxn modelId="{1B0EA512-7185-4899-9835-ABCAFCC6FBE9}" type="presParOf" srcId="{6F940957-8CAC-48FB-BF7B-ACDE61C62DB1}" destId="{7106F5B8-D8BF-4A39-B133-A787D22F1568}" srcOrd="1" destOrd="0" presId="urn:microsoft.com/office/officeart/2005/8/layout/orgChart1"/>
    <dgm:cxn modelId="{4285AA18-9C3E-42BD-87DC-432717A1C3F2}" type="presParOf" srcId="{7106F5B8-D8BF-4A39-B133-A787D22F1568}" destId="{6CCF8787-7C76-40AD-A33A-7E3D910E552D}" srcOrd="0" destOrd="0" presId="urn:microsoft.com/office/officeart/2005/8/layout/orgChart1"/>
    <dgm:cxn modelId="{892E52BC-E0D1-494B-B731-AEF0ECDFB696}" type="presParOf" srcId="{7106F5B8-D8BF-4A39-B133-A787D22F1568}" destId="{67FB0040-17B9-420B-88F4-30446FE049B1}" srcOrd="1" destOrd="0" presId="urn:microsoft.com/office/officeart/2005/8/layout/orgChart1"/>
    <dgm:cxn modelId="{A66E1C7C-5F82-4E39-9E50-910FD2B43B64}" type="presParOf" srcId="{67FB0040-17B9-420B-88F4-30446FE049B1}" destId="{C35EBFB7-38B2-4829-88C9-07CDC836091D}" srcOrd="0" destOrd="0" presId="urn:microsoft.com/office/officeart/2005/8/layout/orgChart1"/>
    <dgm:cxn modelId="{B1945551-7CBE-48E4-863C-49BE312FA874}" type="presParOf" srcId="{C35EBFB7-38B2-4829-88C9-07CDC836091D}" destId="{AD69EED3-53B5-47A4-A2CA-D59B5E789C08}" srcOrd="0" destOrd="0" presId="urn:microsoft.com/office/officeart/2005/8/layout/orgChart1"/>
    <dgm:cxn modelId="{45A8F5B9-8919-4645-8C95-C2FC420F3487}" type="presParOf" srcId="{C35EBFB7-38B2-4829-88C9-07CDC836091D}" destId="{FF876518-7D9D-4101-922F-14299065B16C}" srcOrd="1" destOrd="0" presId="urn:microsoft.com/office/officeart/2005/8/layout/orgChart1"/>
    <dgm:cxn modelId="{77A7254F-B326-4D26-AD28-34D67860834A}" type="presParOf" srcId="{67FB0040-17B9-420B-88F4-30446FE049B1}" destId="{446C6A22-BA72-4637-BD67-F9C10A7F59CB}" srcOrd="1" destOrd="0" presId="urn:microsoft.com/office/officeart/2005/8/layout/orgChart1"/>
    <dgm:cxn modelId="{05EAB8B8-7115-4536-BC10-6700E5C424E6}" type="presParOf" srcId="{67FB0040-17B9-420B-88F4-30446FE049B1}" destId="{2AA4E79B-7A66-443E-9651-9F7ECC9FFCB1}" srcOrd="2" destOrd="0" presId="urn:microsoft.com/office/officeart/2005/8/layout/orgChart1"/>
    <dgm:cxn modelId="{82E5AACA-8C19-4833-B979-5BF4872F12B1}" type="presParOf" srcId="{7106F5B8-D8BF-4A39-B133-A787D22F1568}" destId="{78F3D3A5-2975-4824-8783-3063A6FE7768}" srcOrd="2" destOrd="0" presId="urn:microsoft.com/office/officeart/2005/8/layout/orgChart1"/>
    <dgm:cxn modelId="{27337218-83A9-4EF8-AB50-0A8B868C1F6A}" type="presParOf" srcId="{7106F5B8-D8BF-4A39-B133-A787D22F1568}" destId="{401EA7AF-A927-4DAC-B846-12176025A71C}" srcOrd="3" destOrd="0" presId="urn:microsoft.com/office/officeart/2005/8/layout/orgChart1"/>
    <dgm:cxn modelId="{653B3D57-9AC4-4D32-9674-BF717D2301DC}" type="presParOf" srcId="{401EA7AF-A927-4DAC-B846-12176025A71C}" destId="{A7C7D5A1-7D60-410A-A400-22C33B7F98E2}" srcOrd="0" destOrd="0" presId="urn:microsoft.com/office/officeart/2005/8/layout/orgChart1"/>
    <dgm:cxn modelId="{9E6705AC-6AF7-4447-A48F-16AD7B63FFAE}" type="presParOf" srcId="{A7C7D5A1-7D60-410A-A400-22C33B7F98E2}" destId="{4B0E8587-BB25-4F02-B37B-2E752279E1F7}" srcOrd="0" destOrd="0" presId="urn:microsoft.com/office/officeart/2005/8/layout/orgChart1"/>
    <dgm:cxn modelId="{A93046D2-6060-41EB-AA9C-6EB5136949F7}" type="presParOf" srcId="{A7C7D5A1-7D60-410A-A400-22C33B7F98E2}" destId="{62AEE67A-1126-402D-9739-BAEAF1735212}" srcOrd="1" destOrd="0" presId="urn:microsoft.com/office/officeart/2005/8/layout/orgChart1"/>
    <dgm:cxn modelId="{122BAB57-1D3A-4228-9409-3C6F5D4044B1}" type="presParOf" srcId="{401EA7AF-A927-4DAC-B846-12176025A71C}" destId="{08F3FB88-D021-458B-949C-9321232F90E9}" srcOrd="1" destOrd="0" presId="urn:microsoft.com/office/officeart/2005/8/layout/orgChart1"/>
    <dgm:cxn modelId="{C10D4B7C-05FB-49D8-87BF-F15D3772584D}" type="presParOf" srcId="{401EA7AF-A927-4DAC-B846-12176025A71C}" destId="{8A6D7621-0A63-474A-B61F-207022201E21}" srcOrd="2" destOrd="0" presId="urn:microsoft.com/office/officeart/2005/8/layout/orgChart1"/>
    <dgm:cxn modelId="{55871D89-496F-4586-AF9C-5566B7A2C295}" type="presParOf" srcId="{7106F5B8-D8BF-4A39-B133-A787D22F1568}" destId="{043AD974-E941-411B-A579-88F622366C89}" srcOrd="4" destOrd="0" presId="urn:microsoft.com/office/officeart/2005/8/layout/orgChart1"/>
    <dgm:cxn modelId="{DE90ACD0-02BB-4C2C-A785-E3DE53BB759B}" type="presParOf" srcId="{7106F5B8-D8BF-4A39-B133-A787D22F1568}" destId="{75598873-F2A5-4413-B49E-7BAA9DD7104B}" srcOrd="5" destOrd="0" presId="urn:microsoft.com/office/officeart/2005/8/layout/orgChart1"/>
    <dgm:cxn modelId="{A391C4B3-7F14-4480-963F-5F43CECE5617}" type="presParOf" srcId="{75598873-F2A5-4413-B49E-7BAA9DD7104B}" destId="{28BE34BB-1B0C-4355-8B42-720CEE2113DE}" srcOrd="0" destOrd="0" presId="urn:microsoft.com/office/officeart/2005/8/layout/orgChart1"/>
    <dgm:cxn modelId="{65C3CB98-E90A-4378-81D3-27C178815ABC}" type="presParOf" srcId="{28BE34BB-1B0C-4355-8B42-720CEE2113DE}" destId="{DA7CAE0A-D167-4A94-BDFE-155CCBEF3DAD}" srcOrd="0" destOrd="0" presId="urn:microsoft.com/office/officeart/2005/8/layout/orgChart1"/>
    <dgm:cxn modelId="{73BA1416-26B9-4380-B35F-DED912595D19}" type="presParOf" srcId="{28BE34BB-1B0C-4355-8B42-720CEE2113DE}" destId="{88749B3D-AC3B-451E-9392-41F6102DD8DB}" srcOrd="1" destOrd="0" presId="urn:microsoft.com/office/officeart/2005/8/layout/orgChart1"/>
    <dgm:cxn modelId="{78C9B21C-E054-4BB7-AA7E-FE6B0FA46FA7}" type="presParOf" srcId="{75598873-F2A5-4413-B49E-7BAA9DD7104B}" destId="{A335703D-CF97-47E3-B050-AB7FB7AC8536}" srcOrd="1" destOrd="0" presId="urn:microsoft.com/office/officeart/2005/8/layout/orgChart1"/>
    <dgm:cxn modelId="{1F451CC1-2BF1-467A-9B0F-538E87053EC2}" type="presParOf" srcId="{75598873-F2A5-4413-B49E-7BAA9DD7104B}" destId="{9CA4869F-00FA-446F-A4DF-4E585864F284}" srcOrd="2" destOrd="0" presId="urn:microsoft.com/office/officeart/2005/8/layout/orgChart1"/>
    <dgm:cxn modelId="{63A27D78-F3D2-4830-9214-A66DFE0CE2CB}" type="presParOf" srcId="{6F940957-8CAC-48FB-BF7B-ACDE61C62DB1}" destId="{A3EC36FA-41E9-4E18-AC1D-E300DB90AE1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4F74C4-9C4B-4C54-964D-A5B7298F376E}" type="doc">
      <dgm:prSet loTypeId="urn:microsoft.com/office/officeart/2005/8/layout/orgChart1" loCatId="hierarchy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E8AE3A9-63FE-4B4E-865B-9B4131B25735}">
      <dgm:prSet phldrT="[Text]" custT="1"/>
      <dgm:spPr/>
      <dgm:t>
        <a:bodyPr/>
        <a:lstStyle/>
        <a:p>
          <a:r>
            <a:rPr lang="en-US" sz="4000" b="1" dirty="0" smtClean="0"/>
            <a:t>continuous</a:t>
          </a:r>
          <a:endParaRPr lang="en-US" sz="3400" b="1" dirty="0"/>
        </a:p>
      </dgm:t>
    </dgm:pt>
    <dgm:pt modelId="{3283EB7D-99B1-4C57-A6D8-48C594078236}" type="parTrans" cxnId="{AF0E20A7-1698-4975-8C6F-480EA57F37D2}">
      <dgm:prSet/>
      <dgm:spPr/>
      <dgm:t>
        <a:bodyPr/>
        <a:lstStyle/>
        <a:p>
          <a:endParaRPr lang="en-US"/>
        </a:p>
      </dgm:t>
    </dgm:pt>
    <dgm:pt modelId="{F2F915A9-6E3B-4B2B-98DF-C5919EA53793}" type="sibTrans" cxnId="{AF0E20A7-1698-4975-8C6F-480EA57F37D2}">
      <dgm:prSet/>
      <dgm:spPr/>
      <dgm:t>
        <a:bodyPr/>
        <a:lstStyle/>
        <a:p>
          <a:endParaRPr lang="en-US"/>
        </a:p>
      </dgm:t>
    </dgm:pt>
    <dgm:pt modelId="{8CD766EB-6212-4F68-9308-E4576A1ED0C5}">
      <dgm:prSet phldrT="[Text]"/>
      <dgm:spPr/>
      <dgm:t>
        <a:bodyPr/>
        <a:lstStyle/>
        <a:p>
          <a:r>
            <a:rPr lang="en-US" b="1" dirty="0" smtClean="0"/>
            <a:t>Present  continuous</a:t>
          </a:r>
          <a:endParaRPr lang="en-US" b="1" dirty="0"/>
        </a:p>
      </dgm:t>
    </dgm:pt>
    <dgm:pt modelId="{B807ACDE-3E7D-435D-B086-F5515993A5CA}" type="parTrans" cxnId="{18B6EA9A-D1FB-40E6-B7F2-A43C3A0FB4ED}">
      <dgm:prSet/>
      <dgm:spPr/>
      <dgm:t>
        <a:bodyPr/>
        <a:lstStyle/>
        <a:p>
          <a:endParaRPr lang="en-US"/>
        </a:p>
      </dgm:t>
    </dgm:pt>
    <dgm:pt modelId="{4DACE8DB-0F39-4F56-A2D6-A8307F7C149C}" type="sibTrans" cxnId="{18B6EA9A-D1FB-40E6-B7F2-A43C3A0FB4ED}">
      <dgm:prSet/>
      <dgm:spPr/>
      <dgm:t>
        <a:bodyPr/>
        <a:lstStyle/>
        <a:p>
          <a:endParaRPr lang="en-US"/>
        </a:p>
      </dgm:t>
    </dgm:pt>
    <dgm:pt modelId="{536AE43B-DD5F-4CC1-A806-7C6EBBD6D323}">
      <dgm:prSet phldrT="[Text]"/>
      <dgm:spPr/>
      <dgm:t>
        <a:bodyPr/>
        <a:lstStyle/>
        <a:p>
          <a:r>
            <a:rPr lang="en-US" b="1" dirty="0" smtClean="0"/>
            <a:t>Past continuous</a:t>
          </a:r>
          <a:endParaRPr lang="en-US" b="1" dirty="0"/>
        </a:p>
      </dgm:t>
    </dgm:pt>
    <dgm:pt modelId="{FD37212E-C1F9-4515-8F43-32A9B8248B46}" type="parTrans" cxnId="{FB7321B5-E049-4E5F-90D9-FFC1C7F57E27}">
      <dgm:prSet/>
      <dgm:spPr/>
      <dgm:t>
        <a:bodyPr/>
        <a:lstStyle/>
        <a:p>
          <a:endParaRPr lang="en-US"/>
        </a:p>
      </dgm:t>
    </dgm:pt>
    <dgm:pt modelId="{B113E013-6482-420B-8AE5-CAD41413B644}" type="sibTrans" cxnId="{FB7321B5-E049-4E5F-90D9-FFC1C7F57E27}">
      <dgm:prSet/>
      <dgm:spPr/>
      <dgm:t>
        <a:bodyPr/>
        <a:lstStyle/>
        <a:p>
          <a:endParaRPr lang="en-US"/>
        </a:p>
      </dgm:t>
    </dgm:pt>
    <dgm:pt modelId="{0D52F529-40A5-4C90-BB84-DC08A6B634E5}">
      <dgm:prSet phldrT="[Text]"/>
      <dgm:spPr/>
      <dgm:t>
        <a:bodyPr/>
        <a:lstStyle/>
        <a:p>
          <a:r>
            <a:rPr lang="en-US" b="1" dirty="0" smtClean="0"/>
            <a:t>Future continuous</a:t>
          </a:r>
          <a:endParaRPr lang="en-US" b="1" dirty="0"/>
        </a:p>
      </dgm:t>
    </dgm:pt>
    <dgm:pt modelId="{FF1301EC-426A-4A27-ADAC-CBBF731E94DE}" type="parTrans" cxnId="{36276162-EC0C-48E9-8F86-905068514725}">
      <dgm:prSet/>
      <dgm:spPr/>
      <dgm:t>
        <a:bodyPr/>
        <a:lstStyle/>
        <a:p>
          <a:endParaRPr lang="en-US"/>
        </a:p>
      </dgm:t>
    </dgm:pt>
    <dgm:pt modelId="{EF3BD1F5-5C0A-446F-8C41-2055EE82B303}" type="sibTrans" cxnId="{36276162-EC0C-48E9-8F86-905068514725}">
      <dgm:prSet/>
      <dgm:spPr/>
      <dgm:t>
        <a:bodyPr/>
        <a:lstStyle/>
        <a:p>
          <a:endParaRPr lang="en-US"/>
        </a:p>
      </dgm:t>
    </dgm:pt>
    <dgm:pt modelId="{DB3E433A-39DA-4D74-A35C-9E185E9D143D}" type="pres">
      <dgm:prSet presAssocID="{484F74C4-9C4B-4C54-964D-A5B7298F376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F940957-8CAC-48FB-BF7B-ACDE61C62DB1}" type="pres">
      <dgm:prSet presAssocID="{5E8AE3A9-63FE-4B4E-865B-9B4131B25735}" presName="hierRoot1" presStyleCnt="0">
        <dgm:presLayoutVars>
          <dgm:hierBranch val="init"/>
        </dgm:presLayoutVars>
      </dgm:prSet>
      <dgm:spPr/>
    </dgm:pt>
    <dgm:pt modelId="{7568048D-D8DD-45AA-BCA8-CEB784102AE1}" type="pres">
      <dgm:prSet presAssocID="{5E8AE3A9-63FE-4B4E-865B-9B4131B25735}" presName="rootComposite1" presStyleCnt="0"/>
      <dgm:spPr/>
    </dgm:pt>
    <dgm:pt modelId="{E9A0FA1D-CAEA-4A19-9F01-694C312A396C}" type="pres">
      <dgm:prSet presAssocID="{5E8AE3A9-63FE-4B4E-865B-9B4131B25735}" presName="rootText1" presStyleLbl="node0" presStyleIdx="0" presStyleCnt="1" custScaleX="14128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B6C427-E65F-4194-B333-4BB7EE544517}" type="pres">
      <dgm:prSet presAssocID="{5E8AE3A9-63FE-4B4E-865B-9B4131B25735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06F5B8-D8BF-4A39-B133-A787D22F1568}" type="pres">
      <dgm:prSet presAssocID="{5E8AE3A9-63FE-4B4E-865B-9B4131B25735}" presName="hierChild2" presStyleCnt="0"/>
      <dgm:spPr/>
    </dgm:pt>
    <dgm:pt modelId="{6CCF8787-7C76-40AD-A33A-7E3D910E552D}" type="pres">
      <dgm:prSet presAssocID="{B807ACDE-3E7D-435D-B086-F5515993A5C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67FB0040-17B9-420B-88F4-30446FE049B1}" type="pres">
      <dgm:prSet presAssocID="{8CD766EB-6212-4F68-9308-E4576A1ED0C5}" presName="hierRoot2" presStyleCnt="0">
        <dgm:presLayoutVars>
          <dgm:hierBranch val="init"/>
        </dgm:presLayoutVars>
      </dgm:prSet>
      <dgm:spPr/>
    </dgm:pt>
    <dgm:pt modelId="{C35EBFB7-38B2-4829-88C9-07CDC836091D}" type="pres">
      <dgm:prSet presAssocID="{8CD766EB-6212-4F68-9308-E4576A1ED0C5}" presName="rootComposite" presStyleCnt="0"/>
      <dgm:spPr/>
    </dgm:pt>
    <dgm:pt modelId="{AD69EED3-53B5-47A4-A2CA-D59B5E789C08}" type="pres">
      <dgm:prSet presAssocID="{8CD766EB-6212-4F68-9308-E4576A1ED0C5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876518-7D9D-4101-922F-14299065B16C}" type="pres">
      <dgm:prSet presAssocID="{8CD766EB-6212-4F68-9308-E4576A1ED0C5}" presName="rootConnector" presStyleLbl="node2" presStyleIdx="0" presStyleCnt="3"/>
      <dgm:spPr/>
      <dgm:t>
        <a:bodyPr/>
        <a:lstStyle/>
        <a:p>
          <a:endParaRPr lang="en-US"/>
        </a:p>
      </dgm:t>
    </dgm:pt>
    <dgm:pt modelId="{446C6A22-BA72-4637-BD67-F9C10A7F59CB}" type="pres">
      <dgm:prSet presAssocID="{8CD766EB-6212-4F68-9308-E4576A1ED0C5}" presName="hierChild4" presStyleCnt="0"/>
      <dgm:spPr/>
    </dgm:pt>
    <dgm:pt modelId="{2AA4E79B-7A66-443E-9651-9F7ECC9FFCB1}" type="pres">
      <dgm:prSet presAssocID="{8CD766EB-6212-4F68-9308-E4576A1ED0C5}" presName="hierChild5" presStyleCnt="0"/>
      <dgm:spPr/>
    </dgm:pt>
    <dgm:pt modelId="{78F3D3A5-2975-4824-8783-3063A6FE7768}" type="pres">
      <dgm:prSet presAssocID="{FD37212E-C1F9-4515-8F43-32A9B8248B46}" presName="Name37" presStyleLbl="parChTrans1D2" presStyleIdx="1" presStyleCnt="3"/>
      <dgm:spPr/>
      <dgm:t>
        <a:bodyPr/>
        <a:lstStyle/>
        <a:p>
          <a:endParaRPr lang="en-US"/>
        </a:p>
      </dgm:t>
    </dgm:pt>
    <dgm:pt modelId="{401EA7AF-A927-4DAC-B846-12176025A71C}" type="pres">
      <dgm:prSet presAssocID="{536AE43B-DD5F-4CC1-A806-7C6EBBD6D323}" presName="hierRoot2" presStyleCnt="0">
        <dgm:presLayoutVars>
          <dgm:hierBranch val="init"/>
        </dgm:presLayoutVars>
      </dgm:prSet>
      <dgm:spPr/>
    </dgm:pt>
    <dgm:pt modelId="{A7C7D5A1-7D60-410A-A400-22C33B7F98E2}" type="pres">
      <dgm:prSet presAssocID="{536AE43B-DD5F-4CC1-A806-7C6EBBD6D323}" presName="rootComposite" presStyleCnt="0"/>
      <dgm:spPr/>
    </dgm:pt>
    <dgm:pt modelId="{4B0E8587-BB25-4F02-B37B-2E752279E1F7}" type="pres">
      <dgm:prSet presAssocID="{536AE43B-DD5F-4CC1-A806-7C6EBBD6D323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2AEE67A-1126-402D-9739-BAEAF1735212}" type="pres">
      <dgm:prSet presAssocID="{536AE43B-DD5F-4CC1-A806-7C6EBBD6D323}" presName="rootConnector" presStyleLbl="node2" presStyleIdx="1" presStyleCnt="3"/>
      <dgm:spPr/>
      <dgm:t>
        <a:bodyPr/>
        <a:lstStyle/>
        <a:p>
          <a:endParaRPr lang="en-US"/>
        </a:p>
      </dgm:t>
    </dgm:pt>
    <dgm:pt modelId="{08F3FB88-D021-458B-949C-9321232F90E9}" type="pres">
      <dgm:prSet presAssocID="{536AE43B-DD5F-4CC1-A806-7C6EBBD6D323}" presName="hierChild4" presStyleCnt="0"/>
      <dgm:spPr/>
    </dgm:pt>
    <dgm:pt modelId="{8A6D7621-0A63-474A-B61F-207022201E21}" type="pres">
      <dgm:prSet presAssocID="{536AE43B-DD5F-4CC1-A806-7C6EBBD6D323}" presName="hierChild5" presStyleCnt="0"/>
      <dgm:spPr/>
    </dgm:pt>
    <dgm:pt modelId="{043AD974-E941-411B-A579-88F622366C89}" type="pres">
      <dgm:prSet presAssocID="{FF1301EC-426A-4A27-ADAC-CBBF731E94DE}" presName="Name37" presStyleLbl="parChTrans1D2" presStyleIdx="2" presStyleCnt="3"/>
      <dgm:spPr/>
      <dgm:t>
        <a:bodyPr/>
        <a:lstStyle/>
        <a:p>
          <a:endParaRPr lang="en-US"/>
        </a:p>
      </dgm:t>
    </dgm:pt>
    <dgm:pt modelId="{75598873-F2A5-4413-B49E-7BAA9DD7104B}" type="pres">
      <dgm:prSet presAssocID="{0D52F529-40A5-4C90-BB84-DC08A6B634E5}" presName="hierRoot2" presStyleCnt="0">
        <dgm:presLayoutVars>
          <dgm:hierBranch val="init"/>
        </dgm:presLayoutVars>
      </dgm:prSet>
      <dgm:spPr/>
    </dgm:pt>
    <dgm:pt modelId="{28BE34BB-1B0C-4355-8B42-720CEE2113DE}" type="pres">
      <dgm:prSet presAssocID="{0D52F529-40A5-4C90-BB84-DC08A6B634E5}" presName="rootComposite" presStyleCnt="0"/>
      <dgm:spPr/>
    </dgm:pt>
    <dgm:pt modelId="{DA7CAE0A-D167-4A94-BDFE-155CCBEF3DAD}" type="pres">
      <dgm:prSet presAssocID="{0D52F529-40A5-4C90-BB84-DC08A6B634E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749B3D-AC3B-451E-9392-41F6102DD8DB}" type="pres">
      <dgm:prSet presAssocID="{0D52F529-40A5-4C90-BB84-DC08A6B634E5}" presName="rootConnector" presStyleLbl="node2" presStyleIdx="2" presStyleCnt="3"/>
      <dgm:spPr/>
      <dgm:t>
        <a:bodyPr/>
        <a:lstStyle/>
        <a:p>
          <a:endParaRPr lang="en-US"/>
        </a:p>
      </dgm:t>
    </dgm:pt>
    <dgm:pt modelId="{A335703D-CF97-47E3-B050-AB7FB7AC8536}" type="pres">
      <dgm:prSet presAssocID="{0D52F529-40A5-4C90-BB84-DC08A6B634E5}" presName="hierChild4" presStyleCnt="0"/>
      <dgm:spPr/>
    </dgm:pt>
    <dgm:pt modelId="{9CA4869F-00FA-446F-A4DF-4E585864F284}" type="pres">
      <dgm:prSet presAssocID="{0D52F529-40A5-4C90-BB84-DC08A6B634E5}" presName="hierChild5" presStyleCnt="0"/>
      <dgm:spPr/>
    </dgm:pt>
    <dgm:pt modelId="{A3EC36FA-41E9-4E18-AC1D-E300DB90AE14}" type="pres">
      <dgm:prSet presAssocID="{5E8AE3A9-63FE-4B4E-865B-9B4131B25735}" presName="hierChild3" presStyleCnt="0"/>
      <dgm:spPr/>
    </dgm:pt>
  </dgm:ptLst>
  <dgm:cxnLst>
    <dgm:cxn modelId="{BA68308A-76BD-49A7-A1EC-6EB885EDABEB}" type="presOf" srcId="{536AE43B-DD5F-4CC1-A806-7C6EBBD6D323}" destId="{4B0E8587-BB25-4F02-B37B-2E752279E1F7}" srcOrd="0" destOrd="0" presId="urn:microsoft.com/office/officeart/2005/8/layout/orgChart1"/>
    <dgm:cxn modelId="{AF0E20A7-1698-4975-8C6F-480EA57F37D2}" srcId="{484F74C4-9C4B-4C54-964D-A5B7298F376E}" destId="{5E8AE3A9-63FE-4B4E-865B-9B4131B25735}" srcOrd="0" destOrd="0" parTransId="{3283EB7D-99B1-4C57-A6D8-48C594078236}" sibTransId="{F2F915A9-6E3B-4B2B-98DF-C5919EA53793}"/>
    <dgm:cxn modelId="{18B6EA9A-D1FB-40E6-B7F2-A43C3A0FB4ED}" srcId="{5E8AE3A9-63FE-4B4E-865B-9B4131B25735}" destId="{8CD766EB-6212-4F68-9308-E4576A1ED0C5}" srcOrd="0" destOrd="0" parTransId="{B807ACDE-3E7D-435D-B086-F5515993A5CA}" sibTransId="{4DACE8DB-0F39-4F56-A2D6-A8307F7C149C}"/>
    <dgm:cxn modelId="{B05120D8-6436-4CC8-8864-EBFAD0BE56A9}" type="presOf" srcId="{0D52F529-40A5-4C90-BB84-DC08A6B634E5}" destId="{88749B3D-AC3B-451E-9392-41F6102DD8DB}" srcOrd="1" destOrd="0" presId="urn:microsoft.com/office/officeart/2005/8/layout/orgChart1"/>
    <dgm:cxn modelId="{B2E702AE-F1CF-4BE9-B966-3F23C4FE929D}" type="presOf" srcId="{5E8AE3A9-63FE-4B4E-865B-9B4131B25735}" destId="{3EB6C427-E65F-4194-B333-4BB7EE544517}" srcOrd="1" destOrd="0" presId="urn:microsoft.com/office/officeart/2005/8/layout/orgChart1"/>
    <dgm:cxn modelId="{36276162-EC0C-48E9-8F86-905068514725}" srcId="{5E8AE3A9-63FE-4B4E-865B-9B4131B25735}" destId="{0D52F529-40A5-4C90-BB84-DC08A6B634E5}" srcOrd="2" destOrd="0" parTransId="{FF1301EC-426A-4A27-ADAC-CBBF731E94DE}" sibTransId="{EF3BD1F5-5C0A-446F-8C41-2055EE82B303}"/>
    <dgm:cxn modelId="{4F59CA34-5996-4B5A-B205-A1445E72B967}" type="presOf" srcId="{FD37212E-C1F9-4515-8F43-32A9B8248B46}" destId="{78F3D3A5-2975-4824-8783-3063A6FE7768}" srcOrd="0" destOrd="0" presId="urn:microsoft.com/office/officeart/2005/8/layout/orgChart1"/>
    <dgm:cxn modelId="{75B400BF-2DCF-4351-85B5-C8F2FB5C7D8F}" type="presOf" srcId="{8CD766EB-6212-4F68-9308-E4576A1ED0C5}" destId="{AD69EED3-53B5-47A4-A2CA-D59B5E789C08}" srcOrd="0" destOrd="0" presId="urn:microsoft.com/office/officeart/2005/8/layout/orgChart1"/>
    <dgm:cxn modelId="{62110F22-142B-498B-B339-7841AAD50601}" type="presOf" srcId="{0D52F529-40A5-4C90-BB84-DC08A6B634E5}" destId="{DA7CAE0A-D167-4A94-BDFE-155CCBEF3DAD}" srcOrd="0" destOrd="0" presId="urn:microsoft.com/office/officeart/2005/8/layout/orgChart1"/>
    <dgm:cxn modelId="{C50A0F26-7A5E-4F20-8618-D41DBD49CD92}" type="presOf" srcId="{8CD766EB-6212-4F68-9308-E4576A1ED0C5}" destId="{FF876518-7D9D-4101-922F-14299065B16C}" srcOrd="1" destOrd="0" presId="urn:microsoft.com/office/officeart/2005/8/layout/orgChart1"/>
    <dgm:cxn modelId="{2CD9A15C-1409-406E-BBCA-266D973CBDC1}" type="presOf" srcId="{FF1301EC-426A-4A27-ADAC-CBBF731E94DE}" destId="{043AD974-E941-411B-A579-88F622366C89}" srcOrd="0" destOrd="0" presId="urn:microsoft.com/office/officeart/2005/8/layout/orgChart1"/>
    <dgm:cxn modelId="{D7FC5BC0-B8A5-4BE1-8D98-1F98D19A3604}" type="presOf" srcId="{484F74C4-9C4B-4C54-964D-A5B7298F376E}" destId="{DB3E433A-39DA-4D74-A35C-9E185E9D143D}" srcOrd="0" destOrd="0" presId="urn:microsoft.com/office/officeart/2005/8/layout/orgChart1"/>
    <dgm:cxn modelId="{FB7321B5-E049-4E5F-90D9-FFC1C7F57E27}" srcId="{5E8AE3A9-63FE-4B4E-865B-9B4131B25735}" destId="{536AE43B-DD5F-4CC1-A806-7C6EBBD6D323}" srcOrd="1" destOrd="0" parTransId="{FD37212E-C1F9-4515-8F43-32A9B8248B46}" sibTransId="{B113E013-6482-420B-8AE5-CAD41413B644}"/>
    <dgm:cxn modelId="{85462B7E-2522-4650-8895-EC528653FB38}" type="presOf" srcId="{536AE43B-DD5F-4CC1-A806-7C6EBBD6D323}" destId="{62AEE67A-1126-402D-9739-BAEAF1735212}" srcOrd="1" destOrd="0" presId="urn:microsoft.com/office/officeart/2005/8/layout/orgChart1"/>
    <dgm:cxn modelId="{018D1A81-0DD9-448F-904E-2F70C544C0B6}" type="presOf" srcId="{5E8AE3A9-63FE-4B4E-865B-9B4131B25735}" destId="{E9A0FA1D-CAEA-4A19-9F01-694C312A396C}" srcOrd="0" destOrd="0" presId="urn:microsoft.com/office/officeart/2005/8/layout/orgChart1"/>
    <dgm:cxn modelId="{BF282339-2AF3-442F-A84B-2F578E49E538}" type="presOf" srcId="{B807ACDE-3E7D-435D-B086-F5515993A5CA}" destId="{6CCF8787-7C76-40AD-A33A-7E3D910E552D}" srcOrd="0" destOrd="0" presId="urn:microsoft.com/office/officeart/2005/8/layout/orgChart1"/>
    <dgm:cxn modelId="{EB373362-6047-47DB-A52D-E182258068B2}" type="presParOf" srcId="{DB3E433A-39DA-4D74-A35C-9E185E9D143D}" destId="{6F940957-8CAC-48FB-BF7B-ACDE61C62DB1}" srcOrd="0" destOrd="0" presId="urn:microsoft.com/office/officeart/2005/8/layout/orgChart1"/>
    <dgm:cxn modelId="{48B37134-AFDE-4402-AC3E-D4993063631C}" type="presParOf" srcId="{6F940957-8CAC-48FB-BF7B-ACDE61C62DB1}" destId="{7568048D-D8DD-45AA-BCA8-CEB784102AE1}" srcOrd="0" destOrd="0" presId="urn:microsoft.com/office/officeart/2005/8/layout/orgChart1"/>
    <dgm:cxn modelId="{6D3B02F2-1E60-4845-873A-946282E26131}" type="presParOf" srcId="{7568048D-D8DD-45AA-BCA8-CEB784102AE1}" destId="{E9A0FA1D-CAEA-4A19-9F01-694C312A396C}" srcOrd="0" destOrd="0" presId="urn:microsoft.com/office/officeart/2005/8/layout/orgChart1"/>
    <dgm:cxn modelId="{45511DE4-0DD7-40A5-A72E-415F58BAFFA5}" type="presParOf" srcId="{7568048D-D8DD-45AA-BCA8-CEB784102AE1}" destId="{3EB6C427-E65F-4194-B333-4BB7EE544517}" srcOrd="1" destOrd="0" presId="urn:microsoft.com/office/officeart/2005/8/layout/orgChart1"/>
    <dgm:cxn modelId="{BE2B382C-D0A7-4C4F-979B-5ABC84C3BD81}" type="presParOf" srcId="{6F940957-8CAC-48FB-BF7B-ACDE61C62DB1}" destId="{7106F5B8-D8BF-4A39-B133-A787D22F1568}" srcOrd="1" destOrd="0" presId="urn:microsoft.com/office/officeart/2005/8/layout/orgChart1"/>
    <dgm:cxn modelId="{9E43CD0E-F15B-46C5-882F-CD69786301B1}" type="presParOf" srcId="{7106F5B8-D8BF-4A39-B133-A787D22F1568}" destId="{6CCF8787-7C76-40AD-A33A-7E3D910E552D}" srcOrd="0" destOrd="0" presId="urn:microsoft.com/office/officeart/2005/8/layout/orgChart1"/>
    <dgm:cxn modelId="{77A858F6-A017-429F-B43A-138B7B52A672}" type="presParOf" srcId="{7106F5B8-D8BF-4A39-B133-A787D22F1568}" destId="{67FB0040-17B9-420B-88F4-30446FE049B1}" srcOrd="1" destOrd="0" presId="urn:microsoft.com/office/officeart/2005/8/layout/orgChart1"/>
    <dgm:cxn modelId="{D8179F45-9247-4C3C-94C1-DA95204E73C2}" type="presParOf" srcId="{67FB0040-17B9-420B-88F4-30446FE049B1}" destId="{C35EBFB7-38B2-4829-88C9-07CDC836091D}" srcOrd="0" destOrd="0" presId="urn:microsoft.com/office/officeart/2005/8/layout/orgChart1"/>
    <dgm:cxn modelId="{671AD74B-2EA9-4F54-8B31-1A6C05CF47CC}" type="presParOf" srcId="{C35EBFB7-38B2-4829-88C9-07CDC836091D}" destId="{AD69EED3-53B5-47A4-A2CA-D59B5E789C08}" srcOrd="0" destOrd="0" presId="urn:microsoft.com/office/officeart/2005/8/layout/orgChart1"/>
    <dgm:cxn modelId="{5B772056-A35D-46D3-91E9-007FB104099C}" type="presParOf" srcId="{C35EBFB7-38B2-4829-88C9-07CDC836091D}" destId="{FF876518-7D9D-4101-922F-14299065B16C}" srcOrd="1" destOrd="0" presId="urn:microsoft.com/office/officeart/2005/8/layout/orgChart1"/>
    <dgm:cxn modelId="{ADEABC5A-33D2-42C9-8873-A890B0A49D74}" type="presParOf" srcId="{67FB0040-17B9-420B-88F4-30446FE049B1}" destId="{446C6A22-BA72-4637-BD67-F9C10A7F59CB}" srcOrd="1" destOrd="0" presId="urn:microsoft.com/office/officeart/2005/8/layout/orgChart1"/>
    <dgm:cxn modelId="{2FCF0EF6-2AE4-4BF1-83AD-F3941A1C1DCD}" type="presParOf" srcId="{67FB0040-17B9-420B-88F4-30446FE049B1}" destId="{2AA4E79B-7A66-443E-9651-9F7ECC9FFCB1}" srcOrd="2" destOrd="0" presId="urn:microsoft.com/office/officeart/2005/8/layout/orgChart1"/>
    <dgm:cxn modelId="{BB2E3178-1584-4FC0-B627-D2F9FC57D955}" type="presParOf" srcId="{7106F5B8-D8BF-4A39-B133-A787D22F1568}" destId="{78F3D3A5-2975-4824-8783-3063A6FE7768}" srcOrd="2" destOrd="0" presId="urn:microsoft.com/office/officeart/2005/8/layout/orgChart1"/>
    <dgm:cxn modelId="{12BB6FBA-EFC4-4F32-9CF1-0D4300829765}" type="presParOf" srcId="{7106F5B8-D8BF-4A39-B133-A787D22F1568}" destId="{401EA7AF-A927-4DAC-B846-12176025A71C}" srcOrd="3" destOrd="0" presId="urn:microsoft.com/office/officeart/2005/8/layout/orgChart1"/>
    <dgm:cxn modelId="{F7FCDBCD-6C27-4F21-B899-26056737A4DA}" type="presParOf" srcId="{401EA7AF-A927-4DAC-B846-12176025A71C}" destId="{A7C7D5A1-7D60-410A-A400-22C33B7F98E2}" srcOrd="0" destOrd="0" presId="urn:microsoft.com/office/officeart/2005/8/layout/orgChart1"/>
    <dgm:cxn modelId="{86E4C68E-2E66-4D9E-94E5-AD4BFA3EAA97}" type="presParOf" srcId="{A7C7D5A1-7D60-410A-A400-22C33B7F98E2}" destId="{4B0E8587-BB25-4F02-B37B-2E752279E1F7}" srcOrd="0" destOrd="0" presId="urn:microsoft.com/office/officeart/2005/8/layout/orgChart1"/>
    <dgm:cxn modelId="{0D373C26-13F5-4A57-BDBD-6DA92485024F}" type="presParOf" srcId="{A7C7D5A1-7D60-410A-A400-22C33B7F98E2}" destId="{62AEE67A-1126-402D-9739-BAEAF1735212}" srcOrd="1" destOrd="0" presId="urn:microsoft.com/office/officeart/2005/8/layout/orgChart1"/>
    <dgm:cxn modelId="{CABEAB23-1342-464A-BF86-843095471412}" type="presParOf" srcId="{401EA7AF-A927-4DAC-B846-12176025A71C}" destId="{08F3FB88-D021-458B-949C-9321232F90E9}" srcOrd="1" destOrd="0" presId="urn:microsoft.com/office/officeart/2005/8/layout/orgChart1"/>
    <dgm:cxn modelId="{2C1D0F23-FA36-4DA3-918E-869E475BA609}" type="presParOf" srcId="{401EA7AF-A927-4DAC-B846-12176025A71C}" destId="{8A6D7621-0A63-474A-B61F-207022201E21}" srcOrd="2" destOrd="0" presId="urn:microsoft.com/office/officeart/2005/8/layout/orgChart1"/>
    <dgm:cxn modelId="{43B1AB80-2C01-4A47-AF69-348D4FAC8377}" type="presParOf" srcId="{7106F5B8-D8BF-4A39-B133-A787D22F1568}" destId="{043AD974-E941-411B-A579-88F622366C89}" srcOrd="4" destOrd="0" presId="urn:microsoft.com/office/officeart/2005/8/layout/orgChart1"/>
    <dgm:cxn modelId="{BB9262F9-135D-42A3-888D-7E4623A17C22}" type="presParOf" srcId="{7106F5B8-D8BF-4A39-B133-A787D22F1568}" destId="{75598873-F2A5-4413-B49E-7BAA9DD7104B}" srcOrd="5" destOrd="0" presId="urn:microsoft.com/office/officeart/2005/8/layout/orgChart1"/>
    <dgm:cxn modelId="{B39943E0-C53C-43C8-849B-7D3191B3DC32}" type="presParOf" srcId="{75598873-F2A5-4413-B49E-7BAA9DD7104B}" destId="{28BE34BB-1B0C-4355-8B42-720CEE2113DE}" srcOrd="0" destOrd="0" presId="urn:microsoft.com/office/officeart/2005/8/layout/orgChart1"/>
    <dgm:cxn modelId="{B381C00D-BEF7-4BD7-BACE-FBE67CE74440}" type="presParOf" srcId="{28BE34BB-1B0C-4355-8B42-720CEE2113DE}" destId="{DA7CAE0A-D167-4A94-BDFE-155CCBEF3DAD}" srcOrd="0" destOrd="0" presId="urn:microsoft.com/office/officeart/2005/8/layout/orgChart1"/>
    <dgm:cxn modelId="{87C5AC56-70AA-4EFE-8E89-2EB673554B16}" type="presParOf" srcId="{28BE34BB-1B0C-4355-8B42-720CEE2113DE}" destId="{88749B3D-AC3B-451E-9392-41F6102DD8DB}" srcOrd="1" destOrd="0" presId="urn:microsoft.com/office/officeart/2005/8/layout/orgChart1"/>
    <dgm:cxn modelId="{DB765156-2128-4B0E-816C-587574BBCD08}" type="presParOf" srcId="{75598873-F2A5-4413-B49E-7BAA9DD7104B}" destId="{A335703D-CF97-47E3-B050-AB7FB7AC8536}" srcOrd="1" destOrd="0" presId="urn:microsoft.com/office/officeart/2005/8/layout/orgChart1"/>
    <dgm:cxn modelId="{742717C0-BDAA-4384-97AA-F41F0E2F875C}" type="presParOf" srcId="{75598873-F2A5-4413-B49E-7BAA9DD7104B}" destId="{9CA4869F-00FA-446F-A4DF-4E585864F284}" srcOrd="2" destOrd="0" presId="urn:microsoft.com/office/officeart/2005/8/layout/orgChart1"/>
    <dgm:cxn modelId="{53F78518-EE6D-4A88-9C7C-1D8F97309A85}" type="presParOf" srcId="{6F940957-8CAC-48FB-BF7B-ACDE61C62DB1}" destId="{A3EC36FA-41E9-4E18-AC1D-E300DB90AE1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F32C9F-8B67-49C6-B2B4-F45493E28013}" type="doc">
      <dgm:prSet loTypeId="urn:microsoft.com/office/officeart/2005/8/layout/hierarchy2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2219AB-FCC3-43FF-AB77-DFA6718EEAB3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>
              <a:latin typeface="Cooper Black" pitchFamily="18" charset="0"/>
            </a:rPr>
            <a:t>Future</a:t>
          </a:r>
        </a:p>
      </dgm:t>
    </dgm:pt>
    <dgm:pt modelId="{B444A469-B5D4-485A-B1BE-46FFF52F2262}" type="parTrans" cxnId="{E016C155-47B7-452B-B9BB-6B6F1B4AE5E7}">
      <dgm:prSet/>
      <dgm:spPr/>
      <dgm:t>
        <a:bodyPr/>
        <a:lstStyle/>
        <a:p>
          <a:endParaRPr lang="en-US"/>
        </a:p>
      </dgm:t>
    </dgm:pt>
    <dgm:pt modelId="{FBBA5822-92D1-4AAA-AA15-E2AD33830AD8}" type="sibTrans" cxnId="{E016C155-47B7-452B-B9BB-6B6F1B4AE5E7}">
      <dgm:prSet/>
      <dgm:spPr/>
      <dgm:t>
        <a:bodyPr/>
        <a:lstStyle/>
        <a:p>
          <a:endParaRPr lang="en-US"/>
        </a:p>
      </dgm:t>
    </dgm:pt>
    <dgm:pt modelId="{16222E37-F4A6-4327-ACD8-367787300D43}">
      <dgm:prSet phldrT="[Text]" custT="1"/>
      <dgm:spPr>
        <a:solidFill>
          <a:srgbClr val="FF0066"/>
        </a:solidFill>
      </dgm:spPr>
      <dgm:t>
        <a:bodyPr/>
        <a:lstStyle/>
        <a:p>
          <a:r>
            <a:rPr lang="en-US" sz="3600" b="1" dirty="0" smtClean="0">
              <a:solidFill>
                <a:schemeClr val="tx1"/>
              </a:solidFill>
            </a:rPr>
            <a:t>will</a:t>
          </a:r>
          <a:endParaRPr lang="en-US" sz="3200" b="1" dirty="0">
            <a:solidFill>
              <a:schemeClr val="tx1"/>
            </a:solidFill>
          </a:endParaRPr>
        </a:p>
      </dgm:t>
    </dgm:pt>
    <dgm:pt modelId="{5AB7BD40-7D05-4B55-B61C-9C2BBDCA9D3D}" type="sibTrans" cxnId="{6CE43C69-8F1A-4382-988F-59083A15CE7C}">
      <dgm:prSet/>
      <dgm:spPr/>
      <dgm:t>
        <a:bodyPr/>
        <a:lstStyle/>
        <a:p>
          <a:endParaRPr lang="en-US"/>
        </a:p>
      </dgm:t>
    </dgm:pt>
    <dgm:pt modelId="{9CEA24D3-FE12-4A1D-A593-F40CB49E91C7}" type="parTrans" cxnId="{6CE43C69-8F1A-4382-988F-59083A15CE7C}">
      <dgm:prSet/>
      <dgm:spPr/>
      <dgm:t>
        <a:bodyPr/>
        <a:lstStyle/>
        <a:p>
          <a:endParaRPr lang="en-US"/>
        </a:p>
      </dgm:t>
    </dgm:pt>
    <dgm:pt modelId="{E31FBE90-34B0-4BDB-B09B-DD2982B60769}">
      <dgm:prSet phldrT="[Text]"/>
      <dgm:spPr>
        <a:solidFill>
          <a:srgbClr val="FFFF99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Present continuous</a:t>
          </a:r>
          <a:endParaRPr lang="en-US" dirty="0">
            <a:solidFill>
              <a:schemeClr val="tx1"/>
            </a:solidFill>
          </a:endParaRPr>
        </a:p>
      </dgm:t>
    </dgm:pt>
    <dgm:pt modelId="{ABC49F5E-9662-476C-BC6C-1BEB414F6FEA}" type="sibTrans" cxnId="{8501C335-8143-4B01-BB3E-FAF6DC1EA6D5}">
      <dgm:prSet/>
      <dgm:spPr/>
      <dgm:t>
        <a:bodyPr/>
        <a:lstStyle/>
        <a:p>
          <a:endParaRPr lang="en-US"/>
        </a:p>
      </dgm:t>
    </dgm:pt>
    <dgm:pt modelId="{0EF72A6C-8129-44CB-AC3D-8437EEC89F51}" type="parTrans" cxnId="{8501C335-8143-4B01-BB3E-FAF6DC1EA6D5}">
      <dgm:prSet/>
      <dgm:spPr/>
      <dgm:t>
        <a:bodyPr/>
        <a:lstStyle/>
        <a:p>
          <a:endParaRPr lang="en-US"/>
        </a:p>
      </dgm:t>
    </dgm:pt>
    <dgm:pt modelId="{A5925A22-11A4-45A0-9424-00A028BB18E0}">
      <dgm:prSet phldrT="[Text]"/>
      <dgm:spPr>
        <a:solidFill>
          <a:srgbClr val="FFFF99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Going  to</a:t>
          </a:r>
          <a:endParaRPr lang="en-US" dirty="0">
            <a:solidFill>
              <a:schemeClr val="tx1"/>
            </a:solidFill>
          </a:endParaRPr>
        </a:p>
      </dgm:t>
    </dgm:pt>
    <dgm:pt modelId="{9445BDAB-6C9A-4BA2-A9BA-FA384A855B68}" type="sibTrans" cxnId="{66C579D8-5FCB-47A7-869C-D879C8C4CBE8}">
      <dgm:prSet/>
      <dgm:spPr/>
      <dgm:t>
        <a:bodyPr/>
        <a:lstStyle/>
        <a:p>
          <a:endParaRPr lang="en-US"/>
        </a:p>
      </dgm:t>
    </dgm:pt>
    <dgm:pt modelId="{6DACF3A6-221D-4528-BF8B-3221A9CB562C}" type="parTrans" cxnId="{66C579D8-5FCB-47A7-869C-D879C8C4CBE8}">
      <dgm:prSet/>
      <dgm:spPr/>
      <dgm:t>
        <a:bodyPr/>
        <a:lstStyle/>
        <a:p>
          <a:endParaRPr lang="en-US"/>
        </a:p>
      </dgm:t>
    </dgm:pt>
    <dgm:pt modelId="{25671895-A41B-4670-A405-57597B18F4E2}" type="pres">
      <dgm:prSet presAssocID="{E1F32C9F-8B67-49C6-B2B4-F45493E2801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0F1FBC-A570-42EB-9C2B-7561D6B578D3}" type="pres">
      <dgm:prSet presAssocID="{452219AB-FCC3-43FF-AB77-DFA6718EEAB3}" presName="root1" presStyleCnt="0"/>
      <dgm:spPr/>
    </dgm:pt>
    <dgm:pt modelId="{18BC6ECF-BB97-4397-9024-C1022E84EFE9}" type="pres">
      <dgm:prSet presAssocID="{452219AB-FCC3-43FF-AB77-DFA6718EEAB3}" presName="LevelOneTextNode" presStyleLbl="node0" presStyleIdx="0" presStyleCnt="1" custScaleX="55270" custScaleY="42372" custLinFactNeighborX="-55484" custLinFactNeighborY="4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E9F3F6-5ABB-419D-AEA3-E83421ED1D46}" type="pres">
      <dgm:prSet presAssocID="{452219AB-FCC3-43FF-AB77-DFA6718EEAB3}" presName="level2hierChild" presStyleCnt="0"/>
      <dgm:spPr/>
    </dgm:pt>
    <dgm:pt modelId="{CE1CDCEC-78DA-4C7B-97D5-632447C3D6BA}" type="pres">
      <dgm:prSet presAssocID="{6DACF3A6-221D-4528-BF8B-3221A9CB562C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02BC5DA8-93C5-434C-B9C2-D1A89CF9C6A4}" type="pres">
      <dgm:prSet presAssocID="{6DACF3A6-221D-4528-BF8B-3221A9CB562C}" presName="connTx" presStyleLbl="parChTrans1D2" presStyleIdx="0" presStyleCnt="3"/>
      <dgm:spPr/>
      <dgm:t>
        <a:bodyPr/>
        <a:lstStyle/>
        <a:p>
          <a:endParaRPr lang="en-US"/>
        </a:p>
      </dgm:t>
    </dgm:pt>
    <dgm:pt modelId="{9210CE83-75B2-4F0B-8AFB-BCE2645422C1}" type="pres">
      <dgm:prSet presAssocID="{A5925A22-11A4-45A0-9424-00A028BB18E0}" presName="root2" presStyleCnt="0"/>
      <dgm:spPr/>
    </dgm:pt>
    <dgm:pt modelId="{07961C47-BC8D-43EA-B6A8-EC632DB50A5A}" type="pres">
      <dgm:prSet presAssocID="{A5925A22-11A4-45A0-9424-00A028BB18E0}" presName="LevelTwoTextNode" presStyleLbl="node2" presStyleIdx="0" presStyleCnt="3" custScaleX="51063" custScaleY="35768" custLinFactNeighborX="-38581" custLinFactNeighborY="809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A68B60-7028-4325-BCE3-3F8AA7788BD9}" type="pres">
      <dgm:prSet presAssocID="{A5925A22-11A4-45A0-9424-00A028BB18E0}" presName="level3hierChild" presStyleCnt="0"/>
      <dgm:spPr/>
    </dgm:pt>
    <dgm:pt modelId="{8787CD66-BAAF-4364-8053-70C767428372}" type="pres">
      <dgm:prSet presAssocID="{0EF72A6C-8129-44CB-AC3D-8437EEC89F51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EDADB212-66D2-45EE-8CFD-2E57985DF31D}" type="pres">
      <dgm:prSet presAssocID="{0EF72A6C-8129-44CB-AC3D-8437EEC89F51}" presName="connTx" presStyleLbl="parChTrans1D2" presStyleIdx="1" presStyleCnt="3"/>
      <dgm:spPr/>
      <dgm:t>
        <a:bodyPr/>
        <a:lstStyle/>
        <a:p>
          <a:endParaRPr lang="en-US"/>
        </a:p>
      </dgm:t>
    </dgm:pt>
    <dgm:pt modelId="{5BF64298-3687-4EB4-8E4F-DA542A37F61A}" type="pres">
      <dgm:prSet presAssocID="{E31FBE90-34B0-4BDB-B09B-DD2982B60769}" presName="root2" presStyleCnt="0"/>
      <dgm:spPr/>
    </dgm:pt>
    <dgm:pt modelId="{7BAA0DA1-6D33-4933-B278-A2A51A1A6C4D}" type="pres">
      <dgm:prSet presAssocID="{E31FBE90-34B0-4BDB-B09B-DD2982B60769}" presName="LevelTwoTextNode" presStyleLbl="node2" presStyleIdx="1" presStyleCnt="3" custScaleX="52705" custScaleY="48165" custLinFactNeighborX="-34452" custLinFactNeighborY="4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E9F0696-7B2A-402D-AE47-BFF1E0BCE675}" type="pres">
      <dgm:prSet presAssocID="{E31FBE90-34B0-4BDB-B09B-DD2982B60769}" presName="level3hierChild" presStyleCnt="0"/>
      <dgm:spPr/>
    </dgm:pt>
    <dgm:pt modelId="{28F7E069-BAF2-4942-9A0F-F341C8D7E849}" type="pres">
      <dgm:prSet presAssocID="{9CEA24D3-FE12-4A1D-A593-F40CB49E91C7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213E4F8C-5E63-4E57-9A83-B5210D29A23A}" type="pres">
      <dgm:prSet presAssocID="{9CEA24D3-FE12-4A1D-A593-F40CB49E91C7}" presName="connTx" presStyleLbl="parChTrans1D2" presStyleIdx="2" presStyleCnt="3"/>
      <dgm:spPr/>
      <dgm:t>
        <a:bodyPr/>
        <a:lstStyle/>
        <a:p>
          <a:endParaRPr lang="en-US"/>
        </a:p>
      </dgm:t>
    </dgm:pt>
    <dgm:pt modelId="{56F0CD55-1C5E-48AC-B7A3-E94947D9109A}" type="pres">
      <dgm:prSet presAssocID="{16222E37-F4A6-4327-ACD8-367787300D43}" presName="root2" presStyleCnt="0"/>
      <dgm:spPr/>
    </dgm:pt>
    <dgm:pt modelId="{370C1E08-C678-4269-8569-0B8F54CB6A67}" type="pres">
      <dgm:prSet presAssocID="{16222E37-F4A6-4327-ACD8-367787300D43}" presName="LevelTwoTextNode" presStyleLbl="node2" presStyleIdx="2" presStyleCnt="3" custScaleX="36309" custScaleY="30784" custLinFactNeighborX="-31366" custLinFactNeighborY="-33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FC66E4-1E7F-4932-A1FF-02178DF056AC}" type="pres">
      <dgm:prSet presAssocID="{16222E37-F4A6-4327-ACD8-367787300D43}" presName="level3hierChild" presStyleCnt="0"/>
      <dgm:spPr/>
    </dgm:pt>
  </dgm:ptLst>
  <dgm:cxnLst>
    <dgm:cxn modelId="{AF0FC8EE-6DCA-4096-9CC2-DB1A889DEA43}" type="presOf" srcId="{E31FBE90-34B0-4BDB-B09B-DD2982B60769}" destId="{7BAA0DA1-6D33-4933-B278-A2A51A1A6C4D}" srcOrd="0" destOrd="0" presId="urn:microsoft.com/office/officeart/2005/8/layout/hierarchy2"/>
    <dgm:cxn modelId="{E42D1893-DD2A-4BA5-8BE6-B19C96E2B774}" type="presOf" srcId="{E1F32C9F-8B67-49C6-B2B4-F45493E28013}" destId="{25671895-A41B-4670-A405-57597B18F4E2}" srcOrd="0" destOrd="0" presId="urn:microsoft.com/office/officeart/2005/8/layout/hierarchy2"/>
    <dgm:cxn modelId="{18755AA8-8477-4A4B-8CDA-A060B810E6EC}" type="presOf" srcId="{9CEA24D3-FE12-4A1D-A593-F40CB49E91C7}" destId="{213E4F8C-5E63-4E57-9A83-B5210D29A23A}" srcOrd="1" destOrd="0" presId="urn:microsoft.com/office/officeart/2005/8/layout/hierarchy2"/>
    <dgm:cxn modelId="{3D5411C8-C74A-4D11-8E10-04125BABD3B8}" type="presOf" srcId="{A5925A22-11A4-45A0-9424-00A028BB18E0}" destId="{07961C47-BC8D-43EA-B6A8-EC632DB50A5A}" srcOrd="0" destOrd="0" presId="urn:microsoft.com/office/officeart/2005/8/layout/hierarchy2"/>
    <dgm:cxn modelId="{E016C155-47B7-452B-B9BB-6B6F1B4AE5E7}" srcId="{E1F32C9F-8B67-49C6-B2B4-F45493E28013}" destId="{452219AB-FCC3-43FF-AB77-DFA6718EEAB3}" srcOrd="0" destOrd="0" parTransId="{B444A469-B5D4-485A-B1BE-46FFF52F2262}" sibTransId="{FBBA5822-92D1-4AAA-AA15-E2AD33830AD8}"/>
    <dgm:cxn modelId="{7A7096F2-4105-4747-A327-145B4B8F1C55}" type="presOf" srcId="{9CEA24D3-FE12-4A1D-A593-F40CB49E91C7}" destId="{28F7E069-BAF2-4942-9A0F-F341C8D7E849}" srcOrd="0" destOrd="0" presId="urn:microsoft.com/office/officeart/2005/8/layout/hierarchy2"/>
    <dgm:cxn modelId="{59ED8A3B-85C6-4AF2-A8D7-0D52B44F4211}" type="presOf" srcId="{0EF72A6C-8129-44CB-AC3D-8437EEC89F51}" destId="{EDADB212-66D2-45EE-8CFD-2E57985DF31D}" srcOrd="1" destOrd="0" presId="urn:microsoft.com/office/officeart/2005/8/layout/hierarchy2"/>
    <dgm:cxn modelId="{8501C335-8143-4B01-BB3E-FAF6DC1EA6D5}" srcId="{452219AB-FCC3-43FF-AB77-DFA6718EEAB3}" destId="{E31FBE90-34B0-4BDB-B09B-DD2982B60769}" srcOrd="1" destOrd="0" parTransId="{0EF72A6C-8129-44CB-AC3D-8437EEC89F51}" sibTransId="{ABC49F5E-9662-476C-BC6C-1BEB414F6FEA}"/>
    <dgm:cxn modelId="{44EF2EB6-DB41-4A84-AED4-ED6DA33C760D}" type="presOf" srcId="{0EF72A6C-8129-44CB-AC3D-8437EEC89F51}" destId="{8787CD66-BAAF-4364-8053-70C767428372}" srcOrd="0" destOrd="0" presId="urn:microsoft.com/office/officeart/2005/8/layout/hierarchy2"/>
    <dgm:cxn modelId="{0CBB0829-D007-49B3-A1D2-A3015ECBF6EF}" type="presOf" srcId="{6DACF3A6-221D-4528-BF8B-3221A9CB562C}" destId="{CE1CDCEC-78DA-4C7B-97D5-632447C3D6BA}" srcOrd="0" destOrd="0" presId="urn:microsoft.com/office/officeart/2005/8/layout/hierarchy2"/>
    <dgm:cxn modelId="{66C579D8-5FCB-47A7-869C-D879C8C4CBE8}" srcId="{452219AB-FCC3-43FF-AB77-DFA6718EEAB3}" destId="{A5925A22-11A4-45A0-9424-00A028BB18E0}" srcOrd="0" destOrd="0" parTransId="{6DACF3A6-221D-4528-BF8B-3221A9CB562C}" sibTransId="{9445BDAB-6C9A-4BA2-A9BA-FA384A855B68}"/>
    <dgm:cxn modelId="{6CE43C69-8F1A-4382-988F-59083A15CE7C}" srcId="{452219AB-FCC3-43FF-AB77-DFA6718EEAB3}" destId="{16222E37-F4A6-4327-ACD8-367787300D43}" srcOrd="2" destOrd="0" parTransId="{9CEA24D3-FE12-4A1D-A593-F40CB49E91C7}" sibTransId="{5AB7BD40-7D05-4B55-B61C-9C2BBDCA9D3D}"/>
    <dgm:cxn modelId="{E1BC3C02-98EE-4BB4-9DC5-D30FE8FC7636}" type="presOf" srcId="{6DACF3A6-221D-4528-BF8B-3221A9CB562C}" destId="{02BC5DA8-93C5-434C-B9C2-D1A89CF9C6A4}" srcOrd="1" destOrd="0" presId="urn:microsoft.com/office/officeart/2005/8/layout/hierarchy2"/>
    <dgm:cxn modelId="{3DBDD51B-863D-4D72-B640-04FF606760B0}" type="presOf" srcId="{16222E37-F4A6-4327-ACD8-367787300D43}" destId="{370C1E08-C678-4269-8569-0B8F54CB6A67}" srcOrd="0" destOrd="0" presId="urn:microsoft.com/office/officeart/2005/8/layout/hierarchy2"/>
    <dgm:cxn modelId="{36C46E26-64FE-4B0A-BA43-B345F244A425}" type="presOf" srcId="{452219AB-FCC3-43FF-AB77-DFA6718EEAB3}" destId="{18BC6ECF-BB97-4397-9024-C1022E84EFE9}" srcOrd="0" destOrd="0" presId="urn:microsoft.com/office/officeart/2005/8/layout/hierarchy2"/>
    <dgm:cxn modelId="{0DFA878B-1F5F-4DF8-BB3B-6282E65DD4D5}" type="presParOf" srcId="{25671895-A41B-4670-A405-57597B18F4E2}" destId="{4D0F1FBC-A570-42EB-9C2B-7561D6B578D3}" srcOrd="0" destOrd="0" presId="urn:microsoft.com/office/officeart/2005/8/layout/hierarchy2"/>
    <dgm:cxn modelId="{6A1B1E4D-17DF-4284-85ED-A2D6F48E10FF}" type="presParOf" srcId="{4D0F1FBC-A570-42EB-9C2B-7561D6B578D3}" destId="{18BC6ECF-BB97-4397-9024-C1022E84EFE9}" srcOrd="0" destOrd="0" presId="urn:microsoft.com/office/officeart/2005/8/layout/hierarchy2"/>
    <dgm:cxn modelId="{CD381970-3B8B-40ED-98DD-E86888CEDA4E}" type="presParOf" srcId="{4D0F1FBC-A570-42EB-9C2B-7561D6B578D3}" destId="{E9E9F3F6-5ABB-419D-AEA3-E83421ED1D46}" srcOrd="1" destOrd="0" presId="urn:microsoft.com/office/officeart/2005/8/layout/hierarchy2"/>
    <dgm:cxn modelId="{556A361E-F630-43A7-ADDE-F7D65C3001FA}" type="presParOf" srcId="{E9E9F3F6-5ABB-419D-AEA3-E83421ED1D46}" destId="{CE1CDCEC-78DA-4C7B-97D5-632447C3D6BA}" srcOrd="0" destOrd="0" presId="urn:microsoft.com/office/officeart/2005/8/layout/hierarchy2"/>
    <dgm:cxn modelId="{B75B6943-1EA7-4B2F-93DF-5D6934E43C88}" type="presParOf" srcId="{CE1CDCEC-78DA-4C7B-97D5-632447C3D6BA}" destId="{02BC5DA8-93C5-434C-B9C2-D1A89CF9C6A4}" srcOrd="0" destOrd="0" presId="urn:microsoft.com/office/officeart/2005/8/layout/hierarchy2"/>
    <dgm:cxn modelId="{758133FA-1957-4258-8A1A-227352F17D8C}" type="presParOf" srcId="{E9E9F3F6-5ABB-419D-AEA3-E83421ED1D46}" destId="{9210CE83-75B2-4F0B-8AFB-BCE2645422C1}" srcOrd="1" destOrd="0" presId="urn:microsoft.com/office/officeart/2005/8/layout/hierarchy2"/>
    <dgm:cxn modelId="{5A515186-9618-4875-818E-D07CC873B7EC}" type="presParOf" srcId="{9210CE83-75B2-4F0B-8AFB-BCE2645422C1}" destId="{07961C47-BC8D-43EA-B6A8-EC632DB50A5A}" srcOrd="0" destOrd="0" presId="urn:microsoft.com/office/officeart/2005/8/layout/hierarchy2"/>
    <dgm:cxn modelId="{7797614A-B29C-4B1D-A011-291662D5B9E5}" type="presParOf" srcId="{9210CE83-75B2-4F0B-8AFB-BCE2645422C1}" destId="{E8A68B60-7028-4325-BCE3-3F8AA7788BD9}" srcOrd="1" destOrd="0" presId="urn:microsoft.com/office/officeart/2005/8/layout/hierarchy2"/>
    <dgm:cxn modelId="{B2DA4DB6-B80E-49DF-956C-3A38EAFD03D1}" type="presParOf" srcId="{E9E9F3F6-5ABB-419D-AEA3-E83421ED1D46}" destId="{8787CD66-BAAF-4364-8053-70C767428372}" srcOrd="2" destOrd="0" presId="urn:microsoft.com/office/officeart/2005/8/layout/hierarchy2"/>
    <dgm:cxn modelId="{CA72ED72-6B27-4135-94A9-772A7595117E}" type="presParOf" srcId="{8787CD66-BAAF-4364-8053-70C767428372}" destId="{EDADB212-66D2-45EE-8CFD-2E57985DF31D}" srcOrd="0" destOrd="0" presId="urn:microsoft.com/office/officeart/2005/8/layout/hierarchy2"/>
    <dgm:cxn modelId="{02A19690-BCF9-4DDC-A509-DD4F1DDE5E4B}" type="presParOf" srcId="{E9E9F3F6-5ABB-419D-AEA3-E83421ED1D46}" destId="{5BF64298-3687-4EB4-8E4F-DA542A37F61A}" srcOrd="3" destOrd="0" presId="urn:microsoft.com/office/officeart/2005/8/layout/hierarchy2"/>
    <dgm:cxn modelId="{99B7D8A9-2DA9-44DA-A289-F4E382E8EAF0}" type="presParOf" srcId="{5BF64298-3687-4EB4-8E4F-DA542A37F61A}" destId="{7BAA0DA1-6D33-4933-B278-A2A51A1A6C4D}" srcOrd="0" destOrd="0" presId="urn:microsoft.com/office/officeart/2005/8/layout/hierarchy2"/>
    <dgm:cxn modelId="{FCEB9C40-6FE1-4724-A326-87A0F5B5014A}" type="presParOf" srcId="{5BF64298-3687-4EB4-8E4F-DA542A37F61A}" destId="{BE9F0696-7B2A-402D-AE47-BFF1E0BCE675}" srcOrd="1" destOrd="0" presId="urn:microsoft.com/office/officeart/2005/8/layout/hierarchy2"/>
    <dgm:cxn modelId="{70038673-95EC-48A5-99B5-70829DD03A47}" type="presParOf" srcId="{E9E9F3F6-5ABB-419D-AEA3-E83421ED1D46}" destId="{28F7E069-BAF2-4942-9A0F-F341C8D7E849}" srcOrd="4" destOrd="0" presId="urn:microsoft.com/office/officeart/2005/8/layout/hierarchy2"/>
    <dgm:cxn modelId="{E28A3464-45E5-4257-B07E-EB46E7F849A4}" type="presParOf" srcId="{28F7E069-BAF2-4942-9A0F-F341C8D7E849}" destId="{213E4F8C-5E63-4E57-9A83-B5210D29A23A}" srcOrd="0" destOrd="0" presId="urn:microsoft.com/office/officeart/2005/8/layout/hierarchy2"/>
    <dgm:cxn modelId="{1DA2AA06-D527-479B-80AA-3E2EE4550DC5}" type="presParOf" srcId="{E9E9F3F6-5ABB-419D-AEA3-E83421ED1D46}" destId="{56F0CD55-1C5E-48AC-B7A3-E94947D9109A}" srcOrd="5" destOrd="0" presId="urn:microsoft.com/office/officeart/2005/8/layout/hierarchy2"/>
    <dgm:cxn modelId="{F1FDBC98-EF8E-449D-B7F8-2A1E884A0F83}" type="presParOf" srcId="{56F0CD55-1C5E-48AC-B7A3-E94947D9109A}" destId="{370C1E08-C678-4269-8569-0B8F54CB6A67}" srcOrd="0" destOrd="0" presId="urn:microsoft.com/office/officeart/2005/8/layout/hierarchy2"/>
    <dgm:cxn modelId="{2F285791-9A4A-4101-AB01-82DB0526D67B}" type="presParOf" srcId="{56F0CD55-1C5E-48AC-B7A3-E94947D9109A}" destId="{32FC66E4-1E7F-4932-A1FF-02178DF056A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3AD974-E941-411B-A579-88F622366C89}">
      <dsp:nvSpPr>
        <dsp:cNvPr id="0" name=""/>
        <dsp:cNvSpPr/>
      </dsp:nvSpPr>
      <dsp:spPr>
        <a:xfrm>
          <a:off x="3505200" y="1689797"/>
          <a:ext cx="2479954" cy="4304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202"/>
              </a:lnTo>
              <a:lnTo>
                <a:pt x="2479954" y="215202"/>
              </a:lnTo>
              <a:lnTo>
                <a:pt x="2479954" y="430405"/>
              </a:lnTo>
            </a:path>
          </a:pathLst>
        </a:custGeom>
        <a:noFill/>
        <a:ln w="1079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F3D3A5-2975-4824-8783-3063A6FE7768}">
      <dsp:nvSpPr>
        <dsp:cNvPr id="0" name=""/>
        <dsp:cNvSpPr/>
      </dsp:nvSpPr>
      <dsp:spPr>
        <a:xfrm>
          <a:off x="3459480" y="1689797"/>
          <a:ext cx="91440" cy="4304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0405"/>
              </a:lnTo>
            </a:path>
          </a:pathLst>
        </a:custGeom>
        <a:noFill/>
        <a:ln w="1079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F8787-7C76-40AD-A33A-7E3D910E552D}">
      <dsp:nvSpPr>
        <dsp:cNvPr id="0" name=""/>
        <dsp:cNvSpPr/>
      </dsp:nvSpPr>
      <dsp:spPr>
        <a:xfrm>
          <a:off x="1025245" y="1689797"/>
          <a:ext cx="2479954" cy="430405"/>
        </a:xfrm>
        <a:custGeom>
          <a:avLst/>
          <a:gdLst/>
          <a:ahLst/>
          <a:cxnLst/>
          <a:rect l="0" t="0" r="0" b="0"/>
          <a:pathLst>
            <a:path>
              <a:moveTo>
                <a:pt x="2479954" y="0"/>
              </a:moveTo>
              <a:lnTo>
                <a:pt x="2479954" y="215202"/>
              </a:lnTo>
              <a:lnTo>
                <a:pt x="0" y="215202"/>
              </a:lnTo>
              <a:lnTo>
                <a:pt x="0" y="430405"/>
              </a:lnTo>
            </a:path>
          </a:pathLst>
        </a:custGeom>
        <a:noFill/>
        <a:ln w="1079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A0FA1D-CAEA-4A19-9F01-694C312A396C}">
      <dsp:nvSpPr>
        <dsp:cNvPr id="0" name=""/>
        <dsp:cNvSpPr/>
      </dsp:nvSpPr>
      <dsp:spPr>
        <a:xfrm>
          <a:off x="2285994" y="665022"/>
          <a:ext cx="2438410" cy="1024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Simple</a:t>
          </a:r>
          <a:endParaRPr lang="en-US" sz="3400" b="1" kern="1200" dirty="0"/>
        </a:p>
      </dsp:txBody>
      <dsp:txXfrm>
        <a:off x="2285994" y="665022"/>
        <a:ext cx="2438410" cy="1024774"/>
      </dsp:txXfrm>
    </dsp:sp>
    <dsp:sp modelId="{AD69EED3-53B5-47A4-A2CA-D59B5E789C08}">
      <dsp:nvSpPr>
        <dsp:cNvPr id="0" name=""/>
        <dsp:cNvSpPr/>
      </dsp:nvSpPr>
      <dsp:spPr>
        <a:xfrm>
          <a:off x="470" y="2120202"/>
          <a:ext cx="2049549" cy="1024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/>
            <a:t>Present  simple</a:t>
          </a:r>
          <a:endParaRPr lang="en-US" sz="3500" b="1" kern="1200" dirty="0"/>
        </a:p>
      </dsp:txBody>
      <dsp:txXfrm>
        <a:off x="470" y="2120202"/>
        <a:ext cx="2049549" cy="1024774"/>
      </dsp:txXfrm>
    </dsp:sp>
    <dsp:sp modelId="{4B0E8587-BB25-4F02-B37B-2E752279E1F7}">
      <dsp:nvSpPr>
        <dsp:cNvPr id="0" name=""/>
        <dsp:cNvSpPr/>
      </dsp:nvSpPr>
      <dsp:spPr>
        <a:xfrm>
          <a:off x="2480425" y="2120202"/>
          <a:ext cx="2049549" cy="1024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/>
            <a:t>Past simple</a:t>
          </a:r>
          <a:endParaRPr lang="en-US" sz="3500" b="1" kern="1200" dirty="0"/>
        </a:p>
      </dsp:txBody>
      <dsp:txXfrm>
        <a:off x="2480425" y="2120202"/>
        <a:ext cx="2049549" cy="1024774"/>
      </dsp:txXfrm>
    </dsp:sp>
    <dsp:sp modelId="{DA7CAE0A-D167-4A94-BDFE-155CCBEF3DAD}">
      <dsp:nvSpPr>
        <dsp:cNvPr id="0" name=""/>
        <dsp:cNvSpPr/>
      </dsp:nvSpPr>
      <dsp:spPr>
        <a:xfrm>
          <a:off x="4960380" y="2120202"/>
          <a:ext cx="2049549" cy="1024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/>
            <a:t>Future simple</a:t>
          </a:r>
          <a:endParaRPr lang="en-US" sz="3500" b="1" kern="1200" dirty="0"/>
        </a:p>
      </dsp:txBody>
      <dsp:txXfrm>
        <a:off x="4960380" y="2120202"/>
        <a:ext cx="2049549" cy="10247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3AD974-E941-411B-A579-88F622366C89}">
      <dsp:nvSpPr>
        <dsp:cNvPr id="0" name=""/>
        <dsp:cNvSpPr/>
      </dsp:nvSpPr>
      <dsp:spPr>
        <a:xfrm>
          <a:off x="3505200" y="1689797"/>
          <a:ext cx="2479954" cy="4304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202"/>
              </a:lnTo>
              <a:lnTo>
                <a:pt x="2479954" y="215202"/>
              </a:lnTo>
              <a:lnTo>
                <a:pt x="2479954" y="430405"/>
              </a:lnTo>
            </a:path>
          </a:pathLst>
        </a:custGeom>
        <a:noFill/>
        <a:ln w="1079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F3D3A5-2975-4824-8783-3063A6FE7768}">
      <dsp:nvSpPr>
        <dsp:cNvPr id="0" name=""/>
        <dsp:cNvSpPr/>
      </dsp:nvSpPr>
      <dsp:spPr>
        <a:xfrm>
          <a:off x="3459480" y="1689797"/>
          <a:ext cx="91440" cy="4304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0405"/>
              </a:lnTo>
            </a:path>
          </a:pathLst>
        </a:custGeom>
        <a:noFill/>
        <a:ln w="1079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F8787-7C76-40AD-A33A-7E3D910E552D}">
      <dsp:nvSpPr>
        <dsp:cNvPr id="0" name=""/>
        <dsp:cNvSpPr/>
      </dsp:nvSpPr>
      <dsp:spPr>
        <a:xfrm>
          <a:off x="1025245" y="1689797"/>
          <a:ext cx="2479954" cy="430405"/>
        </a:xfrm>
        <a:custGeom>
          <a:avLst/>
          <a:gdLst/>
          <a:ahLst/>
          <a:cxnLst/>
          <a:rect l="0" t="0" r="0" b="0"/>
          <a:pathLst>
            <a:path>
              <a:moveTo>
                <a:pt x="2479954" y="0"/>
              </a:moveTo>
              <a:lnTo>
                <a:pt x="2479954" y="215202"/>
              </a:lnTo>
              <a:lnTo>
                <a:pt x="0" y="215202"/>
              </a:lnTo>
              <a:lnTo>
                <a:pt x="0" y="430405"/>
              </a:lnTo>
            </a:path>
          </a:pathLst>
        </a:custGeom>
        <a:noFill/>
        <a:ln w="1079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A0FA1D-CAEA-4A19-9F01-694C312A396C}">
      <dsp:nvSpPr>
        <dsp:cNvPr id="0" name=""/>
        <dsp:cNvSpPr/>
      </dsp:nvSpPr>
      <dsp:spPr>
        <a:xfrm>
          <a:off x="2057398" y="665022"/>
          <a:ext cx="2895603" cy="1024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continuous</a:t>
          </a:r>
          <a:endParaRPr lang="en-US" sz="3400" b="1" kern="1200" dirty="0"/>
        </a:p>
      </dsp:txBody>
      <dsp:txXfrm>
        <a:off x="2057398" y="665022"/>
        <a:ext cx="2895603" cy="1024774"/>
      </dsp:txXfrm>
    </dsp:sp>
    <dsp:sp modelId="{AD69EED3-53B5-47A4-A2CA-D59B5E789C08}">
      <dsp:nvSpPr>
        <dsp:cNvPr id="0" name=""/>
        <dsp:cNvSpPr/>
      </dsp:nvSpPr>
      <dsp:spPr>
        <a:xfrm>
          <a:off x="470" y="2120202"/>
          <a:ext cx="2049549" cy="1024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/>
            <a:t>Present  continuous</a:t>
          </a:r>
          <a:endParaRPr lang="en-US" sz="3300" b="1" kern="1200" dirty="0"/>
        </a:p>
      </dsp:txBody>
      <dsp:txXfrm>
        <a:off x="470" y="2120202"/>
        <a:ext cx="2049549" cy="1024774"/>
      </dsp:txXfrm>
    </dsp:sp>
    <dsp:sp modelId="{4B0E8587-BB25-4F02-B37B-2E752279E1F7}">
      <dsp:nvSpPr>
        <dsp:cNvPr id="0" name=""/>
        <dsp:cNvSpPr/>
      </dsp:nvSpPr>
      <dsp:spPr>
        <a:xfrm>
          <a:off x="2480425" y="2120202"/>
          <a:ext cx="2049549" cy="1024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/>
            <a:t>Past continuous</a:t>
          </a:r>
          <a:endParaRPr lang="en-US" sz="3300" b="1" kern="1200" dirty="0"/>
        </a:p>
      </dsp:txBody>
      <dsp:txXfrm>
        <a:off x="2480425" y="2120202"/>
        <a:ext cx="2049549" cy="1024774"/>
      </dsp:txXfrm>
    </dsp:sp>
    <dsp:sp modelId="{DA7CAE0A-D167-4A94-BDFE-155CCBEF3DAD}">
      <dsp:nvSpPr>
        <dsp:cNvPr id="0" name=""/>
        <dsp:cNvSpPr/>
      </dsp:nvSpPr>
      <dsp:spPr>
        <a:xfrm>
          <a:off x="4960380" y="2120202"/>
          <a:ext cx="2049549" cy="1024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/>
            <a:t>Future continuous</a:t>
          </a:r>
          <a:endParaRPr lang="en-US" sz="3300" b="1" kern="1200" dirty="0"/>
        </a:p>
      </dsp:txBody>
      <dsp:txXfrm>
        <a:off x="4960380" y="2120202"/>
        <a:ext cx="2049549" cy="10247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ECADA-42E7-DF49-8CBE-BA1A86A6AACB}" type="datetimeFigureOut">
              <a:rPr lang="en-US" smtClean="0"/>
              <a:t>2/11/12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845C1-D662-6A44-BC6F-477D2FA48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150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460FB8-8F0B-7444-BDE4-047C88AE764D}" type="datetimeFigureOut">
              <a:rPr lang="en-US" smtClean="0"/>
              <a:t>2/11/12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726F3-44D6-EF4A-9DFA-F2ACD66D6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163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C80F9A91-3D18-0842-A184-4BE3F0C18AFD}" type="datetime1">
              <a:rPr lang="en-US" smtClean="0"/>
              <a:t>2/11/12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96D8B-AB45-AD45-9134-95343A10B334}" type="datetime1">
              <a:rPr lang="en-US" smtClean="0"/>
              <a:t>2/11/12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E53EB-3F78-954D-BAA4-6738E8AB44B1}" type="datetime1">
              <a:rPr lang="en-US" smtClean="0"/>
              <a:t>2/11/12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3543A-95D8-D34E-9C47-D7B88050C086}" type="datetime1">
              <a:rPr lang="en-US" smtClean="0"/>
              <a:t>2/11/12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EC7F3-1127-A844-96E3-0E993CA8B741}" type="datetime1">
              <a:rPr lang="en-US" smtClean="0"/>
              <a:t>2/11/12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CA2CF-4FDC-A146-8963-B07FD7E28C70}" type="datetime1">
              <a:rPr lang="en-US" smtClean="0"/>
              <a:t>2/11/12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2213-9FAB-7C48-A70E-94817182A825}" type="datetime1">
              <a:rPr lang="en-US" smtClean="0"/>
              <a:t>2/11/12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8949-6CA2-D941-A4D0-9EB27347AD10}" type="datetime1">
              <a:rPr lang="en-US" smtClean="0"/>
              <a:t>2/11/12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9E4C3-2BFC-7C4F-8E44-40CD392F852A}" type="datetime1">
              <a:rPr lang="en-US" smtClean="0"/>
              <a:t>2/11/12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4191F-913E-7A43-85D6-DC0962E7A283}" type="datetime1">
              <a:rPr lang="en-US" smtClean="0"/>
              <a:t>2/11/12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CFE57-BA0F-374C-8278-311299FEC4C6}" type="datetime1">
              <a:rPr lang="en-US" smtClean="0"/>
              <a:t>2/11/12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906514A-E3B2-CA42-80DF-9D015EF31C8B}" type="datetime1">
              <a:rPr lang="en-US" smtClean="0"/>
              <a:t>2/11/12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Ms.Azzah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8F9A7C50-10F5-4F10-859C-F219E6D1C353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Tenses</a:t>
            </a:r>
            <a:endParaRPr lang="en-US" sz="5400" b="1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Simple and Continuous </a:t>
            </a: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69295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5843223"/>
              </p:ext>
            </p:extLst>
          </p:nvPr>
        </p:nvGraphicFramePr>
        <p:xfrm>
          <a:off x="1066800" y="1600200"/>
          <a:ext cx="70104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5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5013926"/>
              </p:ext>
            </p:extLst>
          </p:nvPr>
        </p:nvGraphicFramePr>
        <p:xfrm>
          <a:off x="1066800" y="1600200"/>
          <a:ext cx="70104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782994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2819400"/>
            <a:ext cx="7010400" cy="10668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Present simple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01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lgerian" pitchFamily="82" charset="0"/>
              </a:rPr>
              <a:t>use</a:t>
            </a:r>
            <a:endParaRPr lang="en-US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09800"/>
            <a:ext cx="7239000" cy="3276601"/>
          </a:xfrm>
        </p:spPr>
        <p:txBody>
          <a:bodyPr>
            <a:normAutofit fontScale="92500"/>
          </a:bodyPr>
          <a:lstStyle/>
          <a:p>
            <a:r>
              <a:rPr lang="en-US" sz="2000" b="1" dirty="0" smtClean="0">
                <a:latin typeface="Elephant" pitchFamily="18" charset="0"/>
              </a:rPr>
              <a:t>Express a habit .</a:t>
            </a:r>
          </a:p>
          <a:p>
            <a:pPr indent="0">
              <a:buNone/>
            </a:pPr>
            <a:r>
              <a:rPr lang="en-US" sz="2200" dirty="0" smtClean="0">
                <a:solidFill>
                  <a:srgbClr val="FF0066"/>
                </a:solidFill>
                <a:latin typeface="Elephant" pitchFamily="18" charset="0"/>
              </a:rPr>
              <a:t>1)I get  up  at 7:30 a.m.                    2)Ali smokes too much</a:t>
            </a:r>
            <a:r>
              <a:rPr lang="en-US" sz="2200" b="1" dirty="0" smtClean="0">
                <a:solidFill>
                  <a:srgbClr val="FF0066"/>
                </a:solidFill>
              </a:rPr>
              <a:t>.</a:t>
            </a:r>
          </a:p>
          <a:p>
            <a:r>
              <a:rPr lang="en-US" sz="2000" b="1" dirty="0" smtClean="0">
                <a:latin typeface="Elephant" pitchFamily="18" charset="0"/>
              </a:rPr>
              <a:t>A fact which is always true.</a:t>
            </a:r>
          </a:p>
          <a:p>
            <a:pPr indent="0">
              <a:buNone/>
            </a:pPr>
            <a:r>
              <a:rPr lang="en-US" sz="2200" b="1" dirty="0" smtClean="0">
                <a:solidFill>
                  <a:srgbClr val="FF0066"/>
                </a:solidFill>
                <a:latin typeface="Elephant" pitchFamily="18" charset="0"/>
              </a:rPr>
              <a:t>1)Vegetarians don’t eat meat.        2)We come from Spain.</a:t>
            </a:r>
          </a:p>
          <a:p>
            <a:r>
              <a:rPr lang="en-US" sz="2000" b="1" dirty="0" smtClean="0">
                <a:latin typeface="Elephant" pitchFamily="18" charset="0"/>
              </a:rPr>
              <a:t>A fact which is true for a long time .</a:t>
            </a:r>
          </a:p>
          <a:p>
            <a:pPr indent="0">
              <a:buNone/>
            </a:pPr>
            <a:r>
              <a:rPr lang="en-US" sz="2200" b="1" dirty="0" smtClean="0">
                <a:solidFill>
                  <a:srgbClr val="FF0066"/>
                </a:solidFill>
                <a:latin typeface="Elephant" pitchFamily="18" charset="0"/>
              </a:rPr>
              <a:t>1)She works in a bank.</a:t>
            </a:r>
            <a:endParaRPr lang="en-US" sz="2200" b="1" dirty="0">
              <a:solidFill>
                <a:srgbClr val="FF0066"/>
              </a:solidFill>
              <a:latin typeface="Elephant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59568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295400"/>
            <a:ext cx="6705600" cy="6858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lgerian" pitchFamily="82" charset="0"/>
              </a:rPr>
              <a:t>Form</a:t>
            </a:r>
            <a:r>
              <a:rPr lang="en-US" sz="2000" dirty="0" smtClean="0">
                <a:latin typeface="Elephant" pitchFamily="18" charset="0"/>
              </a:rPr>
              <a:t>: positive &amp; negative.</a:t>
            </a:r>
            <a:endParaRPr lang="en-US" sz="2000" dirty="0">
              <a:latin typeface="Elephant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0526485"/>
              </p:ext>
            </p:extLst>
          </p:nvPr>
        </p:nvGraphicFramePr>
        <p:xfrm>
          <a:off x="1371600" y="2438400"/>
          <a:ext cx="6400800" cy="2621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33600"/>
                <a:gridCol w="2133600"/>
                <a:gridCol w="2133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I </a:t>
                      </a:r>
                    </a:p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We</a:t>
                      </a:r>
                    </a:p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You</a:t>
                      </a:r>
                    </a:p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They</a:t>
                      </a:r>
                    </a:p>
                    <a:p>
                      <a:endParaRPr lang="en-US" sz="20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Live</a:t>
                      </a:r>
                    </a:p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Don’t live</a:t>
                      </a:r>
                      <a:endParaRPr lang="en-US" sz="2000" b="1" dirty="0">
                        <a:latin typeface="Arial Black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US" sz="2000" b="1" dirty="0" smtClean="0">
                        <a:latin typeface="Arial Black" pitchFamily="34" charset="0"/>
                      </a:endParaRPr>
                    </a:p>
                    <a:p>
                      <a:endParaRPr lang="en-US" sz="2000" b="1" dirty="0" smtClean="0">
                        <a:latin typeface="Arial Black" pitchFamily="34" charset="0"/>
                      </a:endParaRPr>
                    </a:p>
                    <a:p>
                      <a:endParaRPr lang="en-US" sz="2000" b="1" dirty="0" smtClean="0">
                        <a:latin typeface="Arial Black" pitchFamily="34" charset="0"/>
                      </a:endParaRPr>
                    </a:p>
                    <a:p>
                      <a:endParaRPr lang="en-US" sz="2000" b="1" dirty="0" smtClean="0">
                        <a:latin typeface="Arial Black" pitchFamily="34" charset="0"/>
                      </a:endParaRPr>
                    </a:p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 near here.</a:t>
                      </a:r>
                      <a:endParaRPr lang="en-US" sz="2000" b="1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He</a:t>
                      </a:r>
                    </a:p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She</a:t>
                      </a:r>
                    </a:p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It </a:t>
                      </a:r>
                      <a:endParaRPr lang="en-US" sz="20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Lives</a:t>
                      </a:r>
                    </a:p>
                    <a:p>
                      <a:r>
                        <a:rPr lang="en-US" sz="2000" b="1" dirty="0" smtClean="0">
                          <a:latin typeface="Arial Black" pitchFamily="34" charset="0"/>
                        </a:rPr>
                        <a:t>Doesn’t live</a:t>
                      </a:r>
                      <a:endParaRPr lang="en-US" sz="2000" b="1" dirty="0">
                        <a:latin typeface="Arial Black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181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295400"/>
            <a:ext cx="6705600" cy="6858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lgerian" pitchFamily="82" charset="0"/>
              </a:rPr>
              <a:t>Question</a:t>
            </a:r>
            <a:r>
              <a:rPr lang="en-US" sz="2400" dirty="0" smtClean="0">
                <a:latin typeface="Elephant" pitchFamily="18" charset="0"/>
              </a:rPr>
              <a:t>: short answer</a:t>
            </a:r>
            <a:endParaRPr lang="en-US" sz="2400" dirty="0">
              <a:latin typeface="Elephan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Do you live near here ?</a:t>
            </a:r>
          </a:p>
          <a:p>
            <a:r>
              <a:rPr lang="en-US" sz="2400" b="1" dirty="0" smtClean="0"/>
              <a:t>Does he live near here?</a:t>
            </a:r>
            <a:endParaRPr lang="en-US" sz="24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61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latin typeface="Algerian" pitchFamily="82" charset="0"/>
              </a:rPr>
              <a:t>Question</a:t>
            </a:r>
            <a:r>
              <a:rPr lang="en-US" sz="2400" dirty="0" smtClean="0">
                <a:latin typeface="Elephant" pitchFamily="18" charset="0"/>
              </a:rPr>
              <a:t>: WH question</a:t>
            </a:r>
            <a:endParaRPr lang="en-US" sz="2400" dirty="0">
              <a:latin typeface="Elephant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4838690"/>
              </p:ext>
            </p:extLst>
          </p:nvPr>
        </p:nvGraphicFramePr>
        <p:xfrm>
          <a:off x="1371600" y="2438400"/>
          <a:ext cx="6629400" cy="278030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57350"/>
                <a:gridCol w="1657350"/>
                <a:gridCol w="1657350"/>
                <a:gridCol w="1657350"/>
              </a:tblGrid>
              <a:tr h="1295400">
                <a:tc rowSpan="2"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Where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do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 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We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You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they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Live?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122582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does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He 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She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It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065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Time to practice</a:t>
            </a:r>
            <a:endParaRPr lang="en-US" sz="44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297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239000" cy="4495800"/>
          </a:xfrm>
        </p:spPr>
        <p:txBody>
          <a:bodyPr>
            <a:normAutofit lnSpcReduction="10000"/>
          </a:bodyPr>
          <a:lstStyle/>
          <a:p>
            <a:r>
              <a:rPr lang="en-US" sz="2000" b="1" dirty="0"/>
              <a:t>1) Monica (eat) _______ eggs.</a:t>
            </a:r>
            <a:br>
              <a:rPr lang="en-US" sz="2000" b="1" dirty="0"/>
            </a:br>
            <a:r>
              <a:rPr lang="en-US" sz="2000" b="1" dirty="0"/>
              <a:t>2) Teddy and Monica (eat) _______ eggs.</a:t>
            </a:r>
            <a:br>
              <a:rPr lang="en-US" sz="2000" b="1" dirty="0"/>
            </a:br>
            <a:r>
              <a:rPr lang="en-US" sz="2000" b="1" dirty="0"/>
              <a:t>3) </a:t>
            </a:r>
            <a:r>
              <a:rPr lang="en-US" sz="2000" b="1" dirty="0" err="1"/>
              <a:t>Mickie</a:t>
            </a:r>
            <a:r>
              <a:rPr lang="en-US" sz="2000" b="1" dirty="0"/>
              <a:t> (study) _______ English every day.</a:t>
            </a:r>
            <a:br>
              <a:rPr lang="en-US" sz="2000" b="1" dirty="0"/>
            </a:br>
            <a:r>
              <a:rPr lang="en-US" sz="2000" b="1" dirty="0"/>
              <a:t>4) Arthur and Jason (study) _______ English on Monday and Tuesday. 5) Angie and I (drink) _______ coffee.</a:t>
            </a:r>
            <a:br>
              <a:rPr lang="en-US" sz="2000" b="1" dirty="0"/>
            </a:br>
            <a:r>
              <a:rPr lang="en-US" sz="2000" b="1" dirty="0"/>
              <a:t>6) Eva (like) _______ chocolate.</a:t>
            </a:r>
            <a:br>
              <a:rPr lang="en-US" sz="2000" b="1" dirty="0"/>
            </a:br>
            <a:r>
              <a:rPr lang="en-US" sz="2000" b="1" dirty="0"/>
              <a:t>7) Dustin (watch) _______ movies.</a:t>
            </a:r>
            <a:br>
              <a:rPr lang="en-US" sz="2000" b="1" dirty="0"/>
            </a:br>
            <a:r>
              <a:rPr lang="en-US" sz="2000" b="1" dirty="0"/>
              <a:t>8) Yoko (play) _______ the piano.</a:t>
            </a:r>
            <a:br>
              <a:rPr lang="en-US" sz="2000" b="1" dirty="0"/>
            </a:br>
            <a:r>
              <a:rPr lang="en-US" sz="2000" b="1" dirty="0"/>
              <a:t>9) The students (take) _______ tests.</a:t>
            </a:r>
            <a:br>
              <a:rPr lang="en-US" sz="2000" b="1" dirty="0"/>
            </a:br>
            <a:r>
              <a:rPr lang="en-US" sz="2000" b="1" dirty="0"/>
              <a:t>10)It (rain) _______ here a lot.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805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914400"/>
            <a:ext cx="6934200" cy="4876800"/>
          </a:xfrm>
        </p:spPr>
        <p:txBody>
          <a:bodyPr>
            <a:normAutofit lnSpcReduction="10000"/>
          </a:bodyPr>
          <a:lstStyle/>
          <a:p>
            <a:r>
              <a:rPr lang="en-US" sz="1900" b="1" dirty="0"/>
              <a:t>1)  Dennis (cook) _______ on Wednesday. </a:t>
            </a:r>
          </a:p>
          <a:p>
            <a:r>
              <a:rPr lang="en-US" sz="1900" b="1" dirty="0"/>
              <a:t>2)  </a:t>
            </a:r>
            <a:r>
              <a:rPr lang="en-US" sz="1900" b="1" dirty="0" smtClean="0"/>
              <a:t>Marcella </a:t>
            </a:r>
            <a:r>
              <a:rPr lang="en-US" sz="1900" b="1" dirty="0"/>
              <a:t>and I (cook) _______ on Tuesday. </a:t>
            </a:r>
          </a:p>
          <a:p>
            <a:r>
              <a:rPr lang="en-US" sz="1900" b="1" dirty="0"/>
              <a:t>3)  Spencer (wash) _______ his car on Sunday. </a:t>
            </a:r>
          </a:p>
          <a:p>
            <a:r>
              <a:rPr lang="en-US" sz="1900" b="1" dirty="0"/>
              <a:t>4)  Tammy and I (wash) _______ our car on Monday. </a:t>
            </a:r>
          </a:p>
          <a:p>
            <a:r>
              <a:rPr lang="en-US" sz="1900" b="1" dirty="0"/>
              <a:t>5)  You (study) _______ science on Thursday. </a:t>
            </a:r>
          </a:p>
          <a:p>
            <a:r>
              <a:rPr lang="en-US" sz="1900" b="1" dirty="0"/>
              <a:t>6)  Thomas (study) _______ math on Friday. </a:t>
            </a:r>
          </a:p>
          <a:p>
            <a:r>
              <a:rPr lang="en-US" sz="1900" b="1" dirty="0"/>
              <a:t>7)  Rickie (play) _______ golf and tennis. </a:t>
            </a:r>
          </a:p>
          <a:p>
            <a:r>
              <a:rPr lang="en-US" sz="1900" b="1" dirty="0"/>
              <a:t>8)  Justin and I (play) _______ basketball and soccer. </a:t>
            </a:r>
          </a:p>
          <a:p>
            <a:r>
              <a:rPr lang="en-US" sz="1900" b="1" dirty="0"/>
              <a:t>9)  Kim (read) _______ fiction novels. </a:t>
            </a:r>
          </a:p>
          <a:p>
            <a:r>
              <a:rPr lang="en-US" sz="1900" b="1" dirty="0"/>
              <a:t>10)  Richard and David (read) _______ the newspaper.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901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295400"/>
            <a:ext cx="6629400" cy="4191001"/>
          </a:xfrm>
        </p:spPr>
        <p:txBody>
          <a:bodyPr/>
          <a:lstStyle/>
          <a:p>
            <a:r>
              <a:rPr lang="en-US" sz="2400" b="1" dirty="0"/>
              <a:t>1)  I (be) _______ sixteen years old. </a:t>
            </a:r>
          </a:p>
          <a:p>
            <a:r>
              <a:rPr lang="en-US" sz="2400" b="1" dirty="0"/>
              <a:t>2)  Tommy (live) _______ at 107 Pine Lane. </a:t>
            </a:r>
          </a:p>
          <a:p>
            <a:r>
              <a:rPr lang="en-US" sz="2400" b="1" dirty="0"/>
              <a:t>3)  Juana (cook) _______ dinner for her family. </a:t>
            </a:r>
          </a:p>
          <a:p>
            <a:r>
              <a:rPr lang="en-US" sz="2400" b="1" dirty="0"/>
              <a:t>4)  They (eat) _______ lunch at 12:00. </a:t>
            </a:r>
          </a:p>
          <a:p>
            <a:r>
              <a:rPr lang="en-US" sz="2400" b="1" dirty="0"/>
              <a:t>5)  Nina (take) _______ medicine when she is sick.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655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95400"/>
            <a:ext cx="7086600" cy="4267200"/>
          </a:xfrm>
        </p:spPr>
        <p:txBody>
          <a:bodyPr>
            <a:normAutofit/>
          </a:bodyPr>
          <a:lstStyle/>
          <a:p>
            <a:r>
              <a:rPr lang="en-US" sz="2400" b="1" dirty="0"/>
              <a:t>6)  I (like) _______ chocolate. </a:t>
            </a:r>
          </a:p>
          <a:p>
            <a:r>
              <a:rPr lang="en-US" sz="2400" b="1" dirty="0"/>
              <a:t>7)  He (drive) _______ a nice car. </a:t>
            </a:r>
          </a:p>
          <a:p>
            <a:r>
              <a:rPr lang="en-US" sz="2400" b="1" dirty="0"/>
              <a:t>8)  We(want)</a:t>
            </a:r>
            <a:r>
              <a:rPr lang="en-US" sz="2400" b="1" dirty="0" smtClean="0"/>
              <a:t>_______to see a movie tonight</a:t>
            </a:r>
            <a:r>
              <a:rPr lang="en-US" sz="2400" b="1" dirty="0"/>
              <a:t>. </a:t>
            </a:r>
          </a:p>
          <a:p>
            <a:r>
              <a:rPr lang="en-US" sz="2400" b="1" dirty="0"/>
              <a:t>9)  Mr. Anderson (teach) _______ chemistry at Hill High School. </a:t>
            </a:r>
          </a:p>
          <a:p>
            <a:r>
              <a:rPr lang="en-US" sz="2400" b="1" dirty="0"/>
              <a:t>10) They (study) _______ English at school.</a:t>
            </a:r>
            <a:br>
              <a:rPr lang="en-US" sz="2400" b="1" dirty="0"/>
            </a:br>
            <a:endParaRPr lang="en-US" sz="2400" b="1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531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143000"/>
            <a:ext cx="6934200" cy="4572000"/>
          </a:xfrm>
        </p:spPr>
        <p:txBody>
          <a:bodyPr>
            <a:normAutofit/>
          </a:bodyPr>
          <a:lstStyle/>
          <a:p>
            <a:r>
              <a:rPr lang="en-US" sz="2200" b="1" dirty="0"/>
              <a:t>11) I (want) _______ to go home now.</a:t>
            </a:r>
            <a:br>
              <a:rPr lang="en-US" sz="2200" b="1" dirty="0"/>
            </a:br>
            <a:r>
              <a:rPr lang="en-US" sz="2200" b="1" dirty="0"/>
              <a:t>12) Bill and </a:t>
            </a:r>
            <a:r>
              <a:rPr lang="en-US" sz="2200" b="1" dirty="0" err="1"/>
              <a:t>Calicia</a:t>
            </a:r>
            <a:r>
              <a:rPr lang="en-US" sz="2200" b="1" dirty="0"/>
              <a:t> (drive) _______ to the mountains every year. every year.</a:t>
            </a:r>
            <a:br>
              <a:rPr lang="en-US" sz="2200" b="1" dirty="0"/>
            </a:br>
            <a:r>
              <a:rPr lang="en-US" sz="2200" b="1" dirty="0"/>
              <a:t>13) We (eat) _______ pasta once a week.</a:t>
            </a:r>
            <a:br>
              <a:rPr lang="en-US" sz="2200" b="1" dirty="0"/>
            </a:br>
            <a:r>
              <a:rPr lang="en-US" sz="2200" b="1" dirty="0"/>
              <a:t>14) It (snow) _______ here in December.</a:t>
            </a:r>
            <a:br>
              <a:rPr lang="en-US" sz="2200" b="1" dirty="0"/>
            </a:br>
            <a:r>
              <a:rPr lang="en-US" sz="2200" b="1" dirty="0"/>
              <a:t>15) When </a:t>
            </a:r>
            <a:r>
              <a:rPr lang="en-US" sz="2200" b="1" dirty="0" err="1"/>
              <a:t>Dax</a:t>
            </a:r>
            <a:r>
              <a:rPr lang="en-US" sz="2200" b="1" dirty="0"/>
              <a:t> (take) _______ a shower, he (wash) _______ his hair with shampoo.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451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2590800"/>
            <a:ext cx="6781800" cy="914400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Present continuous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798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use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09800"/>
            <a:ext cx="7391400" cy="3429000"/>
          </a:xfrm>
        </p:spPr>
        <p:txBody>
          <a:bodyPr>
            <a:normAutofit fontScale="92500" lnSpcReduction="20000"/>
          </a:bodyPr>
          <a:lstStyle/>
          <a:p>
            <a:r>
              <a:rPr lang="en-US" sz="2200" b="1" dirty="0" smtClean="0">
                <a:latin typeface="Elephant" pitchFamily="18" charset="0"/>
              </a:rPr>
              <a:t>An activity happening now.</a:t>
            </a:r>
          </a:p>
          <a:p>
            <a:pPr indent="0">
              <a:buNone/>
            </a:pPr>
            <a:r>
              <a:rPr lang="en-US" sz="1900" dirty="0" smtClean="0">
                <a:solidFill>
                  <a:srgbClr val="FF0066"/>
                </a:solidFill>
                <a:latin typeface="Elephant" pitchFamily="18" charset="0"/>
              </a:rPr>
              <a:t>They are playing football in the garden.</a:t>
            </a:r>
          </a:p>
          <a:p>
            <a:r>
              <a:rPr lang="en-US" sz="2200" b="1" dirty="0" smtClean="0">
                <a:latin typeface="Elephant" pitchFamily="18" charset="0"/>
              </a:rPr>
              <a:t>An activity happening around now.</a:t>
            </a:r>
          </a:p>
          <a:p>
            <a:pPr indent="0">
              <a:buNone/>
            </a:pPr>
            <a:r>
              <a:rPr lang="en-US" sz="1900" dirty="0" smtClean="0">
                <a:solidFill>
                  <a:srgbClr val="FF0066"/>
                </a:solidFill>
                <a:latin typeface="Elephant" pitchFamily="18" charset="0"/>
              </a:rPr>
              <a:t>She’s studying computer at university.  </a:t>
            </a:r>
            <a:r>
              <a:rPr lang="en-US" sz="1900" dirty="0">
                <a:solidFill>
                  <a:srgbClr val="FF0066"/>
                </a:solidFill>
                <a:latin typeface="Elephant" pitchFamily="18" charset="0"/>
              </a:rPr>
              <a:t>/</a:t>
            </a:r>
            <a:r>
              <a:rPr lang="en-US" sz="1900" dirty="0" smtClean="0">
                <a:solidFill>
                  <a:srgbClr val="FF0066"/>
                </a:solidFill>
                <a:latin typeface="Elephant" pitchFamily="18" charset="0"/>
              </a:rPr>
              <a:t>   I'm reading a good book by Henry James.</a:t>
            </a:r>
          </a:p>
          <a:p>
            <a:r>
              <a:rPr lang="en-US" sz="2200" b="1" dirty="0" smtClean="0">
                <a:latin typeface="Elephant" pitchFamily="18" charset="0"/>
              </a:rPr>
              <a:t>A planned future arrangement .</a:t>
            </a:r>
          </a:p>
          <a:p>
            <a:pPr indent="0">
              <a:buNone/>
            </a:pPr>
            <a:r>
              <a:rPr lang="en-US" sz="1900" dirty="0" smtClean="0">
                <a:solidFill>
                  <a:srgbClr val="FF0066"/>
                </a:solidFill>
                <a:latin typeface="Elephant" pitchFamily="18" charset="0"/>
              </a:rPr>
              <a:t>I'm meeting Miss Smith at ten o’clock tomorrow.</a:t>
            </a:r>
          </a:p>
          <a:p>
            <a:pPr indent="0">
              <a:buNone/>
            </a:pPr>
            <a:r>
              <a:rPr lang="en-US" sz="1900" dirty="0" smtClean="0">
                <a:solidFill>
                  <a:srgbClr val="FF0066"/>
                </a:solidFill>
                <a:latin typeface="Elephant" pitchFamily="18" charset="0"/>
              </a:rPr>
              <a:t>What are you  doing this evening?</a:t>
            </a:r>
            <a:endParaRPr lang="en-US" sz="1900" dirty="0">
              <a:solidFill>
                <a:srgbClr val="FF0066"/>
              </a:solidFill>
              <a:latin typeface="Elephant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132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295400"/>
            <a:ext cx="6781800" cy="685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lgerian" pitchFamily="82" charset="0"/>
              </a:rPr>
              <a:t>Form: </a:t>
            </a:r>
            <a:r>
              <a:rPr lang="en-US" sz="2000" dirty="0" smtClean="0">
                <a:latin typeface="Elephant" pitchFamily="18" charset="0"/>
              </a:rPr>
              <a:t>positive and negative</a:t>
            </a:r>
            <a:r>
              <a:rPr lang="en-US" sz="2000" dirty="0" smtClean="0">
                <a:latin typeface="Algerian" pitchFamily="82" charset="0"/>
              </a:rPr>
              <a:t>.</a:t>
            </a:r>
            <a:endParaRPr lang="en-US" sz="2000" dirty="0">
              <a:latin typeface="Algeria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090906"/>
              </p:ext>
            </p:extLst>
          </p:nvPr>
        </p:nvGraphicFramePr>
        <p:xfrm>
          <a:off x="1219200" y="2286000"/>
          <a:ext cx="6705600" cy="33909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35200"/>
                <a:gridCol w="2235200"/>
                <a:gridCol w="2235200"/>
              </a:tblGrid>
              <a:tr h="419100">
                <a:tc gridSpan="3">
                  <a:txBody>
                    <a:bodyPr/>
                    <a:lstStyle/>
                    <a:p>
                      <a:r>
                        <a:rPr lang="en-US" sz="2400" dirty="0" smtClean="0"/>
                        <a:t>        am/is /are   +  (v + </a:t>
                      </a:r>
                      <a:r>
                        <a:rPr lang="en-US" sz="2400" dirty="0" err="1" smtClean="0"/>
                        <a:t>ing</a:t>
                      </a:r>
                      <a:r>
                        <a:rPr lang="en-US" sz="2400" dirty="0" smtClean="0"/>
                        <a:t>) “present participle”</a:t>
                      </a:r>
                      <a:endParaRPr lang="en-US" sz="24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5438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I 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am</a:t>
                      </a:r>
                    </a:p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am not 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working.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108966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He </a:t>
                      </a:r>
                    </a:p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She </a:t>
                      </a:r>
                    </a:p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It 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Is</a:t>
                      </a:r>
                    </a:p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Is </a:t>
                      </a:r>
                      <a:r>
                        <a:rPr lang="en-US" sz="2000" dirty="0" err="1" smtClean="0">
                          <a:latin typeface="Arial Black" pitchFamily="34" charset="0"/>
                        </a:rPr>
                        <a:t>n’t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08966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We</a:t>
                      </a:r>
                    </a:p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You</a:t>
                      </a:r>
                    </a:p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They 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‘re(are)</a:t>
                      </a:r>
                    </a:p>
                    <a:p>
                      <a:r>
                        <a:rPr lang="en-US" sz="2000" dirty="0" smtClean="0">
                          <a:latin typeface="Arial Black" pitchFamily="34" charset="0"/>
                        </a:rPr>
                        <a:t>are</a:t>
                      </a:r>
                      <a:r>
                        <a:rPr lang="en-US" sz="2000" baseline="0" dirty="0" smtClean="0">
                          <a:latin typeface="Arial Black" pitchFamily="34" charset="0"/>
                        </a:rPr>
                        <a:t> not</a:t>
                      </a:r>
                      <a:endParaRPr lang="en-US" sz="2000" dirty="0" smtClean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876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295400"/>
            <a:ext cx="6934200" cy="6858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lgerian" pitchFamily="82" charset="0"/>
              </a:rPr>
              <a:t>Question: </a:t>
            </a:r>
            <a:r>
              <a:rPr lang="en-US" sz="2400" dirty="0" smtClean="0">
                <a:latin typeface="Elephant" pitchFamily="18" charset="0"/>
              </a:rPr>
              <a:t>short answer.</a:t>
            </a:r>
            <a:endParaRPr lang="en-US" sz="2400" dirty="0">
              <a:latin typeface="Elephan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latin typeface="Elephant" pitchFamily="18" charset="0"/>
              </a:rPr>
              <a:t>Are you going?</a:t>
            </a:r>
          </a:p>
          <a:p>
            <a:pPr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Yes ,I am. </a:t>
            </a:r>
            <a:r>
              <a:rPr lang="en-US" sz="1600" b="1" i="1" dirty="0" smtClean="0">
                <a:solidFill>
                  <a:srgbClr val="FF0000"/>
                </a:solidFill>
                <a:latin typeface="Goudy Stout" pitchFamily="18" charset="0"/>
              </a:rPr>
              <a:t>Don’t say    </a:t>
            </a:r>
            <a:r>
              <a:rPr lang="en-US" sz="2000" b="1" strike="sngStrike" dirty="0" err="1" smtClean="0"/>
              <a:t>yes,I’m</a:t>
            </a:r>
            <a:r>
              <a:rPr lang="en-US" sz="2000" b="1" dirty="0" smtClean="0"/>
              <a:t>. </a:t>
            </a:r>
          </a:p>
          <a:p>
            <a:pPr indent="0">
              <a:buNone/>
            </a:pPr>
            <a:r>
              <a:rPr lang="en-US" sz="2000" b="1" dirty="0" smtClean="0"/>
              <a:t> No , </a:t>
            </a:r>
            <a:r>
              <a:rPr lang="en-US" sz="2000" b="1" dirty="0"/>
              <a:t>I</a:t>
            </a:r>
            <a:r>
              <a:rPr lang="en-US" sz="2000" b="1" dirty="0" smtClean="0"/>
              <a:t>’m not.  </a:t>
            </a:r>
            <a:endParaRPr lang="en-US" sz="2000" b="1" dirty="0"/>
          </a:p>
          <a:p>
            <a:r>
              <a:rPr lang="en-US" sz="2000" b="1" dirty="0" smtClean="0">
                <a:latin typeface="Elephant" pitchFamily="18" charset="0"/>
              </a:rPr>
              <a:t>Is </a:t>
            </a:r>
            <a:r>
              <a:rPr lang="en-US" sz="2000" b="1" dirty="0" err="1">
                <a:latin typeface="Elephant" pitchFamily="18" charset="0"/>
              </a:rPr>
              <a:t>R</a:t>
            </a:r>
            <a:r>
              <a:rPr lang="en-US" sz="2000" b="1" dirty="0" err="1" smtClean="0">
                <a:latin typeface="Elephant" pitchFamily="18" charset="0"/>
              </a:rPr>
              <a:t>ola</a:t>
            </a:r>
            <a:r>
              <a:rPr lang="en-US" sz="2000" b="1" dirty="0" smtClean="0">
                <a:latin typeface="Elephant" pitchFamily="18" charset="0"/>
              </a:rPr>
              <a:t> working?</a:t>
            </a:r>
          </a:p>
          <a:p>
            <a:pPr indent="0">
              <a:buNone/>
            </a:pPr>
            <a:r>
              <a:rPr lang="en-US" sz="2000" b="1" dirty="0" smtClean="0"/>
              <a:t>Yes she is/ No she isn’t.</a:t>
            </a:r>
            <a:endParaRPr lang="en-US" sz="2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0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lgerian" pitchFamily="82" charset="0"/>
              </a:rPr>
              <a:t>Question : WH</a:t>
            </a:r>
            <a:endParaRPr lang="en-US" b="1" dirty="0">
              <a:latin typeface="Algeria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5168137"/>
              </p:ext>
            </p:extLst>
          </p:nvPr>
        </p:nvGraphicFramePr>
        <p:xfrm>
          <a:off x="914400" y="2209799"/>
          <a:ext cx="7239000" cy="342900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553065">
                <a:tc rowSpan="3"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What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am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Wearing?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</a:tr>
              <a:tr h="143796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is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He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She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it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43796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are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We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You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they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99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219200"/>
            <a:ext cx="7086600" cy="76200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Arial Black" pitchFamily="34" charset="0"/>
              </a:rPr>
              <a:t>Present simple and present continuous</a:t>
            </a:r>
            <a:endParaRPr lang="en-US" sz="2000" dirty="0">
              <a:latin typeface="Arial Black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9941982"/>
              </p:ext>
            </p:extLst>
          </p:nvPr>
        </p:nvGraphicFramePr>
        <p:xfrm>
          <a:off x="990600" y="2209800"/>
          <a:ext cx="7162800" cy="3377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477000"/>
              </a:tblGrid>
              <a:tr h="452457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  <a:sym typeface="Wingdings 2"/>
                        </a:rPr>
                        <a:t>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Hans is coming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from Germany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</a:tr>
              <a:tr h="452457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  <a:sym typeface="Wingdings 2"/>
                        </a:rPr>
                        <a:t></a:t>
                      </a:r>
                      <a:endParaRPr lang="en-US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Hans comes from Germany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</a:tr>
              <a:tr h="655466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Black" pitchFamily="34" charset="0"/>
                          <a:sym typeface="Wingdings 2"/>
                        </a:rPr>
                        <a:t>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Black" pitchFamily="34" charset="0"/>
                        </a:rPr>
                        <a:t>This is a great</a:t>
                      </a:r>
                      <a:r>
                        <a:rPr lang="en-US" baseline="0" dirty="0" smtClean="0">
                          <a:latin typeface="Arial Black" pitchFamily="34" charset="0"/>
                        </a:rPr>
                        <a:t> wedding party. Everyone has a good time.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780953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  <a:sym typeface="Wingdings 2"/>
                        </a:rPr>
                        <a:t>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Black" pitchFamily="34" charset="0"/>
                        </a:rPr>
                        <a:t>This is a great</a:t>
                      </a:r>
                      <a:r>
                        <a:rPr lang="en-US" baseline="0" dirty="0" smtClean="0">
                          <a:latin typeface="Arial Black" pitchFamily="34" charset="0"/>
                        </a:rPr>
                        <a:t> wedding party. Everyone is having a good time.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52457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Black" pitchFamily="34" charset="0"/>
                          <a:sym typeface="Wingdings 2"/>
                        </a:rPr>
                        <a:t>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Black" pitchFamily="34" charset="0"/>
                        </a:rPr>
                        <a:t>I read a good book at the</a:t>
                      </a:r>
                      <a:r>
                        <a:rPr lang="en-US" baseline="0" dirty="0" smtClean="0">
                          <a:latin typeface="Arial Black" pitchFamily="34" charset="0"/>
                        </a:rPr>
                        <a:t>  moment.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</a:tr>
              <a:tr h="452457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  <a:sym typeface="Wingdings 2"/>
                        </a:rPr>
                        <a:t>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Black" pitchFamily="34" charset="0"/>
                        </a:rPr>
                        <a:t>I’m reading a good book at</a:t>
                      </a:r>
                      <a:r>
                        <a:rPr lang="en-US" baseline="0" dirty="0" smtClean="0">
                          <a:latin typeface="Arial Black" pitchFamily="34" charset="0"/>
                        </a:rPr>
                        <a:t> the moment.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581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  <a:t>notice</a:t>
            </a:r>
            <a:endParaRPr lang="en-US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286000"/>
            <a:ext cx="7086600" cy="3352800"/>
          </a:xfrm>
        </p:spPr>
        <p:txBody>
          <a:bodyPr/>
          <a:lstStyle/>
          <a:p>
            <a:r>
              <a:rPr lang="en-US" sz="2000" dirty="0" smtClean="0">
                <a:latin typeface="Arial Black" pitchFamily="34" charset="0"/>
              </a:rPr>
              <a:t>There are some verbs that are usually used in the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present simple only</a:t>
            </a:r>
            <a:r>
              <a:rPr lang="en-US" sz="2000" dirty="0" smtClean="0">
                <a:latin typeface="Arial Black" pitchFamily="34" charset="0"/>
              </a:rPr>
              <a:t>. They express a state ,not an activity.</a:t>
            </a:r>
          </a:p>
          <a:p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like , agree, understand ,love.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346919"/>
              </p:ext>
            </p:extLst>
          </p:nvPr>
        </p:nvGraphicFramePr>
        <p:xfrm>
          <a:off x="1371600" y="4572000"/>
          <a:ext cx="6172200" cy="97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7220"/>
                <a:gridCol w="5554980"/>
              </a:tblGrid>
              <a:tr h="4851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 Black" pitchFamily="34" charset="0"/>
                          <a:sym typeface="Wingdings 2"/>
                        </a:rPr>
                        <a:t></a:t>
                      </a:r>
                      <a:endParaRPr lang="en-US" sz="24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 Black" pitchFamily="34" charset="0"/>
                        </a:rPr>
                        <a:t>I like coffee.</a:t>
                      </a:r>
                      <a:endParaRPr lang="en-US" sz="24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4851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 Black" pitchFamily="34" charset="0"/>
                          <a:sym typeface="Wingdings 2"/>
                        </a:rPr>
                        <a:t></a:t>
                      </a:r>
                      <a:endParaRPr lang="en-US" sz="24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 Black" pitchFamily="34" charset="0"/>
                        </a:rPr>
                        <a:t>I’m liking coffee.</a:t>
                      </a:r>
                      <a:endParaRPr lang="en-US" sz="24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703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086600" cy="4495800"/>
          </a:xfrm>
        </p:spPr>
        <p:txBody>
          <a:bodyPr>
            <a:normAutofit/>
          </a:bodyPr>
          <a:lstStyle/>
          <a:p>
            <a:r>
              <a:rPr lang="en-US" sz="2000" b="1" dirty="0"/>
              <a:t>1) Jason (listen) ________ ________ to music now. </a:t>
            </a:r>
          </a:p>
          <a:p>
            <a:r>
              <a:rPr lang="en-US" sz="2000" b="1" dirty="0"/>
              <a:t>2) I (talk) ________ ________ now. </a:t>
            </a:r>
          </a:p>
          <a:p>
            <a:r>
              <a:rPr lang="en-US" sz="2000" b="1" dirty="0"/>
              <a:t>3) Erin and Jessica (make) ________ ________ a cake right now. </a:t>
            </a:r>
          </a:p>
          <a:p>
            <a:r>
              <a:rPr lang="en-US" sz="2000" b="1" dirty="0"/>
              <a:t>4) </a:t>
            </a:r>
            <a:r>
              <a:rPr lang="en-US" sz="2000" b="1" dirty="0" err="1"/>
              <a:t>Shhh</a:t>
            </a:r>
            <a:r>
              <a:rPr lang="en-US" sz="2000" b="1" dirty="0"/>
              <a:t>...be quiet! The teacher (speak) ________ ________ now! </a:t>
            </a:r>
          </a:p>
          <a:p>
            <a:r>
              <a:rPr lang="en-US" sz="2000" b="1" dirty="0"/>
              <a:t>5) Marcos and I (study) ________ ________ English now.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446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143000"/>
            <a:ext cx="7162800" cy="464820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6) Are Daniel and James playing football this year? No, they ________ ________ soccer. </a:t>
            </a:r>
          </a:p>
          <a:p>
            <a:r>
              <a:rPr lang="en-US" b="1" dirty="0"/>
              <a:t>7) Emily (eat) _________ ________ breakfast now.</a:t>
            </a:r>
            <a:br>
              <a:rPr lang="en-US" b="1" dirty="0"/>
            </a:br>
            <a:r>
              <a:rPr lang="en-US" b="1" dirty="0"/>
              <a:t>8) My car (make) ________ ________ strange noises. I need to get it checked </a:t>
            </a:r>
          </a:p>
          <a:p>
            <a:r>
              <a:rPr lang="en-US" b="1" dirty="0"/>
              <a:t>out.</a:t>
            </a:r>
            <a:br>
              <a:rPr lang="en-US" b="1" dirty="0"/>
            </a:br>
            <a:r>
              <a:rPr lang="en-US" b="1" dirty="0"/>
              <a:t>9) Mr. Cooper: Hello. May I speak to Andrew? </a:t>
            </a:r>
          </a:p>
          <a:p>
            <a:r>
              <a:rPr lang="en-US" b="1" dirty="0"/>
              <a:t>Bob: No, he (sleep) _______ ________ right now. May I take a message? </a:t>
            </a:r>
          </a:p>
          <a:p>
            <a:r>
              <a:rPr lang="en-US" b="1" dirty="0"/>
              <a:t>10) Jennifer: Is Rosa coming to the park with us? Yoko: No, she (work) ________ ________ today. Jennifer: Oh, poor girl!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388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371600" y="2590800"/>
            <a:ext cx="6400800" cy="6858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Past simple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353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use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362200"/>
            <a:ext cx="7315200" cy="3124201"/>
          </a:xfrm>
        </p:spPr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To express a past action that is now finished.</a:t>
            </a:r>
          </a:p>
          <a:p>
            <a:r>
              <a:rPr lang="en-US" dirty="0" smtClean="0">
                <a:latin typeface="Arial Black" pitchFamily="34" charset="0"/>
              </a:rPr>
              <a:t>Using time expressions(last year,in1989,yesterday,a week ago).</a:t>
            </a:r>
          </a:p>
          <a:p>
            <a:pPr indent="0">
              <a:buNone/>
            </a:pPr>
            <a:endParaRPr lang="en-US" dirty="0" smtClean="0">
              <a:latin typeface="Arial Black" pitchFamily="34" charset="0"/>
            </a:endParaRPr>
          </a:p>
          <a:p>
            <a:pPr indent="0">
              <a:buNone/>
            </a:pP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We played football last yesterday.</a:t>
            </a:r>
          </a:p>
          <a:p>
            <a:pPr indent="0">
              <a:buNone/>
            </a:pP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John left two minutes ago.</a:t>
            </a:r>
          </a:p>
          <a:p>
            <a:pPr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623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smtClean="0">
                <a:latin typeface="Algerian" pitchFamily="82" charset="0"/>
              </a:rPr>
              <a:t>form</a:t>
            </a:r>
            <a:endParaRPr lang="en-US" b="1" dirty="0">
              <a:latin typeface="Algeria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1927650"/>
              </p:ext>
            </p:extLst>
          </p:nvPr>
        </p:nvGraphicFramePr>
        <p:xfrm>
          <a:off x="1371600" y="2438400"/>
          <a:ext cx="64770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9000"/>
                <a:gridCol w="2159000"/>
                <a:gridCol w="2159000"/>
              </a:tblGrid>
              <a:tr h="21336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He/she/it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We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You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They 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Finished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Arrived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went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Yesterday.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963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Negative: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didn’t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 Black" pitchFamily="34" charset="0"/>
              </a:rPr>
              <a:t>He work</a:t>
            </a:r>
            <a:r>
              <a:rPr lang="en-US" sz="2000" u="sng" dirty="0" smtClean="0">
                <a:latin typeface="Arial Black" pitchFamily="34" charset="0"/>
              </a:rPr>
              <a:t>ed</a:t>
            </a:r>
            <a:r>
              <a:rPr lang="en-US" sz="2000" dirty="0" smtClean="0">
                <a:latin typeface="Arial Black" pitchFamily="34" charset="0"/>
              </a:rPr>
              <a:t>.</a:t>
            </a:r>
          </a:p>
          <a:p>
            <a:r>
              <a:rPr lang="en-US" sz="2000" dirty="0" smtClean="0">
                <a:latin typeface="Arial Black" pitchFamily="34" charset="0"/>
              </a:rPr>
              <a:t>He </a:t>
            </a:r>
            <a:r>
              <a:rPr lang="en-US" sz="2000" u="sng" dirty="0" smtClean="0">
                <a:latin typeface="Arial Black" pitchFamily="34" charset="0"/>
              </a:rPr>
              <a:t>didn’t</a:t>
            </a:r>
            <a:r>
              <a:rPr lang="en-US" sz="2000" dirty="0" smtClean="0">
                <a:latin typeface="Arial Black" pitchFamily="34" charset="0"/>
              </a:rPr>
              <a:t> work</a:t>
            </a:r>
            <a:r>
              <a:rPr lang="en-US" sz="2000" dirty="0" smtClean="0">
                <a:latin typeface="Arial Black" pitchFamily="34" charset="0"/>
                <a:sym typeface="Wingdings 2"/>
              </a:rPr>
              <a:t></a:t>
            </a:r>
            <a:r>
              <a:rPr lang="en-US" sz="2000" dirty="0" smtClean="0">
                <a:latin typeface="Arial Black" pitchFamily="34" charset="0"/>
              </a:rPr>
              <a:t>.</a:t>
            </a:r>
          </a:p>
          <a:p>
            <a:endParaRPr lang="en-US" sz="2000" dirty="0">
              <a:latin typeface="Arial Black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854548"/>
              </p:ext>
            </p:extLst>
          </p:nvPr>
        </p:nvGraphicFramePr>
        <p:xfrm>
          <a:off x="1295400" y="3733800"/>
          <a:ext cx="63246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/>
                <a:gridCol w="2108200"/>
                <a:gridCol w="2108200"/>
              </a:tblGrid>
              <a:tr h="17526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He/she/it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We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You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They 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Didn’t (did not)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Arrive yesterday.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99FF66"/>
                    </a:solidFill>
                  </a:tcPr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H="1">
            <a:off x="2590800" y="2924601"/>
            <a:ext cx="533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821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Question:</a:t>
            </a: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short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answer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Did you go to work yesterday?</a:t>
            </a:r>
          </a:p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Did it rain last night ?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704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Algerian" pitchFamily="82" charset="0"/>
              </a:rPr>
              <a:t>Question:</a:t>
            </a:r>
            <a:r>
              <a:rPr lang="en-US" b="1" dirty="0" err="1" smtClean="0">
                <a:solidFill>
                  <a:srgbClr val="FF0000"/>
                </a:solidFill>
                <a:latin typeface="Algerian" pitchFamily="82" charset="0"/>
              </a:rPr>
              <a:t>wh</a:t>
            </a:r>
            <a:endParaRPr lang="en-US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1411299"/>
              </p:ext>
            </p:extLst>
          </p:nvPr>
        </p:nvGraphicFramePr>
        <p:xfrm>
          <a:off x="1219200" y="2438400"/>
          <a:ext cx="655320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4400"/>
                <a:gridCol w="2184400"/>
                <a:gridCol w="2184400"/>
              </a:tblGrid>
              <a:tr h="1905000">
                <a:tc>
                  <a:txBody>
                    <a:bodyPr/>
                    <a:lstStyle/>
                    <a:p>
                      <a:endParaRPr lang="en-US" sz="2800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When did</a:t>
                      </a:r>
                      <a:endParaRPr lang="en-US" sz="280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She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</a:t>
                      </a:r>
                    </a:p>
                    <a:p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You</a:t>
                      </a:r>
                    </a:p>
                    <a:p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They</a:t>
                      </a:r>
                    </a:p>
                    <a:p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He </a:t>
                      </a:r>
                      <a:endParaRPr lang="en-US" sz="280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arrive?</a:t>
                      </a:r>
                      <a:endParaRPr lang="en-US" sz="280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971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practice</a:t>
            </a:r>
            <a:endParaRPr lang="en-US" sz="4800" b="1" dirty="0"/>
          </a:p>
        </p:txBody>
      </p:sp>
      <p:sp>
        <p:nvSpPr>
          <p:cNvPr id="5" name="Rectangle 4"/>
          <p:cNvSpPr/>
          <p:nvPr/>
        </p:nvSpPr>
        <p:spPr>
          <a:xfrm>
            <a:off x="838200" y="4038600"/>
            <a:ext cx="74676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baseline="30000" dirty="0" smtClean="0"/>
              <a:t>      Fill </a:t>
            </a:r>
            <a:r>
              <a:rPr lang="en-US" sz="3600" b="1" baseline="30000" dirty="0"/>
              <a:t>in the spaces with the correct form of the verb in parentheses in simple past tense. Some verbs are regular and some are irregular.</a:t>
            </a:r>
            <a:endParaRPr lang="en-US" sz="36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533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143000"/>
            <a:ext cx="708660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sz="1900" b="1" dirty="0"/>
              <a:t>1)  The professor (teach) _______ five classes Monday. He (be) _______ very tired afterward. </a:t>
            </a:r>
          </a:p>
          <a:p>
            <a:r>
              <a:rPr lang="en-US" sz="1900" b="1" dirty="0"/>
              <a:t>2)  You (feed) _______ the birds that we saw yesterday. Some of them (be) _______ cardinals. </a:t>
            </a:r>
          </a:p>
          <a:p>
            <a:r>
              <a:rPr lang="en-US" sz="1900" b="1" dirty="0"/>
              <a:t>3)  Andy (go) _______ first on the trail Saturday, because he (know) _______ the way better than we did. </a:t>
            </a:r>
          </a:p>
          <a:p>
            <a:r>
              <a:rPr lang="en-US" sz="1900" b="1" dirty="0"/>
              <a:t>4)  The house (be) _______ dirty after they left. We (clean) _______ it yesterday. </a:t>
            </a:r>
          </a:p>
          <a:p>
            <a:r>
              <a:rPr lang="en-US" sz="1900" b="1" dirty="0"/>
              <a:t>5)  The boys (put) _______ the motorcycles in the garage, then they (eat) _______ </a:t>
            </a:r>
          </a:p>
          <a:p>
            <a:r>
              <a:rPr lang="en-US" sz="1900" b="1" dirty="0"/>
              <a:t>lunch.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787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066800"/>
            <a:ext cx="7315200" cy="4495800"/>
          </a:xfrm>
        </p:spPr>
        <p:txBody>
          <a:bodyPr>
            <a:normAutofit fontScale="92500" lnSpcReduction="10000"/>
          </a:bodyPr>
          <a:lstStyle/>
          <a:p>
            <a:r>
              <a:rPr lang="en-US" sz="2100" b="1" dirty="0"/>
              <a:t>6)  My friends and I (find) _______ some gold in the river. Then we (look) _______ for </a:t>
            </a:r>
            <a:r>
              <a:rPr lang="en-US" sz="2100" b="1" dirty="0" smtClean="0"/>
              <a:t> more</a:t>
            </a:r>
            <a:r>
              <a:rPr lang="en-US" sz="2100" b="1" dirty="0"/>
              <a:t>. </a:t>
            </a:r>
          </a:p>
          <a:p>
            <a:r>
              <a:rPr lang="en-US" sz="2100" b="1" dirty="0"/>
              <a:t>7)  I (like) _______ to write poetry when I (be) _______ eight years old. </a:t>
            </a:r>
          </a:p>
          <a:p>
            <a:r>
              <a:rPr lang="en-US" sz="2100" b="1" dirty="0"/>
              <a:t>8)  Charlotte and I (see) ______ lightening in the sky Thursday night; the storm (come) </a:t>
            </a:r>
            <a:r>
              <a:rPr lang="en-US" sz="2100" b="1" dirty="0" smtClean="0"/>
              <a:t> _______ </a:t>
            </a:r>
            <a:r>
              <a:rPr lang="en-US" sz="2100" b="1" dirty="0"/>
              <a:t>fast. </a:t>
            </a:r>
          </a:p>
          <a:p>
            <a:r>
              <a:rPr lang="en-US" sz="2100" b="1" dirty="0"/>
              <a:t>9)  The children (go) _______ to the park yesterday. They (stay) _______ for two hours. </a:t>
            </a:r>
          </a:p>
          <a:p>
            <a:r>
              <a:rPr lang="en-US" sz="2100" b="1" dirty="0"/>
              <a:t>10) We (play) _______ outside after it (snow) _______. Three inches of snow (fall) </a:t>
            </a:r>
            <a:r>
              <a:rPr lang="en-US" sz="2100" b="1" dirty="0" smtClean="0"/>
              <a:t>_______ </a:t>
            </a:r>
            <a:r>
              <a:rPr lang="en-US" sz="2100" b="1" dirty="0"/>
              <a:t>that day.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038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71600" y="2667000"/>
            <a:ext cx="6477000" cy="914400"/>
          </a:xfrm>
        </p:spPr>
        <p:txBody>
          <a:bodyPr>
            <a:normAutofit fontScale="90000"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Past continuous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902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b="1" dirty="0" smtClean="0">
                <a:latin typeface="Algerian" pitchFamily="82" charset="0"/>
              </a:rPr>
              <a:t>use</a:t>
            </a:r>
            <a:endParaRPr lang="en-US" b="1" dirty="0">
              <a:latin typeface="Algerian" pitchFamily="8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4400" y="2209800"/>
            <a:ext cx="7239000" cy="35052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rial Black" pitchFamily="34" charset="0"/>
              </a:rPr>
              <a:t>Express a past activity that has a duration.</a:t>
            </a:r>
          </a:p>
          <a:p>
            <a:pPr indent="0">
              <a:buNone/>
            </a:pP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I met her while I was living in Paris.</a:t>
            </a:r>
          </a:p>
          <a:p>
            <a:r>
              <a:rPr lang="en-US" dirty="0" smtClean="0">
                <a:latin typeface="Arial Black" pitchFamily="34" charset="0"/>
              </a:rPr>
              <a:t>The activity began before the action  expressed in the past.</a:t>
            </a:r>
          </a:p>
          <a:p>
            <a:pPr indent="0">
              <a:buNone/>
            </a:pP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She was making coffee when we arrived.</a:t>
            </a:r>
          </a:p>
          <a:p>
            <a:r>
              <a:rPr lang="en-US" dirty="0" smtClean="0">
                <a:latin typeface="Arial Black" pitchFamily="34" charset="0"/>
              </a:rPr>
              <a:t>Express an activity in progress before, and probably after, a time in the past.</a:t>
            </a:r>
          </a:p>
          <a:p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When I woke up this morning ,the sun was shining.</a:t>
            </a:r>
            <a:endParaRPr lang="en-US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429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smtClean="0">
                <a:latin typeface="Algerian" pitchFamily="82" charset="0"/>
              </a:rPr>
              <a:t>form</a:t>
            </a:r>
            <a:endParaRPr lang="en-US" b="1" dirty="0">
              <a:latin typeface="Algeria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1116199"/>
              </p:ext>
            </p:extLst>
          </p:nvPr>
        </p:nvGraphicFramePr>
        <p:xfrm>
          <a:off x="1143000" y="2438400"/>
          <a:ext cx="6629400" cy="2590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83821"/>
                <a:gridCol w="3235779"/>
                <a:gridCol w="2209800"/>
              </a:tblGrid>
              <a:tr h="146584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</a:t>
                      </a:r>
                    </a:p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He</a:t>
                      </a:r>
                    </a:p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She</a:t>
                      </a:r>
                    </a:p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It </a:t>
                      </a:r>
                      <a:endParaRPr lang="en-US" sz="20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Was</a:t>
                      </a:r>
                    </a:p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Wasn’t (was</a:t>
                      </a:r>
                      <a:r>
                        <a:rPr lang="en-US" sz="2000" baseline="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not)</a:t>
                      </a:r>
                      <a:endParaRPr lang="en-US" sz="20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sz="20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0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sz="20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Working.</a:t>
                      </a:r>
                      <a:endParaRPr lang="en-US" sz="20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24953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We </a:t>
                      </a:r>
                    </a:p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You</a:t>
                      </a:r>
                    </a:p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They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Were</a:t>
                      </a:r>
                    </a:p>
                    <a:p>
                      <a:r>
                        <a:rPr lang="en-US" sz="2000" dirty="0" err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Werent</a:t>
                      </a:r>
                      <a:r>
                        <a:rPr lang="en-US" sz="2000" baseline="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(were not)</a:t>
                      </a:r>
                      <a:endParaRPr lang="en-US" sz="20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200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343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Question:short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answer.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Were you working yesterday?</a:t>
            </a:r>
          </a:p>
          <a:p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Was she studying when  she arrived?</a:t>
            </a:r>
            <a:endParaRPr lang="en-US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992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Algerian" pitchFamily="82" charset="0"/>
              </a:rPr>
              <a:t>Wh</a:t>
            </a:r>
            <a:r>
              <a:rPr lang="en-US" b="1" dirty="0" smtClean="0">
                <a:latin typeface="Algerian" pitchFamily="82" charset="0"/>
              </a:rPr>
              <a:t>/ question</a:t>
            </a:r>
            <a:endParaRPr lang="en-US" b="1" dirty="0">
              <a:latin typeface="Algeria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8021890"/>
              </p:ext>
            </p:extLst>
          </p:nvPr>
        </p:nvGraphicFramePr>
        <p:xfrm>
          <a:off x="914400" y="2438400"/>
          <a:ext cx="7010400" cy="2667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52600"/>
                <a:gridCol w="1752600"/>
                <a:gridCol w="1752600"/>
                <a:gridCol w="1752600"/>
              </a:tblGrid>
              <a:tr h="1507435">
                <a:tc rowSpan="2"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What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was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He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She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It</a:t>
                      </a:r>
                    </a:p>
                  </a:txBody>
                  <a:tcPr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Doing?</a:t>
                      </a:r>
                      <a:endParaRPr lang="en-US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</a:tr>
              <a:tr h="115956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latin typeface="Arial Black" pitchFamily="34" charset="0"/>
                      </a:endParaRPr>
                    </a:p>
                    <a:p>
                      <a:r>
                        <a:rPr lang="en-US" dirty="0" smtClean="0">
                          <a:latin typeface="Arial Black" pitchFamily="34" charset="0"/>
                        </a:rPr>
                        <a:t>were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Black" pitchFamily="34" charset="0"/>
                        </a:rPr>
                        <a:t>We</a:t>
                      </a:r>
                    </a:p>
                    <a:p>
                      <a:r>
                        <a:rPr lang="en-US" dirty="0" smtClean="0">
                          <a:latin typeface="Arial Black" pitchFamily="34" charset="0"/>
                        </a:rPr>
                        <a:t>You</a:t>
                      </a:r>
                    </a:p>
                    <a:p>
                      <a:r>
                        <a:rPr lang="en-US" dirty="0" smtClean="0">
                          <a:latin typeface="Arial Black" pitchFamily="34" charset="0"/>
                        </a:rPr>
                        <a:t>They  </a:t>
                      </a:r>
                      <a:endParaRPr lang="en-US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118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b="1" dirty="0" smtClean="0"/>
              <a:t>practice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6229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066800"/>
            <a:ext cx="70104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sz="2200" b="1" dirty="0"/>
              <a:t>1) Dr. Andrews (call) _______ _______ his patient earlier today.</a:t>
            </a:r>
            <a:br>
              <a:rPr lang="en-US" sz="2200" b="1" dirty="0"/>
            </a:br>
            <a:r>
              <a:rPr lang="en-US" sz="2200" b="1" dirty="0"/>
              <a:t>2) My brother and I (buy) _______ _______ donuts for breakfast at nine o'clock this </a:t>
            </a:r>
          </a:p>
          <a:p>
            <a:r>
              <a:rPr lang="en-US" sz="2200" b="1" dirty="0"/>
              <a:t>morning.</a:t>
            </a:r>
            <a:br>
              <a:rPr lang="en-US" sz="2200" b="1" dirty="0"/>
            </a:br>
            <a:r>
              <a:rPr lang="en-US" sz="2200" b="1" dirty="0"/>
              <a:t>3) Becky (skate) _______ _______ when she fell and broke her ankle.</a:t>
            </a:r>
            <a:br>
              <a:rPr lang="en-US" sz="2200" b="1" dirty="0"/>
            </a:br>
            <a:r>
              <a:rPr lang="en-US" sz="2200" b="1" dirty="0"/>
              <a:t>4) They (bake) _______ _______ twelve cherry pies yesterday.</a:t>
            </a:r>
            <a:br>
              <a:rPr lang="en-US" sz="2200" b="1" dirty="0"/>
            </a:br>
            <a:r>
              <a:rPr lang="en-US" sz="2200" b="1" dirty="0"/>
              <a:t>5) Ms. Rodriguez (teach) _______ _______ three classes last year while Mr. </a:t>
            </a:r>
            <a:r>
              <a:rPr lang="en-US" sz="2200" b="1" dirty="0" smtClean="0"/>
              <a:t>Leonard </a:t>
            </a:r>
            <a:r>
              <a:rPr lang="en-US" sz="2200" b="1" dirty="0"/>
              <a:t>was teaching two</a:t>
            </a:r>
            <a:r>
              <a:rPr lang="en-US" sz="2200" b="1" dirty="0" smtClean="0"/>
              <a:t>.</a:t>
            </a:r>
            <a:endParaRPr lang="en-US" sz="2200" b="1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9433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7162800" cy="4572000"/>
          </a:xfrm>
        </p:spPr>
        <p:txBody>
          <a:bodyPr>
            <a:normAutofit fontScale="92500"/>
          </a:bodyPr>
          <a:lstStyle/>
          <a:p>
            <a:r>
              <a:rPr lang="en-US" sz="2000" b="1" dirty="0"/>
              <a:t>6) The child (play) _______ _________ a game with his friend when his mother </a:t>
            </a:r>
          </a:p>
          <a:p>
            <a:r>
              <a:rPr lang="en-US" sz="2000" b="1" dirty="0"/>
              <a:t>called him.</a:t>
            </a:r>
            <a:br>
              <a:rPr lang="en-US" sz="2000" b="1" dirty="0"/>
            </a:br>
            <a:r>
              <a:rPr lang="en-US" sz="2000" b="1" dirty="0"/>
              <a:t>7) The Senate (meet) _______ _______ in a closed session on Tuesday.</a:t>
            </a:r>
            <a:br>
              <a:rPr lang="en-US" sz="2000" b="1" dirty="0"/>
            </a:br>
            <a:r>
              <a:rPr lang="en-US" sz="2000" b="1" dirty="0"/>
              <a:t>8) The statues (sit) _______ _______ on the lawn for decades.</a:t>
            </a:r>
            <a:br>
              <a:rPr lang="en-US" sz="2000" b="1" dirty="0"/>
            </a:br>
            <a:r>
              <a:rPr lang="en-US" sz="2000" b="1" dirty="0"/>
              <a:t>9) The comedians (joke) _______ _______ with the audience earlier.</a:t>
            </a:r>
            <a:br>
              <a:rPr lang="en-US" sz="2000" b="1" dirty="0"/>
            </a:br>
            <a:r>
              <a:rPr lang="en-US" sz="2000" b="1" dirty="0"/>
              <a:t>10) She (think) _______ _______ of traveling to Spain, but her mother became ill, so </a:t>
            </a:r>
          </a:p>
          <a:p>
            <a:r>
              <a:rPr lang="en-US" sz="2000" b="1" dirty="0"/>
              <a:t>she stayed home to care for her.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387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6705600" cy="22098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simple past tense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or</a:t>
            </a:r>
            <a:br>
              <a:rPr lang="en-US" b="1" dirty="0" smtClean="0"/>
            </a:br>
            <a:r>
              <a:rPr lang="en-US" b="1" dirty="0" smtClean="0"/>
              <a:t> </a:t>
            </a:r>
            <a:r>
              <a:rPr lang="en-US" b="1" dirty="0"/>
              <a:t>past progressive tense.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2441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practice</a:t>
            </a:r>
            <a:endParaRPr lang="en-US" sz="4000" b="1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15200" cy="2286000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Fill in the spaces with the correct form of the verb in parentheses in simple past tense or past progressive tense.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582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95400"/>
            <a:ext cx="7010400" cy="4191001"/>
          </a:xfrm>
        </p:spPr>
        <p:txBody>
          <a:bodyPr>
            <a:normAutofit fontScale="92500"/>
          </a:bodyPr>
          <a:lstStyle/>
          <a:p>
            <a:r>
              <a:rPr lang="en-US" sz="2400" b="1" dirty="0"/>
              <a:t>Example: Jing (talk) was talking (past progressive tense) to her little sister when her cell phone (lose) lost (simple past tense) its signal. </a:t>
            </a:r>
            <a:endParaRPr lang="en-US" sz="2400" b="1" dirty="0" smtClean="0"/>
          </a:p>
          <a:p>
            <a:pPr indent="0">
              <a:buNone/>
            </a:pPr>
            <a:endParaRPr lang="en-US" sz="2400" b="1" dirty="0"/>
          </a:p>
          <a:p>
            <a:r>
              <a:rPr lang="en-US" sz="2400" b="1" dirty="0"/>
              <a:t>Example: Ashley and Manny (stroll) were strolling (past progressive tense) through the zoo when, suddenly, they (see) saw (simple past tense) a lion attack its trainer.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0527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7162800" cy="4648200"/>
          </a:xfrm>
        </p:spPr>
        <p:txBody>
          <a:bodyPr>
            <a:normAutofit lnSpcReduction="10000"/>
          </a:bodyPr>
          <a:lstStyle/>
          <a:p>
            <a:r>
              <a:rPr lang="en-US" sz="2000" b="1" dirty="0"/>
              <a:t>1) We (walk) _______ _______ by the bakery when the smell of fresh cinnamon rolls (reach) ____________ our noses. </a:t>
            </a:r>
          </a:p>
          <a:p>
            <a:r>
              <a:rPr lang="en-US" sz="2000" b="1" dirty="0"/>
              <a:t>2) Dr. Lee (treat) _______ ________ her patient when she (get) ________ a signal from her pager. </a:t>
            </a:r>
          </a:p>
          <a:p>
            <a:r>
              <a:rPr lang="en-US" sz="2000" b="1" dirty="0"/>
              <a:t>3) Annie and Lilly (climb) _______ _______ trees when Annie (fall) ____________ and (break) ________ her arm. </a:t>
            </a:r>
          </a:p>
          <a:p>
            <a:r>
              <a:rPr lang="en-US" sz="2000" b="1" dirty="0"/>
              <a:t>4) While Christopher (dig) _______ _______ a hole in the sand, a crab (crawl) ____________ out. </a:t>
            </a:r>
          </a:p>
          <a:p>
            <a:r>
              <a:rPr lang="en-US" sz="2000" b="1" dirty="0"/>
              <a:t>5) They (sit) _______ _______ on the park bench when the fountain suddenly (light) ____________ up.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5251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71628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sz="2000" b="1" dirty="0"/>
              <a:t>6) David (ride) _______ _______ his motorcycle on the dirt road when it (hit) ________ a dangerous bump. </a:t>
            </a:r>
          </a:p>
          <a:p>
            <a:r>
              <a:rPr lang="en-US" sz="2000" b="1" dirty="0"/>
              <a:t>7) Mr. Walker (earn) _______ _______ more than anyone else in his division when he (retire)__________ last year. </a:t>
            </a:r>
          </a:p>
          <a:p>
            <a:r>
              <a:rPr lang="en-US" sz="2000" b="1" dirty="0"/>
              <a:t>8) The lost dog (wear) _______ _______ his collar when the children (find) ____________ him. </a:t>
            </a:r>
          </a:p>
          <a:p>
            <a:r>
              <a:rPr lang="en-US" sz="2000" b="1" dirty="0"/>
              <a:t>9) Marcella (hope) _______ _______ to buy a yacht; instead she (buy) __________a small fishing boat. </a:t>
            </a:r>
          </a:p>
          <a:p>
            <a:r>
              <a:rPr lang="en-US" sz="2000" b="1" dirty="0"/>
              <a:t>10) Nick (water) _______ _______ the plants in the garden when a groundhog (appear) ____________.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7017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47800" y="2743200"/>
            <a:ext cx="6400800" cy="6858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latin typeface="Algerian" pitchFamily="82" charset="0"/>
              </a:rPr>
              <a:t>Future simple</a:t>
            </a:r>
            <a:endParaRPr lang="en-US" sz="4000" b="1" dirty="0">
              <a:latin typeface="Algerian" pitchFamily="8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191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smtClean="0">
                <a:latin typeface="Algerian" pitchFamily="82" charset="0"/>
              </a:rPr>
              <a:t>form</a:t>
            </a:r>
            <a:endParaRPr lang="en-US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S+ will----</a:t>
            </a:r>
          </a:p>
          <a:p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S + be going to + ---</a:t>
            </a:r>
          </a:p>
          <a:p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Present continuous.</a:t>
            </a:r>
            <a:endParaRPr lang="en-US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172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Algerian" pitchFamily="82" charset="0"/>
              </a:rPr>
              <a:t>How to use it </a:t>
            </a:r>
            <a:endParaRPr lang="en-US" sz="3200" b="1" dirty="0">
              <a:latin typeface="Algeria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5875370"/>
              </p:ext>
            </p:extLst>
          </p:nvPr>
        </p:nvGraphicFramePr>
        <p:xfrm>
          <a:off x="990600" y="2362200"/>
          <a:ext cx="67818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 Diagonal Corner Rectangle 4"/>
          <p:cNvSpPr/>
          <p:nvPr/>
        </p:nvSpPr>
        <p:spPr>
          <a:xfrm>
            <a:off x="5791200" y="4876800"/>
            <a:ext cx="1447800" cy="685800"/>
          </a:xfrm>
          <a:prstGeom prst="round2Diag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unplanned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980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143000"/>
            <a:ext cx="6400800" cy="685800"/>
          </a:xfrm>
        </p:spPr>
        <p:txBody>
          <a:bodyPr>
            <a:normAutofit/>
          </a:bodyPr>
          <a:lstStyle/>
          <a:p>
            <a:r>
              <a:rPr lang="en-US" u="sng" dirty="0"/>
              <a:t>Examples</a:t>
            </a:r>
            <a:endParaRPr lang="th-TH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981200"/>
            <a:ext cx="7696200" cy="3733800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en-US" sz="8000" b="1" dirty="0" smtClean="0"/>
              <a:t> </a:t>
            </a:r>
            <a:r>
              <a:rPr lang="en-US" sz="5600" b="1" dirty="0"/>
              <a:t>1.  I</a:t>
            </a:r>
            <a:r>
              <a:rPr lang="en-US" sz="5600" b="1" dirty="0">
                <a:solidFill>
                  <a:srgbClr val="990033"/>
                </a:solidFill>
              </a:rPr>
              <a:t>’m</a:t>
            </a:r>
            <a:r>
              <a:rPr lang="en-US" sz="5600" b="1" dirty="0"/>
              <a:t> </a:t>
            </a:r>
            <a:r>
              <a:rPr lang="en-US" sz="5600" b="1" dirty="0">
                <a:solidFill>
                  <a:srgbClr val="990033"/>
                </a:solidFill>
              </a:rPr>
              <a:t>going to watch</a:t>
            </a:r>
            <a:r>
              <a:rPr lang="en-US" sz="5600" b="1" dirty="0"/>
              <a:t> a movie </a:t>
            </a:r>
            <a:r>
              <a:rPr lang="en-US" sz="5600" b="1" i="1" dirty="0"/>
              <a:t>tonight.</a:t>
            </a:r>
          </a:p>
          <a:p>
            <a:pPr>
              <a:buNone/>
            </a:pPr>
            <a:r>
              <a:rPr lang="en-US" sz="5600" b="1" dirty="0"/>
              <a:t>     2. You</a:t>
            </a:r>
            <a:r>
              <a:rPr lang="en-US" sz="5600" b="1" dirty="0">
                <a:solidFill>
                  <a:srgbClr val="990033"/>
                </a:solidFill>
              </a:rPr>
              <a:t>’re</a:t>
            </a:r>
            <a:r>
              <a:rPr lang="en-US" sz="5600" b="1" dirty="0"/>
              <a:t> </a:t>
            </a:r>
            <a:r>
              <a:rPr lang="en-US" sz="5600" b="1" dirty="0">
                <a:solidFill>
                  <a:srgbClr val="990033"/>
                </a:solidFill>
              </a:rPr>
              <a:t>going to see</a:t>
            </a:r>
            <a:r>
              <a:rPr lang="en-US" sz="5600" b="1" dirty="0"/>
              <a:t> the doctor </a:t>
            </a:r>
            <a:r>
              <a:rPr lang="en-US" sz="5600" b="1" i="1" dirty="0"/>
              <a:t>tomorrow.</a:t>
            </a:r>
          </a:p>
          <a:p>
            <a:pPr>
              <a:buNone/>
            </a:pPr>
            <a:r>
              <a:rPr lang="en-US" sz="5600" b="1" dirty="0"/>
              <a:t>     3. Miguel </a:t>
            </a:r>
            <a:r>
              <a:rPr lang="en-US" sz="5600" b="1" dirty="0">
                <a:solidFill>
                  <a:srgbClr val="990033"/>
                </a:solidFill>
              </a:rPr>
              <a:t>is going to fix</a:t>
            </a:r>
            <a:r>
              <a:rPr lang="en-US" sz="5600" b="1" dirty="0"/>
              <a:t> his car </a:t>
            </a:r>
            <a:r>
              <a:rPr lang="en-US" sz="5600" b="1" i="1" dirty="0"/>
              <a:t>later today</a:t>
            </a:r>
            <a:r>
              <a:rPr lang="en-US" sz="5600" b="1" dirty="0"/>
              <a:t>.</a:t>
            </a:r>
          </a:p>
          <a:p>
            <a:pPr>
              <a:buNone/>
            </a:pPr>
            <a:r>
              <a:rPr lang="en-US" sz="5600" b="1" dirty="0"/>
              <a:t>     4. Sarah and Daniel </a:t>
            </a:r>
            <a:r>
              <a:rPr lang="en-US" sz="5600" b="1" dirty="0">
                <a:solidFill>
                  <a:srgbClr val="990033"/>
                </a:solidFill>
              </a:rPr>
              <a:t>are going to buy</a:t>
            </a:r>
            <a:r>
              <a:rPr lang="en-US" sz="5600" b="1" dirty="0"/>
              <a:t> a laptop </a:t>
            </a:r>
            <a:r>
              <a:rPr lang="en-US" sz="5600" b="1" i="1" dirty="0"/>
              <a:t>next month.</a:t>
            </a:r>
          </a:p>
          <a:p>
            <a:pPr>
              <a:buNone/>
            </a:pPr>
            <a:r>
              <a:rPr lang="en-US" sz="5600" b="1" dirty="0"/>
              <a:t>     5. The dog </a:t>
            </a:r>
            <a:r>
              <a:rPr lang="en-US" sz="5600" b="1" dirty="0">
                <a:solidFill>
                  <a:srgbClr val="990033"/>
                </a:solidFill>
              </a:rPr>
              <a:t>is going to eat</a:t>
            </a:r>
            <a:r>
              <a:rPr lang="en-US" sz="5600" b="1" dirty="0"/>
              <a:t> its food </a:t>
            </a:r>
            <a:r>
              <a:rPr lang="en-US" sz="5600" b="1" i="1" dirty="0"/>
              <a:t>soon.</a:t>
            </a:r>
          </a:p>
          <a:p>
            <a:pPr>
              <a:buNone/>
            </a:pPr>
            <a:r>
              <a:rPr lang="en-US" sz="5600" b="1" dirty="0"/>
              <a:t>     6. We</a:t>
            </a:r>
            <a:r>
              <a:rPr lang="en-US" sz="5600" b="1" dirty="0">
                <a:solidFill>
                  <a:srgbClr val="990033"/>
                </a:solidFill>
              </a:rPr>
              <a:t>’re going to move</a:t>
            </a:r>
            <a:r>
              <a:rPr lang="en-US" sz="5600" b="1" dirty="0"/>
              <a:t> to Florida </a:t>
            </a:r>
            <a:r>
              <a:rPr lang="en-US" sz="5600" b="1" i="1" dirty="0"/>
              <a:t>next year</a:t>
            </a:r>
            <a:r>
              <a:rPr lang="en-US" sz="5600" b="1" dirty="0"/>
              <a:t>.</a:t>
            </a:r>
          </a:p>
          <a:p>
            <a:pPr>
              <a:buNone/>
            </a:pPr>
            <a:r>
              <a:rPr lang="en-US" sz="5600" b="1" dirty="0"/>
              <a:t>     7. The game </a:t>
            </a:r>
            <a:r>
              <a:rPr lang="en-US" sz="5600" b="1" dirty="0">
                <a:solidFill>
                  <a:srgbClr val="990033"/>
                </a:solidFill>
              </a:rPr>
              <a:t>is going to begin</a:t>
            </a:r>
            <a:r>
              <a:rPr lang="en-US" sz="5600" b="1" dirty="0"/>
              <a:t> </a:t>
            </a:r>
            <a:r>
              <a:rPr lang="en-US" sz="5600" b="1" i="1" dirty="0"/>
              <a:t>in 10 minutes</a:t>
            </a:r>
            <a:r>
              <a:rPr lang="en-US" sz="5600" b="1" dirty="0"/>
              <a:t>.</a:t>
            </a:r>
          </a:p>
          <a:p>
            <a:pPr>
              <a:buNone/>
            </a:pPr>
            <a:r>
              <a:rPr lang="en-US" sz="5600" b="1" dirty="0"/>
              <a:t>     8. Mrs. Medina </a:t>
            </a:r>
            <a:r>
              <a:rPr lang="en-US" sz="5600" b="1" dirty="0">
                <a:solidFill>
                  <a:srgbClr val="990033"/>
                </a:solidFill>
              </a:rPr>
              <a:t>is going to sign</a:t>
            </a:r>
            <a:r>
              <a:rPr lang="en-US" sz="5600" b="1" dirty="0"/>
              <a:t> the house contract </a:t>
            </a:r>
            <a:r>
              <a:rPr lang="en-US" sz="5600" b="1" i="1" dirty="0"/>
              <a:t>next Monday</a:t>
            </a:r>
            <a:r>
              <a:rPr lang="en-US" sz="5600" b="1" dirty="0"/>
              <a:t>.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887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362200"/>
            <a:ext cx="7086600" cy="33528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None/>
            </a:pPr>
            <a:endParaRPr lang="en-US" sz="2400" dirty="0"/>
          </a:p>
          <a:p>
            <a:pPr>
              <a:lnSpc>
                <a:spcPct val="80000"/>
              </a:lnSpc>
              <a:buNone/>
            </a:pPr>
            <a:r>
              <a:rPr lang="en-US" sz="2000" b="1" dirty="0"/>
              <a:t>__ 1. I ____ the laundry this afternoon. </a:t>
            </a:r>
          </a:p>
          <a:p>
            <a:pPr>
              <a:lnSpc>
                <a:spcPct val="80000"/>
              </a:lnSpc>
              <a:buNone/>
            </a:pPr>
            <a:r>
              <a:rPr lang="en-US" sz="2000" b="1" dirty="0"/>
              <a:t>      </a:t>
            </a:r>
            <a:r>
              <a:rPr lang="en-US" sz="2000" b="1" dirty="0">
                <a:solidFill>
                  <a:srgbClr val="990033"/>
                </a:solidFill>
              </a:rPr>
              <a:t>(A) </a:t>
            </a:r>
            <a:r>
              <a:rPr lang="en-US" sz="2000" b="1" dirty="0"/>
              <a:t>is going to do      </a:t>
            </a:r>
            <a:r>
              <a:rPr lang="en-US" sz="2000" b="1" dirty="0">
                <a:solidFill>
                  <a:srgbClr val="990033"/>
                </a:solidFill>
              </a:rPr>
              <a:t>(B)</a:t>
            </a:r>
            <a:r>
              <a:rPr lang="en-US" sz="2000" b="1" dirty="0"/>
              <a:t> am going to do      </a:t>
            </a:r>
            <a:r>
              <a:rPr lang="en-US" sz="2000" b="1" dirty="0">
                <a:solidFill>
                  <a:srgbClr val="990033"/>
                </a:solidFill>
              </a:rPr>
              <a:t>(C)</a:t>
            </a:r>
            <a:r>
              <a:rPr lang="en-US" sz="2000" b="1" dirty="0"/>
              <a:t> are going to do</a:t>
            </a:r>
          </a:p>
          <a:p>
            <a:pPr>
              <a:lnSpc>
                <a:spcPct val="80000"/>
              </a:lnSpc>
              <a:buNone/>
            </a:pPr>
            <a:endParaRPr lang="en-US" sz="2000" b="1" dirty="0"/>
          </a:p>
          <a:p>
            <a:pPr>
              <a:lnSpc>
                <a:spcPct val="80000"/>
              </a:lnSpc>
              <a:buNone/>
            </a:pPr>
            <a:r>
              <a:rPr lang="en-US" sz="2000" b="1" dirty="0"/>
              <a:t>__ </a:t>
            </a:r>
            <a:r>
              <a:rPr lang="en-US" sz="2000" b="1" dirty="0" smtClean="0"/>
              <a:t>2. </a:t>
            </a:r>
            <a:r>
              <a:rPr lang="en-US" sz="2000" b="1" dirty="0"/>
              <a:t>We ____ at the new Italian restaurant tomorrow night. </a:t>
            </a:r>
          </a:p>
          <a:p>
            <a:pPr>
              <a:lnSpc>
                <a:spcPct val="80000"/>
              </a:lnSpc>
              <a:buNone/>
            </a:pPr>
            <a:r>
              <a:rPr lang="en-US" sz="2000" b="1" dirty="0"/>
              <a:t>      </a:t>
            </a:r>
            <a:r>
              <a:rPr lang="en-US" sz="2000" b="1" dirty="0">
                <a:solidFill>
                  <a:srgbClr val="990033"/>
                </a:solidFill>
              </a:rPr>
              <a:t>(A) </a:t>
            </a:r>
            <a:r>
              <a:rPr lang="en-US" sz="2000" b="1" dirty="0"/>
              <a:t>am going to eat</a:t>
            </a:r>
            <a:r>
              <a:rPr lang="en-US" sz="2000" b="1" dirty="0">
                <a:solidFill>
                  <a:srgbClr val="990033"/>
                </a:solidFill>
              </a:rPr>
              <a:t>   (B) </a:t>
            </a:r>
            <a:r>
              <a:rPr lang="en-US" sz="2000" b="1" dirty="0"/>
              <a:t>is going to eat</a:t>
            </a:r>
            <a:r>
              <a:rPr lang="en-US" sz="2000" b="1" dirty="0">
                <a:solidFill>
                  <a:srgbClr val="990033"/>
                </a:solidFill>
              </a:rPr>
              <a:t>       (C) </a:t>
            </a:r>
            <a:r>
              <a:rPr lang="en-US" sz="2000" b="1" dirty="0"/>
              <a:t>are going to eat</a:t>
            </a:r>
          </a:p>
          <a:p>
            <a:pPr>
              <a:lnSpc>
                <a:spcPct val="80000"/>
              </a:lnSpc>
              <a:buNone/>
            </a:pPr>
            <a:endParaRPr lang="en-US" sz="2000" b="1" dirty="0"/>
          </a:p>
          <a:p>
            <a:pPr>
              <a:lnSpc>
                <a:spcPct val="80000"/>
              </a:lnSpc>
              <a:buNone/>
            </a:pPr>
            <a:r>
              <a:rPr lang="en-US" sz="2000" b="1" dirty="0"/>
              <a:t>__ </a:t>
            </a:r>
            <a:r>
              <a:rPr lang="en-US" sz="2000" b="1" dirty="0" smtClean="0"/>
              <a:t>3. </a:t>
            </a:r>
            <a:r>
              <a:rPr lang="en-US" sz="2000" b="1" dirty="0"/>
              <a:t>Carolyn ____ her baby next month.</a:t>
            </a:r>
          </a:p>
          <a:p>
            <a:pPr>
              <a:lnSpc>
                <a:spcPct val="80000"/>
              </a:lnSpc>
              <a:buNone/>
            </a:pPr>
            <a:r>
              <a:rPr lang="en-US" sz="2000" b="1" dirty="0"/>
              <a:t>      </a:t>
            </a:r>
            <a:r>
              <a:rPr lang="en-US" sz="2000" b="1" dirty="0">
                <a:solidFill>
                  <a:srgbClr val="990033"/>
                </a:solidFill>
              </a:rPr>
              <a:t>(A) </a:t>
            </a:r>
            <a:r>
              <a:rPr lang="en-US" sz="2000" b="1" dirty="0"/>
              <a:t>is going to have</a:t>
            </a:r>
            <a:r>
              <a:rPr lang="en-US" sz="2000" b="1" dirty="0">
                <a:solidFill>
                  <a:srgbClr val="990033"/>
                </a:solidFill>
              </a:rPr>
              <a:t>   (B) </a:t>
            </a:r>
            <a:r>
              <a:rPr lang="en-US" sz="2000" b="1" dirty="0"/>
              <a:t>am going to have</a:t>
            </a:r>
            <a:r>
              <a:rPr lang="en-US" sz="2000" b="1" dirty="0">
                <a:solidFill>
                  <a:srgbClr val="990033"/>
                </a:solidFill>
              </a:rPr>
              <a:t>  (C) </a:t>
            </a:r>
            <a:r>
              <a:rPr lang="en-US" sz="2000" b="1" dirty="0"/>
              <a:t>are going to have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Arial Black" pitchFamily="34" charset="0"/>
              </a:rPr>
              <a:t>Select the best answer</a:t>
            </a:r>
            <a:r>
              <a:rPr lang="en-US" sz="2000" dirty="0" smtClean="0">
                <a:latin typeface="Arial Black" pitchFamily="34" charset="0"/>
              </a:rPr>
              <a:t>.</a:t>
            </a:r>
            <a:endParaRPr lang="en-US" sz="2000" dirty="0">
              <a:latin typeface="Arial Black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422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3200"/>
            <a:ext cx="7391400" cy="1143000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Algerian" pitchFamily="82" charset="0"/>
              </a:rPr>
              <a:t>Future Continuous</a:t>
            </a:r>
            <a:endParaRPr lang="en-US" sz="4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770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 smtClean="0">
                <a:latin typeface="Algerian" pitchFamily="82" charset="0"/>
              </a:rPr>
              <a:t>use</a:t>
            </a:r>
            <a:endParaRPr lang="en-US" sz="4800" b="1" dirty="0">
              <a:latin typeface="Algerian" pitchFamily="8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000" dirty="0">
                <a:solidFill>
                  <a:srgbClr val="C00000"/>
                </a:solidFill>
                <a:latin typeface="Arial Black" pitchFamily="34" charset="0"/>
              </a:rPr>
              <a:t>We use the future continuous tense to talk about things that have been planned or likely to happen</a:t>
            </a: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.</a:t>
            </a:r>
          </a:p>
          <a:p>
            <a:pPr indent="0">
              <a:buNone/>
            </a:pPr>
            <a:endParaRPr lang="en-US" sz="20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> The Future Continuous Tense expresses an activity that will continue at time in the future. </a:t>
            </a:r>
            <a:endParaRPr lang="th-TH" sz="2000" dirty="0">
              <a:solidFill>
                <a:srgbClr val="C00000"/>
              </a:solidFill>
              <a:latin typeface="Arial Black" pitchFamily="34" charset="0"/>
            </a:endParaRP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889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lgerian" pitchFamily="82" charset="0"/>
              </a:rPr>
              <a:t>form</a:t>
            </a:r>
            <a:endParaRPr lang="en-US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Arial Black" pitchFamily="34" charset="0"/>
              </a:rPr>
              <a:t> will + be     (v + -</a:t>
            </a:r>
            <a:r>
              <a:rPr lang="en-US" sz="2000" dirty="0" err="1">
                <a:latin typeface="Arial Black" pitchFamily="34" charset="0"/>
              </a:rPr>
              <a:t>ing</a:t>
            </a:r>
            <a:r>
              <a:rPr lang="en-US" sz="2000" dirty="0">
                <a:latin typeface="Arial Black" pitchFamily="34" charset="0"/>
              </a:rPr>
              <a:t>)</a:t>
            </a:r>
            <a:br>
              <a:rPr lang="en-US" sz="2000" dirty="0">
                <a:latin typeface="Arial Black" pitchFamily="34" charset="0"/>
              </a:rPr>
            </a:br>
            <a:r>
              <a:rPr lang="en-US" sz="2000" dirty="0">
                <a:latin typeface="Arial Black" pitchFamily="34" charset="0"/>
              </a:rPr>
              <a:t>  </a:t>
            </a:r>
            <a:r>
              <a:rPr lang="en-US" sz="2000" dirty="0" smtClean="0">
                <a:latin typeface="Arial Black" pitchFamily="34" charset="0"/>
              </a:rPr>
              <a:t> </a:t>
            </a:r>
            <a:r>
              <a:rPr lang="en-US" sz="2000" dirty="0">
                <a:latin typeface="Arial Black" pitchFamily="34" charset="0"/>
              </a:rPr>
              <a:t>is, am, are + going to + be + (v + </a:t>
            </a:r>
            <a:r>
              <a:rPr lang="en-US" sz="2000" dirty="0" err="1">
                <a:latin typeface="Arial Black" pitchFamily="34" charset="0"/>
              </a:rPr>
              <a:t>ing</a:t>
            </a:r>
            <a:r>
              <a:rPr lang="en-US" sz="2000" dirty="0">
                <a:latin typeface="Arial Black" pitchFamily="34" charset="0"/>
              </a:rPr>
              <a:t>) </a:t>
            </a:r>
            <a:endParaRPr lang="en-US" sz="2000" dirty="0" smtClean="0">
              <a:latin typeface="Arial Black" pitchFamily="34" charset="0"/>
            </a:endParaRPr>
          </a:p>
          <a:p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Arial Black" pitchFamily="34" charset="0"/>
              </a:rPr>
              <a:t>I will be reading when you come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.)</a:t>
            </a:r>
            <a:endParaRPr lang="en-US" sz="2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055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116138"/>
            <a:ext cx="8421688" cy="4437062"/>
          </a:xfrm>
        </p:spPr>
        <p:txBody>
          <a:bodyPr/>
          <a:lstStyle/>
          <a:p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endParaRPr lang="th-TH" dirty="0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838200" y="3810000"/>
            <a:ext cx="769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3962400" y="2514600"/>
            <a:ext cx="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6" name="Arc 6"/>
          <p:cNvSpPr>
            <a:spLocks/>
          </p:cNvSpPr>
          <p:nvPr/>
        </p:nvSpPr>
        <p:spPr bwMode="auto">
          <a:xfrm rot="7162004">
            <a:off x="5335587" y="2513013"/>
            <a:ext cx="2074863" cy="2687638"/>
          </a:xfrm>
          <a:custGeom>
            <a:avLst/>
            <a:gdLst>
              <a:gd name="G0" fmla="+- 0 0 0"/>
              <a:gd name="G1" fmla="+- 21445 0 0"/>
              <a:gd name="G2" fmla="+- 21600 0 0"/>
              <a:gd name="T0" fmla="*/ 2585 w 21600"/>
              <a:gd name="T1" fmla="*/ 0 h 33485"/>
              <a:gd name="T2" fmla="*/ 17933 w 21600"/>
              <a:gd name="T3" fmla="*/ 33485 h 33485"/>
              <a:gd name="T4" fmla="*/ 0 w 21600"/>
              <a:gd name="T5" fmla="*/ 21445 h 33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3485" fill="none" extrusionOk="0">
                <a:moveTo>
                  <a:pt x="2584" y="0"/>
                </a:moveTo>
                <a:cubicBezTo>
                  <a:pt x="13435" y="1308"/>
                  <a:pt x="21600" y="10515"/>
                  <a:pt x="21600" y="21445"/>
                </a:cubicBezTo>
                <a:cubicBezTo>
                  <a:pt x="21600" y="25733"/>
                  <a:pt x="20323" y="29924"/>
                  <a:pt x="17933" y="33485"/>
                </a:cubicBezTo>
              </a:path>
              <a:path w="21600" h="33485" stroke="0" extrusionOk="0">
                <a:moveTo>
                  <a:pt x="2584" y="0"/>
                </a:moveTo>
                <a:cubicBezTo>
                  <a:pt x="13435" y="1308"/>
                  <a:pt x="21600" y="10515"/>
                  <a:pt x="21600" y="21445"/>
                </a:cubicBezTo>
                <a:cubicBezTo>
                  <a:pt x="21600" y="25733"/>
                  <a:pt x="20323" y="29924"/>
                  <a:pt x="17933" y="33485"/>
                </a:cubicBezTo>
                <a:lnTo>
                  <a:pt x="0" y="21445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64008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3581400" y="2057400"/>
            <a:ext cx="762000" cy="37623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</a:t>
            </a:r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990600" y="3200400"/>
            <a:ext cx="762000" cy="37623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</a:t>
            </a:r>
            <a:endParaRPr lang="th-TH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7467600" y="3200400"/>
            <a:ext cx="914400" cy="37623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 </a:t>
            </a:r>
            <a:r>
              <a:rPr lang="en-US" b="1" dirty="0"/>
              <a:t>Future</a:t>
            </a:r>
            <a:endParaRPr lang="th-TH" b="1" dirty="0"/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6019800" y="33528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 p.m.</a:t>
            </a:r>
            <a:endParaRPr lang="th-TH"/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4495800" y="33528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 p.m.</a:t>
            </a:r>
            <a:endParaRPr lang="th-TH"/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>
            <a:off x="7696200" y="3810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6" name="Line 16"/>
          <p:cNvSpPr>
            <a:spLocks noChangeShapeType="1"/>
          </p:cNvSpPr>
          <p:nvPr/>
        </p:nvSpPr>
        <p:spPr bwMode="auto">
          <a:xfrm flipH="1" flipV="1">
            <a:off x="4876800" y="3810000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4495800" y="1905000"/>
            <a:ext cx="38862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Arial Black" pitchFamily="34" charset="0"/>
              </a:rPr>
              <a:t>I will begin to study at 8 p.m.</a:t>
            </a:r>
            <a:br>
              <a:rPr lang="en-US" sz="1600" dirty="0">
                <a:latin typeface="Arial Black" pitchFamily="34" charset="0"/>
              </a:rPr>
            </a:br>
            <a:r>
              <a:rPr lang="en-US" sz="1600" dirty="0">
                <a:latin typeface="Arial Black" pitchFamily="34" charset="0"/>
              </a:rPr>
              <a:t>My father will come home at 9 p.m.</a:t>
            </a:r>
            <a:br>
              <a:rPr lang="en-US" sz="1600" dirty="0">
                <a:latin typeface="Arial Black" pitchFamily="34" charset="0"/>
              </a:rPr>
            </a:br>
            <a:r>
              <a:rPr lang="en-US" sz="1600" dirty="0">
                <a:latin typeface="Arial Black" pitchFamily="34" charset="0"/>
              </a:rPr>
              <a:t>I </a:t>
            </a:r>
            <a:r>
              <a:rPr lang="en-US" sz="1600" u="sng" dirty="0">
                <a:latin typeface="Arial Black" pitchFamily="34" charset="0"/>
              </a:rPr>
              <a:t>will be studying</a:t>
            </a:r>
            <a:r>
              <a:rPr lang="en-US" sz="1600" dirty="0">
                <a:latin typeface="Arial Black" pitchFamily="34" charset="0"/>
              </a:rPr>
              <a:t> when he comes home</a:t>
            </a:r>
            <a:r>
              <a:rPr lang="en-US" dirty="0"/>
              <a:t>.</a:t>
            </a:r>
            <a:endParaRPr lang="th-TH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58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lgerian" pitchFamily="82" charset="0"/>
              </a:rPr>
              <a:t>story</a:t>
            </a:r>
            <a:endParaRPr lang="en-US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en-US" sz="2400" dirty="0">
                <a:latin typeface="Arial Black" pitchFamily="34" charset="0"/>
              </a:rPr>
              <a:t>- When I arrive at the party, everybody is going to be celebrating. Some will be dancing. Others are going to talking. A few people will be eating pizza, and several people are going to be </a:t>
            </a:r>
            <a:r>
              <a:rPr lang="en-US" sz="2400" dirty="0" smtClean="0">
                <a:latin typeface="Arial Black" pitchFamily="34" charset="0"/>
              </a:rPr>
              <a:t>drinking tea.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705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295400"/>
            <a:ext cx="6934200" cy="83820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rial Black" pitchFamily="34" charset="0"/>
              </a:rPr>
              <a:t> </a:t>
            </a:r>
            <a:r>
              <a:rPr lang="en-US" sz="2800" b="1" dirty="0">
                <a:latin typeface="Arial Black" pitchFamily="34" charset="0"/>
              </a:rPr>
              <a:t>How do we use future continuous tense.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33600"/>
            <a:ext cx="6705600" cy="3429000"/>
          </a:xfrm>
        </p:spPr>
        <p:txBody>
          <a:bodyPr>
            <a:normAutofit fontScale="85000" lnSpcReduction="10000"/>
          </a:bodyPr>
          <a:lstStyle/>
          <a:p>
            <a:pPr>
              <a:buFontTx/>
              <a:buNone/>
            </a:pPr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>1. Expressing activity will be happening at a time in the future.</a:t>
            </a:r>
            <a:b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>          </a:t>
            </a:r>
            <a:r>
              <a:rPr lang="en-US" sz="2000" b="1" dirty="0">
                <a:solidFill>
                  <a:srgbClr val="0070C0"/>
                </a:solidFill>
                <a:latin typeface="Arial Black" pitchFamily="34" charset="0"/>
              </a:rPr>
              <a:t>-   He will be living in Thailand this time next year.</a:t>
            </a:r>
          </a:p>
          <a:p>
            <a:pPr>
              <a:buFontTx/>
              <a:buNone/>
            </a:pPr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>   2. Interrupted action in the future</a:t>
            </a:r>
            <a:b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>          </a:t>
            </a:r>
            <a:r>
              <a:rPr lang="en-US" sz="2000" b="1" dirty="0">
                <a:solidFill>
                  <a:srgbClr val="0070C0"/>
                </a:solidFill>
                <a:latin typeface="Arial Black" pitchFamily="34" charset="0"/>
              </a:rPr>
              <a:t>-  I will be watching T.V. when she arrives.</a:t>
            </a:r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>3. Parallel actions in the future</a:t>
            </a:r>
            <a:b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>          </a:t>
            </a:r>
            <a:r>
              <a:rPr lang="en-US" sz="2000" b="1" dirty="0">
                <a:solidFill>
                  <a:srgbClr val="0070C0"/>
                </a:solidFill>
                <a:latin typeface="Arial Black" pitchFamily="34" charset="0"/>
              </a:rPr>
              <a:t>-  I am going to be studying and he is going to be making dinner.</a:t>
            </a:r>
            <a:endParaRPr lang="th-TH" sz="2000" b="1" dirty="0">
              <a:solidFill>
                <a:srgbClr val="0070C0"/>
              </a:solidFill>
              <a:latin typeface="Arial Black" pitchFamily="34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18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685800"/>
          </a:xfrm>
          <a:solidFill>
            <a:srgbClr val="FFC000"/>
          </a:solidFill>
          <a:effectLst>
            <a:softEdge rad="127000"/>
          </a:effectLst>
        </p:spPr>
        <p:txBody>
          <a:bodyPr/>
          <a:lstStyle/>
          <a:p>
            <a:r>
              <a:rPr lang="en-US" b="1" dirty="0">
                <a:latin typeface="Algerian" pitchFamily="82" charset="0"/>
              </a:rPr>
              <a:t>Let’s practices.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391400" cy="3733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Arial Black" pitchFamily="34" charset="0"/>
              </a:rPr>
              <a:t>1. Howard will be……… (leave) for Bangkok next Sunday.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Arial Black" pitchFamily="34" charset="0"/>
              </a:rPr>
              <a:t>2. My parents …………(move) house this weekend.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Arial Black" pitchFamily="34" charset="0"/>
              </a:rPr>
              <a:t>3. The final term……….(end) next three months.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Arial Black" pitchFamily="34" charset="0"/>
              </a:rPr>
              <a:t>4. Catherine ……….(write) the invitations and Carol ………(send) them out.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Arial Black" pitchFamily="34" charset="0"/>
              </a:rPr>
              <a:t>5. Next year, Mark………..(go) to USA 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latin typeface="Arial Black" pitchFamily="34" charset="0"/>
              </a:rPr>
              <a:t>6. When she…….. (come) home tonight, her mother ………(watch) television.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23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383300"/>
              </p:ext>
            </p:extLst>
          </p:nvPr>
        </p:nvGraphicFramePr>
        <p:xfrm>
          <a:off x="304800" y="457200"/>
          <a:ext cx="8534399" cy="6095997"/>
        </p:xfrm>
        <a:graphic>
          <a:graphicData uri="http://schemas.openxmlformats.org/drawingml/2006/table">
            <a:tbl>
              <a:tblPr/>
              <a:tblGrid>
                <a:gridCol w="8534399"/>
              </a:tblGrid>
              <a:tr h="2621597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Fill in the verbs in brackets in the Future Progressive.</a:t>
                      </a:r>
                      <a:br>
                        <a:rPr lang="en-US" sz="2000" b="1" dirty="0"/>
                      </a:br>
                      <a:r>
                        <a:rPr lang="en-US" sz="2000" b="1" dirty="0"/>
                        <a:t/>
                      </a:r>
                      <a:br>
                        <a:rPr lang="en-US" sz="2000" b="1" dirty="0"/>
                      </a:br>
                      <a:r>
                        <a:rPr lang="en-US" sz="2000" b="1" dirty="0"/>
                        <a:t>Example: Max ______________ on the computer when his mother comes home. </a:t>
                      </a:r>
                      <a:r>
                        <a:rPr lang="en-US" sz="2000" b="1" i="1" dirty="0"/>
                        <a:t>(to play)</a:t>
                      </a:r>
                      <a:r>
                        <a:rPr lang="en-US" sz="2000" b="1" dirty="0"/>
                        <a:t/>
                      </a:r>
                      <a:br>
                        <a:rPr lang="en-US" sz="2000" b="1" dirty="0"/>
                      </a:br>
                      <a:r>
                        <a:rPr lang="en-US" sz="2000" b="1" dirty="0"/>
                        <a:t/>
                      </a:r>
                      <a:br>
                        <a:rPr lang="en-US" sz="2000" b="1" dirty="0"/>
                      </a:br>
                      <a:r>
                        <a:rPr lang="en-US" sz="2000" b="1" dirty="0"/>
                        <a:t>Answer: Max </a:t>
                      </a:r>
                      <a:r>
                        <a:rPr lang="en-US" sz="2000" b="1" i="1" dirty="0"/>
                        <a:t>will be playing</a:t>
                      </a:r>
                      <a:r>
                        <a:rPr lang="en-US" sz="2000" b="1" dirty="0"/>
                        <a:t> on the computer when his mother comes home.</a:t>
                      </a:r>
                      <a:br>
                        <a:rPr lang="en-US" sz="2000" b="1" dirty="0"/>
                      </a:br>
                      <a:r>
                        <a:rPr lang="en-US" sz="2000" b="1" dirty="0"/>
                        <a:t/>
                      </a:r>
                      <a:br>
                        <a:rPr lang="en-US" sz="2000" b="1" dirty="0"/>
                      </a:br>
                      <a:endParaRPr lang="en-US" sz="2000" b="1" dirty="0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1) Peggy to the party on Saturday. </a:t>
                      </a:r>
                      <a:r>
                        <a:rPr lang="en-US" sz="2000" b="1" i="1" dirty="0"/>
                        <a:t>(to come)</a:t>
                      </a:r>
                      <a:endParaRPr lang="en-US" sz="2000" b="1" dirty="0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/>
                        <a:t>2) We him tomorrow. </a:t>
                      </a:r>
                      <a:r>
                        <a:rPr lang="en-US" sz="2000" b="1" i="1"/>
                        <a:t>(to meet)</a:t>
                      </a:r>
                      <a:endParaRPr lang="en-US" sz="2000" b="1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/>
                        <a:t>3) This time next week he to South Africa. </a:t>
                      </a:r>
                      <a:r>
                        <a:rPr lang="en-US" sz="2000" b="1" i="1"/>
                        <a:t>(to fly)</a:t>
                      </a:r>
                      <a:endParaRPr lang="en-US" sz="2000" b="1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/>
                        <a:t>4) At 6 o'clock on Friday they the new song. </a:t>
                      </a:r>
                      <a:r>
                        <a:rPr lang="en-US" sz="2000" b="1" i="1"/>
                        <a:t>(to sing)</a:t>
                      </a:r>
                      <a:endParaRPr lang="en-US" sz="2000" b="1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/>
                        <a:t>5) It when I reach Bangkok. </a:t>
                      </a:r>
                      <a:r>
                        <a:rPr lang="en-US" sz="2000" b="1" i="1"/>
                        <a:t>(to rain)</a:t>
                      </a:r>
                      <a:endParaRPr lang="en-US" sz="2000" b="1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/>
                        <a:t>6) Tomorrow at nine I a test. </a:t>
                      </a:r>
                      <a:r>
                        <a:rPr lang="en-US" sz="2000" b="1" i="1"/>
                        <a:t>(to write)</a:t>
                      </a:r>
                      <a:endParaRPr lang="en-US" sz="2000" b="1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/>
                        <a:t>7) Andy a video when I arrive tonight. </a:t>
                      </a:r>
                      <a:r>
                        <a:rPr lang="en-US" sz="2000" b="1" i="1"/>
                        <a:t>(to watch)</a:t>
                      </a:r>
                      <a:endParaRPr lang="en-US" sz="2000" b="1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/>
                        <a:t>8) You pizza soon. </a:t>
                      </a:r>
                      <a:r>
                        <a:rPr lang="en-US" sz="2000" b="1" i="1"/>
                        <a:t>(to eat)</a:t>
                      </a:r>
                      <a:endParaRPr lang="en-US" sz="2000" b="1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9) She when you telephone her. </a:t>
                      </a:r>
                      <a:r>
                        <a:rPr lang="en-US" sz="2000" b="1" i="1" dirty="0"/>
                        <a:t>(to sleep)</a:t>
                      </a:r>
                      <a:endParaRPr lang="en-US" sz="2000" b="1" dirty="0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744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10) They in Budapest just about now. </a:t>
                      </a:r>
                      <a:r>
                        <a:rPr lang="en-US" sz="2000" b="1" i="1" dirty="0"/>
                        <a:t>(to arrive)</a:t>
                      </a:r>
                      <a:endParaRPr lang="en-US" sz="2000" b="1" dirty="0"/>
                    </a:p>
                  </a:txBody>
                  <a:tcPr marL="6522" marR="6522" marT="6522" marB="65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565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237207"/>
              </p:ext>
            </p:extLst>
          </p:nvPr>
        </p:nvGraphicFramePr>
        <p:xfrm>
          <a:off x="228600" y="1142999"/>
          <a:ext cx="8763000" cy="4648200"/>
        </p:xfrm>
        <a:graphic>
          <a:graphicData uri="http://schemas.openxmlformats.org/drawingml/2006/table">
            <a:tbl>
              <a:tblPr/>
              <a:tblGrid>
                <a:gridCol w="8763000"/>
              </a:tblGrid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1) Peggy </a:t>
                      </a:r>
                      <a:r>
                        <a:rPr lang="en-US" sz="2000" b="1" dirty="0"/>
                        <a:t>will be coming</a:t>
                      </a:r>
                      <a:r>
                        <a:rPr lang="en-US" sz="2000" dirty="0"/>
                        <a:t> to the party on Saturday.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2) We </a:t>
                      </a:r>
                      <a:r>
                        <a:rPr lang="en-US" sz="2000" b="1" dirty="0"/>
                        <a:t>will be meeting</a:t>
                      </a:r>
                      <a:r>
                        <a:rPr lang="en-US" sz="2000" dirty="0"/>
                        <a:t> him tomorrow.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3) This time next week he </a:t>
                      </a:r>
                      <a:r>
                        <a:rPr lang="en-US" sz="2000" b="1" dirty="0"/>
                        <a:t>will be flying</a:t>
                      </a:r>
                      <a:r>
                        <a:rPr lang="en-US" sz="2000" dirty="0"/>
                        <a:t> to South Africa.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/>
                        <a:t>4) At 6 o'clock on Friday they </a:t>
                      </a:r>
                      <a:r>
                        <a:rPr lang="en-US" sz="2000" b="1"/>
                        <a:t>will be singing</a:t>
                      </a:r>
                      <a:r>
                        <a:rPr lang="en-US" sz="2000"/>
                        <a:t> the new song.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/>
                        <a:t>5) It </a:t>
                      </a:r>
                      <a:r>
                        <a:rPr lang="en-US" sz="2000" b="1"/>
                        <a:t>will probably be raining</a:t>
                      </a:r>
                      <a:r>
                        <a:rPr lang="en-US" sz="2000"/>
                        <a:t> when I reach Bangkok.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/>
                        <a:t>6) Tomorrow at nine I </a:t>
                      </a:r>
                      <a:r>
                        <a:rPr lang="en-US" sz="2000" b="1"/>
                        <a:t>will be writing</a:t>
                      </a:r>
                      <a:r>
                        <a:rPr lang="en-US" sz="2000"/>
                        <a:t> a test.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/>
                        <a:t>7) Andy </a:t>
                      </a:r>
                      <a:r>
                        <a:rPr lang="en-US" sz="2000" b="1"/>
                        <a:t>will be watching</a:t>
                      </a:r>
                      <a:r>
                        <a:rPr lang="en-US" sz="2000"/>
                        <a:t> a video when I arrive tonight.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8) You </a:t>
                      </a:r>
                      <a:r>
                        <a:rPr lang="en-US" sz="2000" b="1" dirty="0"/>
                        <a:t>will be eating</a:t>
                      </a:r>
                      <a:r>
                        <a:rPr lang="en-US" sz="2000" dirty="0"/>
                        <a:t> pizza soon.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9) She </a:t>
                      </a:r>
                      <a:r>
                        <a:rPr lang="en-US" sz="2000" b="1" dirty="0"/>
                        <a:t>will be sleeping</a:t>
                      </a:r>
                      <a:r>
                        <a:rPr lang="en-US" sz="2000" dirty="0"/>
                        <a:t> when you telephone her.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10) They </a:t>
                      </a:r>
                      <a:r>
                        <a:rPr lang="en-US" sz="2000" b="1" dirty="0"/>
                        <a:t>will be arriving</a:t>
                      </a:r>
                      <a:r>
                        <a:rPr lang="en-US" sz="2000" dirty="0"/>
                        <a:t> in Budapest just about now.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374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568</TotalTime>
  <Words>1971</Words>
  <Application>Microsoft Macintosh PowerPoint</Application>
  <PresentationFormat>On-screen Show (4:3)</PresentationFormat>
  <Paragraphs>438</Paragraphs>
  <Slides>59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Couture</vt:lpstr>
      <vt:lpstr>Tenses</vt:lpstr>
      <vt:lpstr>PowerPoint Presentation</vt:lpstr>
      <vt:lpstr>PowerPoint Presentation</vt:lpstr>
      <vt:lpstr>Present simple</vt:lpstr>
      <vt:lpstr>use</vt:lpstr>
      <vt:lpstr>Form: positive &amp; negative.</vt:lpstr>
      <vt:lpstr>Question: short answer</vt:lpstr>
      <vt:lpstr>Question: WH question</vt:lpstr>
      <vt:lpstr>Time to practice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Present continuous</vt:lpstr>
      <vt:lpstr>use</vt:lpstr>
      <vt:lpstr>Form: positive and negative.</vt:lpstr>
      <vt:lpstr>Question: short answer.</vt:lpstr>
      <vt:lpstr>Question : WH</vt:lpstr>
      <vt:lpstr>Present simple and present continuous</vt:lpstr>
      <vt:lpstr>notice</vt:lpstr>
      <vt:lpstr>PowerPoint Presentation</vt:lpstr>
      <vt:lpstr>PowerPoint Presentation</vt:lpstr>
      <vt:lpstr>Past simple</vt:lpstr>
      <vt:lpstr>use</vt:lpstr>
      <vt:lpstr>form</vt:lpstr>
      <vt:lpstr>Negative: didn’t </vt:lpstr>
      <vt:lpstr>Question:short answer</vt:lpstr>
      <vt:lpstr>Question:wh</vt:lpstr>
      <vt:lpstr>practice</vt:lpstr>
      <vt:lpstr>PowerPoint Presentation</vt:lpstr>
      <vt:lpstr>PowerPoint Presentation</vt:lpstr>
      <vt:lpstr>Past continuous</vt:lpstr>
      <vt:lpstr>use</vt:lpstr>
      <vt:lpstr>form</vt:lpstr>
      <vt:lpstr>Question:short answer.</vt:lpstr>
      <vt:lpstr>Wh/ question</vt:lpstr>
      <vt:lpstr>practice</vt:lpstr>
      <vt:lpstr>PowerPoint Presentation</vt:lpstr>
      <vt:lpstr>PowerPoint Presentation</vt:lpstr>
      <vt:lpstr>simple past tense  or  past progressive tense. </vt:lpstr>
      <vt:lpstr>practice</vt:lpstr>
      <vt:lpstr>PowerPoint Presentation</vt:lpstr>
      <vt:lpstr>PowerPoint Presentation</vt:lpstr>
      <vt:lpstr>PowerPoint Presentation</vt:lpstr>
      <vt:lpstr>Future simple</vt:lpstr>
      <vt:lpstr>form</vt:lpstr>
      <vt:lpstr>How to use it </vt:lpstr>
      <vt:lpstr>Examples</vt:lpstr>
      <vt:lpstr>Select the best answer.</vt:lpstr>
      <vt:lpstr>Future Continuous</vt:lpstr>
      <vt:lpstr>use</vt:lpstr>
      <vt:lpstr>form</vt:lpstr>
      <vt:lpstr>PowerPoint Presentation</vt:lpstr>
      <vt:lpstr>story</vt:lpstr>
      <vt:lpstr> How do we use future continuous tense.</vt:lpstr>
      <vt:lpstr>Let’s practices.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Tenses</dc:title>
  <dc:creator>DELL</dc:creator>
  <cp:lastModifiedBy>Azzah Alzahrani</cp:lastModifiedBy>
  <cp:revision>41</cp:revision>
  <dcterms:created xsi:type="dcterms:W3CDTF">2011-07-22T18:48:22Z</dcterms:created>
  <dcterms:modified xsi:type="dcterms:W3CDTF">2012-02-11T20:10:44Z</dcterms:modified>
</cp:coreProperties>
</file>