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Lst>
  <p:notesMasterIdLst>
    <p:notesMasterId r:id="rId34"/>
  </p:notesMasterIdLst>
  <p:sldIdLst>
    <p:sldId id="355" r:id="rId2"/>
    <p:sldId id="356" r:id="rId3"/>
    <p:sldId id="296" r:id="rId4"/>
    <p:sldId id="297" r:id="rId5"/>
    <p:sldId id="302" r:id="rId6"/>
    <p:sldId id="298" r:id="rId7"/>
    <p:sldId id="299" r:id="rId8"/>
    <p:sldId id="300" r:id="rId9"/>
    <p:sldId id="303" r:id="rId10"/>
    <p:sldId id="304" r:id="rId11"/>
    <p:sldId id="305" r:id="rId12"/>
    <p:sldId id="306" r:id="rId13"/>
    <p:sldId id="307" r:id="rId14"/>
    <p:sldId id="308" r:id="rId15"/>
    <p:sldId id="309" r:id="rId16"/>
    <p:sldId id="354" r:id="rId17"/>
    <p:sldId id="357" r:id="rId18"/>
    <p:sldId id="358" r:id="rId19"/>
    <p:sldId id="359" r:id="rId20"/>
    <p:sldId id="360" r:id="rId21"/>
    <p:sldId id="361" r:id="rId22"/>
    <p:sldId id="362" r:id="rId23"/>
    <p:sldId id="363" r:id="rId24"/>
    <p:sldId id="364" r:id="rId25"/>
    <p:sldId id="365" r:id="rId26"/>
    <p:sldId id="366" r:id="rId27"/>
    <p:sldId id="367" r:id="rId28"/>
    <p:sldId id="368" r:id="rId29"/>
    <p:sldId id="369" r:id="rId30"/>
    <p:sldId id="370" r:id="rId31"/>
    <p:sldId id="371" r:id="rId32"/>
    <p:sldId id="280" r:id="rId33"/>
  </p:sldIdLst>
  <p:sldSz cx="9144000" cy="6858000" type="screen4x3"/>
  <p:notesSz cx="6858000" cy="9144000"/>
  <p:defaultTextStyle>
    <a:defPPr>
      <a:defRPr lang="en-US"/>
    </a:defPPr>
    <a:lvl1pPr algn="r" rtl="1" fontAlgn="base">
      <a:spcBef>
        <a:spcPct val="0"/>
      </a:spcBef>
      <a:spcAft>
        <a:spcPct val="0"/>
      </a:spcAft>
      <a:defRPr sz="2400" kern="1200">
        <a:solidFill>
          <a:schemeClr val="tx1"/>
        </a:solidFill>
        <a:latin typeface="Times New Roman" pitchFamily="18" charset="0"/>
        <a:ea typeface="+mn-ea"/>
        <a:cs typeface="Arial" pitchFamily="34" charset="0"/>
      </a:defRPr>
    </a:lvl1pPr>
    <a:lvl2pPr marL="457200" algn="r" rtl="1" fontAlgn="base">
      <a:spcBef>
        <a:spcPct val="0"/>
      </a:spcBef>
      <a:spcAft>
        <a:spcPct val="0"/>
      </a:spcAft>
      <a:defRPr sz="2400" kern="1200">
        <a:solidFill>
          <a:schemeClr val="tx1"/>
        </a:solidFill>
        <a:latin typeface="Times New Roman" pitchFamily="18" charset="0"/>
        <a:ea typeface="+mn-ea"/>
        <a:cs typeface="Arial" pitchFamily="34" charset="0"/>
      </a:defRPr>
    </a:lvl2pPr>
    <a:lvl3pPr marL="914400" algn="r" rtl="1" fontAlgn="base">
      <a:spcBef>
        <a:spcPct val="0"/>
      </a:spcBef>
      <a:spcAft>
        <a:spcPct val="0"/>
      </a:spcAft>
      <a:defRPr sz="2400" kern="1200">
        <a:solidFill>
          <a:schemeClr val="tx1"/>
        </a:solidFill>
        <a:latin typeface="Times New Roman" pitchFamily="18" charset="0"/>
        <a:ea typeface="+mn-ea"/>
        <a:cs typeface="Arial" pitchFamily="34" charset="0"/>
      </a:defRPr>
    </a:lvl3pPr>
    <a:lvl4pPr marL="1371600" algn="r" rtl="1" fontAlgn="base">
      <a:spcBef>
        <a:spcPct val="0"/>
      </a:spcBef>
      <a:spcAft>
        <a:spcPct val="0"/>
      </a:spcAft>
      <a:defRPr sz="2400" kern="1200">
        <a:solidFill>
          <a:schemeClr val="tx1"/>
        </a:solidFill>
        <a:latin typeface="Times New Roman" pitchFamily="18" charset="0"/>
        <a:ea typeface="+mn-ea"/>
        <a:cs typeface="Arial" pitchFamily="34" charset="0"/>
      </a:defRPr>
    </a:lvl4pPr>
    <a:lvl5pPr marL="1828800" algn="r" rtl="1" fontAlgn="base">
      <a:spcBef>
        <a:spcPct val="0"/>
      </a:spcBef>
      <a:spcAft>
        <a:spcPct val="0"/>
      </a:spcAft>
      <a:defRPr sz="2400" kern="1200">
        <a:solidFill>
          <a:schemeClr val="tx1"/>
        </a:solidFill>
        <a:latin typeface="Times New Roman" pitchFamily="18" charset="0"/>
        <a:ea typeface="+mn-ea"/>
        <a:cs typeface="Arial" pitchFamily="34" charset="0"/>
      </a:defRPr>
    </a:lvl5pPr>
    <a:lvl6pPr marL="2286000" algn="r" defTabSz="914400" rtl="1" eaLnBrk="1" latinLnBrk="0" hangingPunct="1">
      <a:defRPr sz="2400" kern="1200">
        <a:solidFill>
          <a:schemeClr val="tx1"/>
        </a:solidFill>
        <a:latin typeface="Times New Roman" pitchFamily="18" charset="0"/>
        <a:ea typeface="+mn-ea"/>
        <a:cs typeface="Arial" pitchFamily="34" charset="0"/>
      </a:defRPr>
    </a:lvl6pPr>
    <a:lvl7pPr marL="2743200" algn="r" defTabSz="914400" rtl="1" eaLnBrk="1" latinLnBrk="0" hangingPunct="1">
      <a:defRPr sz="2400" kern="1200">
        <a:solidFill>
          <a:schemeClr val="tx1"/>
        </a:solidFill>
        <a:latin typeface="Times New Roman" pitchFamily="18" charset="0"/>
        <a:ea typeface="+mn-ea"/>
        <a:cs typeface="Arial" pitchFamily="34" charset="0"/>
      </a:defRPr>
    </a:lvl7pPr>
    <a:lvl8pPr marL="3200400" algn="r" defTabSz="914400" rtl="1" eaLnBrk="1" latinLnBrk="0" hangingPunct="1">
      <a:defRPr sz="2400" kern="1200">
        <a:solidFill>
          <a:schemeClr val="tx1"/>
        </a:solidFill>
        <a:latin typeface="Times New Roman" pitchFamily="18" charset="0"/>
        <a:ea typeface="+mn-ea"/>
        <a:cs typeface="Arial" pitchFamily="34" charset="0"/>
      </a:defRPr>
    </a:lvl8pPr>
    <a:lvl9pPr marL="3657600" algn="r" defTabSz="914400" rtl="1" eaLnBrk="1" latinLnBrk="0" hangingPunct="1">
      <a:defRPr sz="2400" kern="1200">
        <a:solidFill>
          <a:schemeClr val="tx1"/>
        </a:solidFill>
        <a:latin typeface="Times New Roman"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109" autoAdjust="0"/>
    <p:restoredTop sz="94660"/>
  </p:normalViewPr>
  <p:slideViewPr>
    <p:cSldViewPr>
      <p:cViewPr varScale="1">
        <p:scale>
          <a:sx n="65" d="100"/>
          <a:sy n="65" d="100"/>
        </p:scale>
        <p:origin x="-342" y="-108"/>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8796"/>
    </p:cViewPr>
  </p:sorterViewPr>
  <p:notesViewPr>
    <p:cSldViewPr>
      <p:cViewPr varScale="1">
        <p:scale>
          <a:sx n="59" d="100"/>
          <a:sy n="59" d="100"/>
        </p:scale>
        <p:origin x="-112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l" rtl="0" eaLnBrk="0" hangingPunct="0">
              <a:defRPr sz="1200">
                <a:latin typeface="Times" charset="0"/>
                <a:cs typeface="+mn-cs"/>
              </a:defRPr>
            </a:lvl1pPr>
          </a:lstStyle>
          <a:p>
            <a:pPr>
              <a:defRPr/>
            </a:pPr>
            <a:endParaRPr lang="en-US" altLang="en-US"/>
          </a:p>
        </p:txBody>
      </p:sp>
      <p:sp>
        <p:nvSpPr>
          <p:cNvPr id="9219" name="Rectangle 3"/>
          <p:cNvSpPr>
            <a:spLocks noGrp="1" noChangeArrowheads="1"/>
          </p:cNvSpPr>
          <p:nvPr>
            <p:ph type="dt" idx="1"/>
          </p:nvPr>
        </p:nvSpPr>
        <p:spPr bwMode="auto">
          <a:xfrm>
            <a:off x="388620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rtl="0" eaLnBrk="0" hangingPunct="0">
              <a:defRPr sz="1200">
                <a:latin typeface="Times" charset="0"/>
                <a:cs typeface="+mn-cs"/>
              </a:defRPr>
            </a:lvl1pPr>
          </a:lstStyle>
          <a:p>
            <a:pPr>
              <a:defRPr/>
            </a:pPr>
            <a:endParaRPr lang="en-US" altLang="en-US"/>
          </a:p>
        </p:txBody>
      </p:sp>
      <p:sp>
        <p:nvSpPr>
          <p:cNvPr id="286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1" name="Rectangle 5"/>
          <p:cNvSpPr>
            <a:spLocks noGrp="1" noChangeArrowheads="1"/>
          </p:cNvSpPr>
          <p:nvPr>
            <p:ph type="body" sz="quarter" idx="3"/>
          </p:nvPr>
        </p:nvSpPr>
        <p:spPr bwMode="auto">
          <a:xfrm>
            <a:off x="914400" y="4343400"/>
            <a:ext cx="5029200" cy="41148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9222" name="Rectangle 6"/>
          <p:cNvSpPr>
            <a:spLocks noGrp="1" noChangeArrowheads="1"/>
          </p:cNvSpPr>
          <p:nvPr>
            <p:ph type="ftr" sz="quarter" idx="4"/>
          </p:nvPr>
        </p:nvSpPr>
        <p:spPr bwMode="auto">
          <a:xfrm>
            <a:off x="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l" rtl="0" eaLnBrk="0" hangingPunct="0">
              <a:defRPr sz="1200">
                <a:latin typeface="Times" charset="0"/>
                <a:cs typeface="+mn-cs"/>
              </a:defRPr>
            </a:lvl1pPr>
          </a:lstStyle>
          <a:p>
            <a:pPr>
              <a:defRPr/>
            </a:pPr>
            <a:endParaRPr lang="en-US" altLang="en-US"/>
          </a:p>
        </p:txBody>
      </p:sp>
      <p:sp>
        <p:nvSpPr>
          <p:cNvPr id="9223" name="Rectangle 7"/>
          <p:cNvSpPr>
            <a:spLocks noGrp="1" noChangeArrowheads="1"/>
          </p:cNvSpPr>
          <p:nvPr>
            <p:ph type="sldNum" sz="quarter" idx="5"/>
          </p:nvPr>
        </p:nvSpPr>
        <p:spPr bwMode="auto">
          <a:xfrm>
            <a:off x="388620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rtl="0" eaLnBrk="0" hangingPunct="0">
              <a:defRPr sz="1200">
                <a:latin typeface="Times" charset="0"/>
                <a:cs typeface="+mn-cs"/>
              </a:defRPr>
            </a:lvl1pPr>
          </a:lstStyle>
          <a:p>
            <a:pPr>
              <a:defRPr/>
            </a:pPr>
            <a:fld id="{1FE934DB-0676-4210-9FFB-3B3FEDDA7F3D}" type="slidenum">
              <a:rPr lang="ar-SA" altLang="en-US"/>
              <a:pPr>
                <a:defRPr/>
              </a:pPr>
              <a:t>‹#›</a:t>
            </a:fld>
            <a:endParaRPr lang="en-US" altLang="en-US"/>
          </a:p>
        </p:txBody>
      </p:sp>
    </p:spTree>
    <p:extLst>
      <p:ext uri="{BB962C8B-B14F-4D97-AF65-F5344CB8AC3E}">
        <p14:creationId xmlns:p14="http://schemas.microsoft.com/office/powerpoint/2010/main" val="27946824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151256E9-5A86-48AC-8326-1F9D6AE9A7A0}" type="slidenum">
              <a:rPr lang="ar-SA" altLang="en-US" sz="1200" smtClean="0">
                <a:latin typeface="Times"/>
              </a:rPr>
              <a:pPr/>
              <a:t>2</a:t>
            </a:fld>
            <a:endParaRPr lang="en-US" altLang="en-US" sz="1200" smtClean="0">
              <a:latin typeface="Times"/>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endParaRPr lang="ar-S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body" idx="1"/>
          </p:nvPr>
        </p:nvSpPr>
        <p:spPr>
          <a:xfrm>
            <a:off x="412750" y="4773613"/>
            <a:ext cx="6030913" cy="3756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99" tIns="45269" rIns="92099" bIns="45269"/>
          <a:lstStyle/>
          <a:p>
            <a:pPr defTabSz="420688" eaLnBrk="1" hangingPunct="1"/>
            <a:r>
              <a:rPr lang="en-US" smtClean="0"/>
              <a:t>IF-THEN-ELSIF Statements</a:t>
            </a:r>
          </a:p>
          <a:p>
            <a:pPr marL="117475" lvl="1" defTabSz="420688" eaLnBrk="1" hangingPunct="1"/>
            <a:r>
              <a:rPr lang="en-US" smtClean="0"/>
              <a:t>When possible, use the ELSIF clause instead of nesting IF statements. The code is easier to read and understand, and the logic is clearly identified. If the action in the ELSE clause consists purely of another IF statement, it is more convenient to use the ELSIF clause. This makes the code clearer by removing the need for nested END IFs at the end of each further set of conditions and actions.</a:t>
            </a:r>
          </a:p>
          <a:p>
            <a:pPr marL="117475" lvl="1" defTabSz="420688" eaLnBrk="1" hangingPunct="1"/>
            <a:r>
              <a:rPr lang="en-US" smtClean="0"/>
              <a:t>Example</a:t>
            </a:r>
          </a:p>
          <a:p>
            <a:pPr defTabSz="420688" eaLnBrk="1" hangingPunct="1">
              <a:spcBef>
                <a:spcPct val="0"/>
              </a:spcBef>
            </a:pPr>
            <a:r>
              <a:rPr lang="en-US" smtClean="0">
                <a:latin typeface="Courier New" pitchFamily="49" charset="0"/>
              </a:rPr>
              <a:t>   IF condition1 THEN </a:t>
            </a:r>
          </a:p>
          <a:p>
            <a:pPr defTabSz="420688" eaLnBrk="1" hangingPunct="1">
              <a:spcBef>
                <a:spcPct val="0"/>
              </a:spcBef>
            </a:pPr>
            <a:r>
              <a:rPr lang="en-US" smtClean="0">
                <a:latin typeface="Courier New" pitchFamily="49" charset="0"/>
              </a:rPr>
              <a:t>     statement1;</a:t>
            </a:r>
          </a:p>
          <a:p>
            <a:pPr defTabSz="420688" eaLnBrk="1" hangingPunct="1">
              <a:spcBef>
                <a:spcPct val="0"/>
              </a:spcBef>
            </a:pPr>
            <a:r>
              <a:rPr lang="en-US" smtClean="0">
                <a:latin typeface="Courier New" pitchFamily="49" charset="0"/>
              </a:rPr>
              <a:t>   ELSIF condition2 THEN </a:t>
            </a:r>
          </a:p>
          <a:p>
            <a:pPr defTabSz="420688" eaLnBrk="1" hangingPunct="1">
              <a:spcBef>
                <a:spcPct val="0"/>
              </a:spcBef>
            </a:pPr>
            <a:r>
              <a:rPr lang="en-US" smtClean="0">
                <a:latin typeface="Courier New" pitchFamily="49" charset="0"/>
              </a:rPr>
              <a:t>     statement2;</a:t>
            </a:r>
          </a:p>
          <a:p>
            <a:pPr defTabSz="420688" eaLnBrk="1" hangingPunct="1">
              <a:spcBef>
                <a:spcPct val="0"/>
              </a:spcBef>
            </a:pPr>
            <a:r>
              <a:rPr lang="en-US" smtClean="0">
                <a:latin typeface="Courier New" pitchFamily="49" charset="0"/>
              </a:rPr>
              <a:t>   ELSIF condition3 THEN</a:t>
            </a:r>
          </a:p>
          <a:p>
            <a:pPr defTabSz="420688" eaLnBrk="1" hangingPunct="1">
              <a:spcBef>
                <a:spcPct val="0"/>
              </a:spcBef>
            </a:pPr>
            <a:r>
              <a:rPr lang="en-US" smtClean="0">
                <a:latin typeface="Courier New" pitchFamily="49" charset="0"/>
              </a:rPr>
              <a:t>     statement3;</a:t>
            </a:r>
          </a:p>
          <a:p>
            <a:pPr defTabSz="420688" eaLnBrk="1" hangingPunct="1">
              <a:spcBef>
                <a:spcPct val="0"/>
              </a:spcBef>
            </a:pPr>
            <a:r>
              <a:rPr lang="en-US" smtClean="0">
                <a:latin typeface="Courier New" pitchFamily="49" charset="0"/>
              </a:rPr>
              <a:t>   END IF;</a:t>
            </a:r>
            <a:endParaRPr lang="en-US" smtClean="0"/>
          </a:p>
          <a:p>
            <a:pPr marL="117475" lvl="1" defTabSz="420688" eaLnBrk="1" hangingPunct="1"/>
            <a:r>
              <a:rPr lang="en-US" smtClean="0"/>
              <a:t>The example IF-THEN-ELSIF statement above is further defined as follows:</a:t>
            </a:r>
          </a:p>
          <a:p>
            <a:pPr marL="117475" lvl="1" defTabSz="420688" eaLnBrk="1" hangingPunct="1"/>
            <a:r>
              <a:rPr lang="en-US" smtClean="0"/>
              <a:t>For a given value entered, return a calculated value. If the entered value is over 100, then the calculated value is two times the entered value. If the entered value is between 50 and 100, then the calculated value is 50% of the starting value. If the entered value is less than 50, then the calculated value is 10% of the starting value.</a:t>
            </a:r>
          </a:p>
          <a:p>
            <a:pPr marL="117475" lvl="1" defTabSz="420688" eaLnBrk="1" hangingPunct="1"/>
            <a:r>
              <a:rPr lang="en-US" b="1" smtClean="0"/>
              <a:t>Note:</a:t>
            </a:r>
            <a:r>
              <a:rPr lang="en-US" smtClean="0"/>
              <a:t> Any arithmetic expression containing null values evaluates to null.</a:t>
            </a:r>
            <a:r>
              <a:rPr lang="en-US" smtClean="0">
                <a:latin typeface="Courier" pitchFamily="49" charset="0"/>
              </a:rPr>
              <a:t> 	     </a:t>
            </a:r>
          </a:p>
        </p:txBody>
      </p:sp>
      <p:sp>
        <p:nvSpPr>
          <p:cNvPr id="34819" name="Rectangle 3"/>
          <p:cNvSpPr>
            <a:spLocks noGrp="1" noRot="1" noChangeAspect="1" noChangeArrowheads="1" noTextEdit="1"/>
          </p:cNvSpPr>
          <p:nvPr>
            <p:ph type="sldImg"/>
          </p:nvPr>
        </p:nvSpPr>
        <p:spPr>
          <a:xfrm>
            <a:off x="487363" y="157163"/>
            <a:ext cx="5880100" cy="4410075"/>
          </a:xfrm>
          <a:ln w="12700" cap="flat">
            <a:solidFill>
              <a:schemeClr val="tx1"/>
            </a:solid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469900" y="138113"/>
            <a:ext cx="5883275" cy="4411662"/>
          </a:xfrm>
          <a:ln w="12700" cap="flat">
            <a:solidFill>
              <a:schemeClr val="tx1"/>
            </a:solidFill>
          </a:ln>
        </p:spPr>
      </p:sp>
      <p:sp>
        <p:nvSpPr>
          <p:cNvPr id="35843" name="Rectangle 3"/>
          <p:cNvSpPr>
            <a:spLocks noGrp="1" noChangeArrowheads="1"/>
          </p:cNvSpPr>
          <p:nvPr>
            <p:ph type="body" idx="1"/>
          </p:nvPr>
        </p:nvSpPr>
        <p:spPr>
          <a:xfrm>
            <a:off x="412750" y="4773613"/>
            <a:ext cx="6030913" cy="3756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99" tIns="45269" rIns="92099" bIns="45269"/>
          <a:lstStyle/>
          <a:p>
            <a:pPr defTabSz="962025" eaLnBrk="1" hangingPunct="1">
              <a:tabLst>
                <a:tab pos="473075" algn="l"/>
              </a:tabLst>
            </a:pPr>
            <a:endParaRPr lang="en-US" b="1"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3883025" y="-1588"/>
            <a:ext cx="2979738"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ar-SA"/>
          </a:p>
        </p:txBody>
      </p:sp>
      <p:sp>
        <p:nvSpPr>
          <p:cNvPr id="36867" name="Rectangle 3"/>
          <p:cNvSpPr>
            <a:spLocks noChangeArrowheads="1"/>
          </p:cNvSpPr>
          <p:nvPr/>
        </p:nvSpPr>
        <p:spPr bwMode="auto">
          <a:xfrm>
            <a:off x="-4763" y="-1588"/>
            <a:ext cx="2976563"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ar-SA"/>
          </a:p>
        </p:txBody>
      </p:sp>
      <p:sp>
        <p:nvSpPr>
          <p:cNvPr id="36868" name="Rectangle 4"/>
          <p:cNvSpPr>
            <a:spLocks noGrp="1" noChangeArrowheads="1"/>
          </p:cNvSpPr>
          <p:nvPr>
            <p:ph type="body" idx="1"/>
          </p:nvPr>
        </p:nvSpPr>
        <p:spPr>
          <a:xfrm>
            <a:off x="412750" y="4773613"/>
            <a:ext cx="6030913" cy="3756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99" tIns="45269" rIns="92099" bIns="45269"/>
          <a:lstStyle/>
          <a:p>
            <a:pPr defTabSz="415925" eaLnBrk="1" hangingPunct="1"/>
            <a:endParaRPr lang="en-US" b="1" smtClean="0">
              <a:latin typeface="Times New Roman" pitchFamily="18" charset="0"/>
            </a:endParaRPr>
          </a:p>
        </p:txBody>
      </p:sp>
      <p:sp>
        <p:nvSpPr>
          <p:cNvPr id="36869" name="Rectangle 5"/>
          <p:cNvSpPr>
            <a:spLocks noGrp="1" noRot="1" noChangeAspect="1" noChangeArrowheads="1" noTextEdit="1"/>
          </p:cNvSpPr>
          <p:nvPr>
            <p:ph type="sldImg"/>
          </p:nvPr>
        </p:nvSpPr>
        <p:spPr>
          <a:xfrm>
            <a:off x="487363" y="157163"/>
            <a:ext cx="5880100" cy="4410075"/>
          </a:xfrm>
          <a:ln w="12700" cap="flat">
            <a:solidFill>
              <a:schemeClr val="tx1"/>
            </a:solid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xfrm>
            <a:off x="412750" y="4773613"/>
            <a:ext cx="6030913" cy="3756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537" tIns="45269" rIns="90537" bIns="45269"/>
          <a:lstStyle/>
          <a:p>
            <a:pPr defTabSz="423863" eaLnBrk="1" hangingPunct="1"/>
            <a:r>
              <a:rPr lang="en-US" smtClean="0"/>
              <a:t>WHILE Loop</a:t>
            </a:r>
          </a:p>
          <a:p>
            <a:pPr marL="117475" lvl="1" defTabSz="423863" eaLnBrk="1" hangingPunct="1"/>
            <a:r>
              <a:rPr lang="en-US" smtClean="0"/>
              <a:t>In the example in the slide, the quantity increases with each iteration of the loop until the quantity is no longer less than the maximum price allowed for spending on the item.</a:t>
            </a:r>
          </a:p>
          <a:p>
            <a:pPr marL="117475" lvl="1" defTabSz="423863" eaLnBrk="1" hangingPunct="1"/>
            <a:r>
              <a:rPr lang="en-US" smtClean="0"/>
              <a:t> </a:t>
            </a:r>
            <a:endParaRPr lang="en-US" smtClean="0">
              <a:solidFill>
                <a:schemeClr val="accent2"/>
              </a:solidFill>
              <a:latin typeface="Helvetica" pitchFamily="34" charset="0"/>
            </a:endParaRPr>
          </a:p>
          <a:p>
            <a:pPr defTabSz="423863" eaLnBrk="1" hangingPunct="1">
              <a:spcAft>
                <a:spcPct val="2000"/>
              </a:spcAft>
            </a:pPr>
            <a:endParaRPr lang="en-US" smtClean="0">
              <a:solidFill>
                <a:schemeClr val="accent2"/>
              </a:solidFill>
              <a:latin typeface="Helvetica" pitchFamily="34" charset="0"/>
            </a:endParaRPr>
          </a:p>
          <a:p>
            <a:pPr defTabSz="423863" eaLnBrk="1" hangingPunct="1">
              <a:spcAft>
                <a:spcPct val="2000"/>
              </a:spcAft>
            </a:pPr>
            <a:endParaRPr lang="en-US" smtClean="0">
              <a:solidFill>
                <a:schemeClr val="accent2"/>
              </a:solidFill>
              <a:latin typeface="Helvetica" pitchFamily="34" charset="0"/>
            </a:endParaRPr>
          </a:p>
          <a:p>
            <a:pPr defTabSz="423863" eaLnBrk="1" hangingPunct="1">
              <a:spcAft>
                <a:spcPct val="2000"/>
              </a:spcAft>
            </a:pPr>
            <a:endParaRPr lang="en-US" smtClean="0">
              <a:solidFill>
                <a:schemeClr val="accent2"/>
              </a:solidFill>
              <a:latin typeface="Helvetica" pitchFamily="34" charset="0"/>
            </a:endParaRPr>
          </a:p>
          <a:p>
            <a:pPr defTabSz="423863" eaLnBrk="1" hangingPunct="1">
              <a:spcAft>
                <a:spcPct val="2000"/>
              </a:spcAft>
            </a:pPr>
            <a:endParaRPr lang="en-US" smtClean="0">
              <a:solidFill>
                <a:schemeClr val="accent2"/>
              </a:solidFill>
              <a:latin typeface="Helvetica" pitchFamily="34" charset="0"/>
            </a:endParaRPr>
          </a:p>
          <a:p>
            <a:pPr defTabSz="423863" eaLnBrk="1" hangingPunct="1">
              <a:spcAft>
                <a:spcPct val="2000"/>
              </a:spcAft>
            </a:pPr>
            <a:endParaRPr lang="en-US" smtClean="0">
              <a:solidFill>
                <a:schemeClr val="accent2"/>
              </a:solidFill>
              <a:latin typeface="Helvetica" pitchFamily="34" charset="0"/>
            </a:endParaRPr>
          </a:p>
        </p:txBody>
      </p:sp>
      <p:sp>
        <p:nvSpPr>
          <p:cNvPr id="37891" name="Rectangle 3"/>
          <p:cNvSpPr>
            <a:spLocks noGrp="1" noRot="1" noChangeAspect="1" noChangeArrowheads="1" noTextEdit="1"/>
          </p:cNvSpPr>
          <p:nvPr>
            <p:ph type="sldImg"/>
          </p:nvPr>
        </p:nvSpPr>
        <p:spPr>
          <a:xfrm>
            <a:off x="487363" y="157163"/>
            <a:ext cx="5880100" cy="4410075"/>
          </a:xfrm>
          <a:ln w="12700" cap="flat">
            <a:solidFill>
              <a:schemeClr val="tx1"/>
            </a:solid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xfrm>
            <a:off x="412750" y="4773613"/>
            <a:ext cx="6030913" cy="3756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537" tIns="45269" rIns="90537" bIns="45269"/>
          <a:lstStyle/>
          <a:p>
            <a:pPr defTabSz="423863" eaLnBrk="1" hangingPunct="1"/>
            <a:r>
              <a:rPr lang="en-US" smtClean="0"/>
              <a:t>WHILE Loop</a:t>
            </a:r>
          </a:p>
          <a:p>
            <a:pPr marL="117475" lvl="1" defTabSz="423863" eaLnBrk="1" hangingPunct="1"/>
            <a:r>
              <a:rPr lang="en-US" smtClean="0"/>
              <a:t>In the example in the slide, the quantity increases with each iteration of the loop until the quantity is no longer less than the maximum price allowed for spending on the item.</a:t>
            </a:r>
          </a:p>
          <a:p>
            <a:pPr marL="117475" lvl="1" defTabSz="423863" eaLnBrk="1" hangingPunct="1"/>
            <a:r>
              <a:rPr lang="en-US" smtClean="0"/>
              <a:t> </a:t>
            </a:r>
            <a:endParaRPr lang="en-US" smtClean="0">
              <a:solidFill>
                <a:schemeClr val="accent2"/>
              </a:solidFill>
              <a:latin typeface="Helvetica" pitchFamily="34" charset="0"/>
            </a:endParaRPr>
          </a:p>
          <a:p>
            <a:pPr defTabSz="423863" eaLnBrk="1" hangingPunct="1">
              <a:spcAft>
                <a:spcPct val="2000"/>
              </a:spcAft>
            </a:pPr>
            <a:endParaRPr lang="en-US" smtClean="0">
              <a:solidFill>
                <a:schemeClr val="accent2"/>
              </a:solidFill>
              <a:latin typeface="Helvetica" pitchFamily="34" charset="0"/>
            </a:endParaRPr>
          </a:p>
          <a:p>
            <a:pPr defTabSz="423863" eaLnBrk="1" hangingPunct="1">
              <a:spcAft>
                <a:spcPct val="2000"/>
              </a:spcAft>
            </a:pPr>
            <a:endParaRPr lang="en-US" smtClean="0">
              <a:solidFill>
                <a:schemeClr val="accent2"/>
              </a:solidFill>
              <a:latin typeface="Helvetica" pitchFamily="34" charset="0"/>
            </a:endParaRPr>
          </a:p>
          <a:p>
            <a:pPr defTabSz="423863" eaLnBrk="1" hangingPunct="1">
              <a:spcAft>
                <a:spcPct val="2000"/>
              </a:spcAft>
            </a:pPr>
            <a:endParaRPr lang="en-US" smtClean="0">
              <a:solidFill>
                <a:schemeClr val="accent2"/>
              </a:solidFill>
              <a:latin typeface="Helvetica" pitchFamily="34" charset="0"/>
            </a:endParaRPr>
          </a:p>
          <a:p>
            <a:pPr defTabSz="423863" eaLnBrk="1" hangingPunct="1">
              <a:spcAft>
                <a:spcPct val="2000"/>
              </a:spcAft>
            </a:pPr>
            <a:endParaRPr lang="en-US" smtClean="0">
              <a:solidFill>
                <a:schemeClr val="accent2"/>
              </a:solidFill>
              <a:latin typeface="Helvetica" pitchFamily="34" charset="0"/>
            </a:endParaRPr>
          </a:p>
          <a:p>
            <a:pPr defTabSz="423863" eaLnBrk="1" hangingPunct="1">
              <a:spcAft>
                <a:spcPct val="2000"/>
              </a:spcAft>
            </a:pPr>
            <a:endParaRPr lang="en-US" smtClean="0">
              <a:solidFill>
                <a:schemeClr val="accent2"/>
              </a:solidFill>
              <a:latin typeface="Helvetica" pitchFamily="34" charset="0"/>
            </a:endParaRPr>
          </a:p>
        </p:txBody>
      </p:sp>
      <p:sp>
        <p:nvSpPr>
          <p:cNvPr id="37891" name="Rectangle 3"/>
          <p:cNvSpPr>
            <a:spLocks noGrp="1" noRot="1" noChangeAspect="1" noChangeArrowheads="1" noTextEdit="1"/>
          </p:cNvSpPr>
          <p:nvPr>
            <p:ph type="sldImg"/>
          </p:nvPr>
        </p:nvSpPr>
        <p:spPr>
          <a:xfrm>
            <a:off x="487363" y="157163"/>
            <a:ext cx="5880100" cy="4410075"/>
          </a:xfrm>
          <a:ln w="12700" cap="flat">
            <a:solidFill>
              <a:schemeClr val="tx1"/>
            </a:solidFill>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xfrm>
            <a:off x="412750" y="4773613"/>
            <a:ext cx="6030913" cy="3756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537" tIns="45269" rIns="90537" bIns="45269"/>
          <a:lstStyle/>
          <a:p>
            <a:pPr defTabSz="423863" eaLnBrk="1" hangingPunct="1"/>
            <a:r>
              <a:rPr lang="en-US" smtClean="0"/>
              <a:t>WHILE Loop</a:t>
            </a:r>
          </a:p>
          <a:p>
            <a:pPr marL="117475" lvl="1" defTabSz="423863" eaLnBrk="1" hangingPunct="1"/>
            <a:r>
              <a:rPr lang="en-US" smtClean="0"/>
              <a:t>In the example in the slide, the quantity increases with each iteration of the loop until the quantity is no longer less than the maximum price allowed for spending on the item.</a:t>
            </a:r>
          </a:p>
          <a:p>
            <a:pPr marL="117475" lvl="1" defTabSz="423863" eaLnBrk="1" hangingPunct="1"/>
            <a:r>
              <a:rPr lang="en-US" smtClean="0"/>
              <a:t> </a:t>
            </a:r>
            <a:endParaRPr lang="en-US" smtClean="0">
              <a:solidFill>
                <a:schemeClr val="accent2"/>
              </a:solidFill>
              <a:latin typeface="Helvetica" pitchFamily="34" charset="0"/>
            </a:endParaRPr>
          </a:p>
          <a:p>
            <a:pPr defTabSz="423863" eaLnBrk="1" hangingPunct="1">
              <a:spcAft>
                <a:spcPct val="2000"/>
              </a:spcAft>
            </a:pPr>
            <a:endParaRPr lang="en-US" smtClean="0">
              <a:solidFill>
                <a:schemeClr val="accent2"/>
              </a:solidFill>
              <a:latin typeface="Helvetica" pitchFamily="34" charset="0"/>
            </a:endParaRPr>
          </a:p>
          <a:p>
            <a:pPr defTabSz="423863" eaLnBrk="1" hangingPunct="1">
              <a:spcAft>
                <a:spcPct val="2000"/>
              </a:spcAft>
            </a:pPr>
            <a:endParaRPr lang="en-US" smtClean="0">
              <a:solidFill>
                <a:schemeClr val="accent2"/>
              </a:solidFill>
              <a:latin typeface="Helvetica" pitchFamily="34" charset="0"/>
            </a:endParaRPr>
          </a:p>
          <a:p>
            <a:pPr defTabSz="423863" eaLnBrk="1" hangingPunct="1">
              <a:spcAft>
                <a:spcPct val="2000"/>
              </a:spcAft>
            </a:pPr>
            <a:endParaRPr lang="en-US" smtClean="0">
              <a:solidFill>
                <a:schemeClr val="accent2"/>
              </a:solidFill>
              <a:latin typeface="Helvetica" pitchFamily="34" charset="0"/>
            </a:endParaRPr>
          </a:p>
          <a:p>
            <a:pPr defTabSz="423863" eaLnBrk="1" hangingPunct="1">
              <a:spcAft>
                <a:spcPct val="2000"/>
              </a:spcAft>
            </a:pPr>
            <a:endParaRPr lang="en-US" smtClean="0">
              <a:solidFill>
                <a:schemeClr val="accent2"/>
              </a:solidFill>
              <a:latin typeface="Helvetica" pitchFamily="34" charset="0"/>
            </a:endParaRPr>
          </a:p>
          <a:p>
            <a:pPr defTabSz="423863" eaLnBrk="1" hangingPunct="1">
              <a:spcAft>
                <a:spcPct val="2000"/>
              </a:spcAft>
            </a:pPr>
            <a:endParaRPr lang="en-US" smtClean="0">
              <a:solidFill>
                <a:schemeClr val="accent2"/>
              </a:solidFill>
              <a:latin typeface="Helvetica" pitchFamily="34" charset="0"/>
            </a:endParaRPr>
          </a:p>
        </p:txBody>
      </p:sp>
      <p:sp>
        <p:nvSpPr>
          <p:cNvPr id="37891" name="Rectangle 3"/>
          <p:cNvSpPr>
            <a:spLocks noGrp="1" noRot="1" noChangeAspect="1" noChangeArrowheads="1" noTextEdit="1"/>
          </p:cNvSpPr>
          <p:nvPr>
            <p:ph type="sldImg"/>
          </p:nvPr>
        </p:nvSpPr>
        <p:spPr>
          <a:xfrm>
            <a:off x="487363" y="157163"/>
            <a:ext cx="5880100" cy="4410075"/>
          </a:xfrm>
          <a:ln w="12700" cap="flat">
            <a:solidFill>
              <a:schemeClr val="tx1"/>
            </a:solidFill>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body" idx="1"/>
          </p:nvPr>
        </p:nvSpPr>
        <p:spPr>
          <a:xfrm>
            <a:off x="412750" y="4773613"/>
            <a:ext cx="6030913" cy="3756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537" tIns="45269" rIns="90537" bIns="45269"/>
          <a:lstStyle/>
          <a:p>
            <a:pPr defTabSz="423863" eaLnBrk="1" hangingPunct="1">
              <a:spcAft>
                <a:spcPct val="330000"/>
              </a:spcAft>
            </a:pPr>
            <a:endParaRPr lang="en-US" smtClean="0">
              <a:latin typeface="Helvetica" pitchFamily="34" charset="0"/>
            </a:endParaRPr>
          </a:p>
          <a:p>
            <a:pPr defTabSz="423863" eaLnBrk="1" hangingPunct="1">
              <a:spcAft>
                <a:spcPct val="330000"/>
              </a:spcAft>
            </a:pPr>
            <a:endParaRPr lang="en-US" smtClean="0">
              <a:latin typeface="Helvetica" pitchFamily="34" charset="0"/>
            </a:endParaRPr>
          </a:p>
          <a:p>
            <a:pPr defTabSz="423863" eaLnBrk="1" hangingPunct="1">
              <a:spcAft>
                <a:spcPct val="330000"/>
              </a:spcAft>
            </a:pPr>
            <a:endParaRPr lang="en-US" smtClean="0">
              <a:latin typeface="Helvetica" pitchFamily="34" charset="0"/>
            </a:endParaRPr>
          </a:p>
        </p:txBody>
      </p:sp>
      <p:sp>
        <p:nvSpPr>
          <p:cNvPr id="39939" name="Rectangle 3"/>
          <p:cNvSpPr>
            <a:spLocks noGrp="1" noRot="1" noChangeAspect="1" noChangeArrowheads="1" noTextEdit="1"/>
          </p:cNvSpPr>
          <p:nvPr>
            <p:ph type="sldImg"/>
          </p:nvPr>
        </p:nvSpPr>
        <p:spPr>
          <a:xfrm>
            <a:off x="487363" y="157163"/>
            <a:ext cx="5880100" cy="4410075"/>
          </a:xfrm>
          <a:ln w="12700" cap="flat">
            <a:solidFill>
              <a:schemeClr val="tx1"/>
            </a:solidFill>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204788" y="0"/>
            <a:ext cx="8782050" cy="6753225"/>
            <a:chOff x="129" y="0"/>
            <a:chExt cx="5532" cy="4254"/>
          </a:xfrm>
        </p:grpSpPr>
        <p:sp>
          <p:nvSpPr>
            <p:cNvPr id="5" name="Freeform 3"/>
            <p:cNvSpPr>
              <a:spLocks/>
            </p:cNvSpPr>
            <p:nvPr/>
          </p:nvSpPr>
          <p:spPr bwMode="auto">
            <a:xfrm>
              <a:off x="129" y="411"/>
              <a:ext cx="5532" cy="3843"/>
            </a:xfrm>
            <a:custGeom>
              <a:avLst/>
              <a:gdLst/>
              <a:ahLst/>
              <a:cxnLst>
                <a:cxn ang="0">
                  <a:pos x="674" y="2"/>
                </a:cxn>
                <a:cxn ang="0">
                  <a:pos x="5531" y="0"/>
                </a:cxn>
                <a:cxn ang="0">
                  <a:pos x="5531" y="3832"/>
                </a:cxn>
                <a:cxn ang="0">
                  <a:pos x="0" y="3842"/>
                </a:cxn>
                <a:cxn ang="0">
                  <a:pos x="6" y="580"/>
                </a:cxn>
                <a:cxn ang="0">
                  <a:pos x="14" y="547"/>
                </a:cxn>
                <a:cxn ang="0">
                  <a:pos x="25" y="504"/>
                </a:cxn>
                <a:cxn ang="0">
                  <a:pos x="36" y="473"/>
                </a:cxn>
                <a:cxn ang="0">
                  <a:pos x="51" y="458"/>
                </a:cxn>
                <a:cxn ang="0">
                  <a:pos x="64" y="448"/>
                </a:cxn>
                <a:cxn ang="0">
                  <a:pos x="656" y="5"/>
                </a:cxn>
                <a:cxn ang="0">
                  <a:pos x="674" y="2"/>
                </a:cxn>
              </a:cxnLst>
              <a:rect l="0" t="0" r="r" b="b"/>
              <a:pathLst>
                <a:path w="5532" h="3843">
                  <a:moveTo>
                    <a:pt x="674" y="2"/>
                  </a:moveTo>
                  <a:lnTo>
                    <a:pt x="5531" y="0"/>
                  </a:lnTo>
                  <a:lnTo>
                    <a:pt x="5531" y="3832"/>
                  </a:lnTo>
                  <a:lnTo>
                    <a:pt x="0" y="3842"/>
                  </a:lnTo>
                  <a:lnTo>
                    <a:pt x="6" y="580"/>
                  </a:lnTo>
                  <a:lnTo>
                    <a:pt x="14" y="547"/>
                  </a:lnTo>
                  <a:lnTo>
                    <a:pt x="25" y="504"/>
                  </a:lnTo>
                  <a:lnTo>
                    <a:pt x="36" y="473"/>
                  </a:lnTo>
                  <a:lnTo>
                    <a:pt x="51" y="458"/>
                  </a:lnTo>
                  <a:lnTo>
                    <a:pt x="64" y="448"/>
                  </a:lnTo>
                  <a:lnTo>
                    <a:pt x="656" y="5"/>
                  </a:lnTo>
                  <a:lnTo>
                    <a:pt x="674" y="2"/>
                  </a:lnTo>
                </a:path>
              </a:pathLst>
            </a:custGeom>
            <a:solidFill>
              <a:srgbClr val="FFFF99"/>
            </a:solidFill>
            <a:ln w="9525">
              <a:noFill/>
              <a:round/>
              <a:headEnd type="none" w="sm" len="sm"/>
              <a:tailEnd type="none" w="sm" len="sm"/>
            </a:ln>
            <a:effectLst>
              <a:outerShdw dist="107763" dir="2700000" algn="ctr" rotWithShape="0">
                <a:schemeClr val="bg2"/>
              </a:outerShdw>
            </a:effectLst>
          </p:spPr>
          <p:txBody>
            <a:bodyPr/>
            <a:lstStyle/>
            <a:p>
              <a:pPr rtl="0" eaLnBrk="0" hangingPunct="0">
                <a:defRPr/>
              </a:pPr>
              <a:endParaRPr lang="ar-SA">
                <a:cs typeface="+mn-cs"/>
              </a:endParaRPr>
            </a:p>
          </p:txBody>
        </p:sp>
        <p:grpSp>
          <p:nvGrpSpPr>
            <p:cNvPr id="6" name="Group 4"/>
            <p:cNvGrpSpPr>
              <a:grpSpLocks/>
            </p:cNvGrpSpPr>
            <p:nvPr/>
          </p:nvGrpSpPr>
          <p:grpSpPr bwMode="auto">
            <a:xfrm>
              <a:off x="2079" y="0"/>
              <a:ext cx="1640" cy="623"/>
              <a:chOff x="2079" y="0"/>
              <a:chExt cx="1640" cy="623"/>
            </a:xfrm>
          </p:grpSpPr>
          <p:sp>
            <p:nvSpPr>
              <p:cNvPr id="7" name="Rectangle 5"/>
              <p:cNvSpPr>
                <a:spLocks noChangeArrowheads="1"/>
              </p:cNvSpPr>
              <p:nvPr/>
            </p:nvSpPr>
            <p:spPr bwMode="auto">
              <a:xfrm>
                <a:off x="2079" y="344"/>
                <a:ext cx="1640" cy="72"/>
              </a:xfrm>
              <a:prstGeom prst="rect">
                <a:avLst/>
              </a:prstGeom>
              <a:gradFill rotWithShape="0">
                <a:gsLst>
                  <a:gs pos="0">
                    <a:srgbClr val="FFFFFF"/>
                  </a:gs>
                  <a:gs pos="50000">
                    <a:srgbClr val="5F5F5F"/>
                  </a:gs>
                  <a:gs pos="100000">
                    <a:srgbClr val="FFFFFF"/>
                  </a:gs>
                </a:gsLst>
                <a:lin ang="5400000" scaled="1"/>
              </a:gradFill>
              <a:ln w="9525">
                <a:noFill/>
                <a:miter lim="800000"/>
                <a:headEnd/>
                <a:tailEnd/>
              </a:ln>
              <a:effectLst/>
            </p:spPr>
            <p:txBody>
              <a:bodyPr/>
              <a:lstStyle/>
              <a:p>
                <a:pPr rtl="0" eaLnBrk="0" hangingPunct="0">
                  <a:defRPr/>
                </a:pPr>
                <a:endParaRPr lang="ar-SA">
                  <a:cs typeface="+mn-cs"/>
                </a:endParaRPr>
              </a:p>
            </p:txBody>
          </p:sp>
          <p:sp>
            <p:nvSpPr>
              <p:cNvPr id="8" name="Rectangle 6"/>
              <p:cNvSpPr>
                <a:spLocks noChangeArrowheads="1"/>
              </p:cNvSpPr>
              <p:nvPr/>
            </p:nvSpPr>
            <p:spPr bwMode="auto">
              <a:xfrm>
                <a:off x="2383" y="311"/>
                <a:ext cx="232" cy="33"/>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pPr rtl="0" eaLnBrk="0" hangingPunct="0">
                  <a:defRPr/>
                </a:pPr>
                <a:endParaRPr lang="ar-SA">
                  <a:cs typeface="+mn-cs"/>
                </a:endParaRPr>
              </a:p>
            </p:txBody>
          </p:sp>
          <p:sp>
            <p:nvSpPr>
              <p:cNvPr id="9" name="Rectangle 7"/>
              <p:cNvSpPr>
                <a:spLocks noChangeArrowheads="1"/>
              </p:cNvSpPr>
              <p:nvPr/>
            </p:nvSpPr>
            <p:spPr bwMode="auto">
              <a:xfrm>
                <a:off x="3134" y="320"/>
                <a:ext cx="232" cy="32"/>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pPr rtl="0" eaLnBrk="0" hangingPunct="0">
                  <a:defRPr/>
                </a:pPr>
                <a:endParaRPr lang="ar-SA">
                  <a:cs typeface="+mn-cs"/>
                </a:endParaRPr>
              </a:p>
            </p:txBody>
          </p:sp>
          <p:sp>
            <p:nvSpPr>
              <p:cNvPr id="10" name="Oval 8"/>
              <p:cNvSpPr>
                <a:spLocks noChangeArrowheads="1"/>
              </p:cNvSpPr>
              <p:nvPr/>
            </p:nvSpPr>
            <p:spPr bwMode="auto">
              <a:xfrm>
                <a:off x="2693" y="0"/>
                <a:ext cx="379" cy="370"/>
              </a:xfrm>
              <a:prstGeom prst="ellipse">
                <a:avLst/>
              </a:prstGeom>
              <a:gradFill rotWithShape="0">
                <a:gsLst>
                  <a:gs pos="0">
                    <a:srgbClr val="FFFFFF"/>
                  </a:gs>
                  <a:gs pos="100000">
                    <a:srgbClr val="1C1C1C"/>
                  </a:gs>
                </a:gsLst>
                <a:lin ang="2700000" scaled="1"/>
              </a:gradFill>
              <a:ln w="9525">
                <a:noFill/>
                <a:round/>
                <a:headEnd/>
                <a:tailEnd/>
              </a:ln>
              <a:effectLst/>
            </p:spPr>
            <p:txBody>
              <a:bodyPr/>
              <a:lstStyle/>
              <a:p>
                <a:pPr rtl="0" eaLnBrk="0" hangingPunct="0">
                  <a:defRPr/>
                </a:pPr>
                <a:endParaRPr lang="ar-SA">
                  <a:cs typeface="+mn-cs"/>
                </a:endParaRPr>
              </a:p>
            </p:txBody>
          </p:sp>
          <p:sp>
            <p:nvSpPr>
              <p:cNvPr id="11" name="Oval 9"/>
              <p:cNvSpPr>
                <a:spLocks noChangeArrowheads="1"/>
              </p:cNvSpPr>
              <p:nvPr/>
            </p:nvSpPr>
            <p:spPr bwMode="auto">
              <a:xfrm>
                <a:off x="2711" y="13"/>
                <a:ext cx="344" cy="347"/>
              </a:xfrm>
              <a:prstGeom prst="ellipse">
                <a:avLst/>
              </a:prstGeom>
              <a:gradFill rotWithShape="0">
                <a:gsLst>
                  <a:gs pos="0">
                    <a:srgbClr val="FFFFFF"/>
                  </a:gs>
                  <a:gs pos="100000">
                    <a:srgbClr val="1C1C1C"/>
                  </a:gs>
                </a:gsLst>
                <a:lin ang="2700000" scaled="1"/>
              </a:gradFill>
              <a:ln w="9525">
                <a:noFill/>
                <a:round/>
                <a:headEnd/>
                <a:tailEnd/>
              </a:ln>
              <a:effectLst/>
            </p:spPr>
            <p:txBody>
              <a:bodyPr/>
              <a:lstStyle/>
              <a:p>
                <a:pPr rtl="0" eaLnBrk="0" hangingPunct="0">
                  <a:defRPr/>
                </a:pPr>
                <a:endParaRPr lang="ar-SA">
                  <a:cs typeface="+mn-cs"/>
                </a:endParaRPr>
              </a:p>
            </p:txBody>
          </p:sp>
          <p:sp>
            <p:nvSpPr>
              <p:cNvPr id="12" name="Freeform 10"/>
              <p:cNvSpPr>
                <a:spLocks/>
              </p:cNvSpPr>
              <p:nvPr/>
            </p:nvSpPr>
            <p:spPr bwMode="auto">
              <a:xfrm>
                <a:off x="2737" y="10"/>
                <a:ext cx="279" cy="82"/>
              </a:xfrm>
              <a:custGeom>
                <a:avLst/>
                <a:gdLst/>
                <a:ahLst/>
                <a:cxnLst>
                  <a:cxn ang="0">
                    <a:pos x="278" y="65"/>
                  </a:cxn>
                  <a:cxn ang="0">
                    <a:pos x="271" y="49"/>
                  </a:cxn>
                  <a:cxn ang="0">
                    <a:pos x="254" y="32"/>
                  </a:cxn>
                  <a:cxn ang="0">
                    <a:pos x="232" y="20"/>
                  </a:cxn>
                  <a:cxn ang="0">
                    <a:pos x="203" y="7"/>
                  </a:cxn>
                  <a:cxn ang="0">
                    <a:pos x="168" y="0"/>
                  </a:cxn>
                  <a:cxn ang="0">
                    <a:pos x="127" y="0"/>
                  </a:cxn>
                  <a:cxn ang="0">
                    <a:pos x="95" y="3"/>
                  </a:cxn>
                  <a:cxn ang="0">
                    <a:pos x="63" y="14"/>
                  </a:cxn>
                  <a:cxn ang="0">
                    <a:pos x="41" y="29"/>
                  </a:cxn>
                  <a:cxn ang="0">
                    <a:pos x="21" y="43"/>
                  </a:cxn>
                  <a:cxn ang="0">
                    <a:pos x="5" y="62"/>
                  </a:cxn>
                  <a:cxn ang="0">
                    <a:pos x="0" y="71"/>
                  </a:cxn>
                  <a:cxn ang="0">
                    <a:pos x="1" y="81"/>
                  </a:cxn>
                  <a:cxn ang="0">
                    <a:pos x="14" y="62"/>
                  </a:cxn>
                  <a:cxn ang="0">
                    <a:pos x="28" y="51"/>
                  </a:cxn>
                  <a:cxn ang="0">
                    <a:pos x="55" y="33"/>
                  </a:cxn>
                  <a:cxn ang="0">
                    <a:pos x="78" y="23"/>
                  </a:cxn>
                  <a:cxn ang="0">
                    <a:pos x="105" y="14"/>
                  </a:cxn>
                  <a:cxn ang="0">
                    <a:pos x="131" y="11"/>
                  </a:cxn>
                  <a:cxn ang="0">
                    <a:pos x="147" y="11"/>
                  </a:cxn>
                  <a:cxn ang="0">
                    <a:pos x="167" y="13"/>
                  </a:cxn>
                  <a:cxn ang="0">
                    <a:pos x="186" y="14"/>
                  </a:cxn>
                  <a:cxn ang="0">
                    <a:pos x="206" y="20"/>
                  </a:cxn>
                  <a:cxn ang="0">
                    <a:pos x="239" y="35"/>
                  </a:cxn>
                  <a:cxn ang="0">
                    <a:pos x="255" y="49"/>
                  </a:cxn>
                  <a:cxn ang="0">
                    <a:pos x="278" y="65"/>
                  </a:cxn>
                </a:cxnLst>
                <a:rect l="0" t="0" r="r" b="b"/>
                <a:pathLst>
                  <a:path w="279" h="82">
                    <a:moveTo>
                      <a:pt x="278" y="65"/>
                    </a:moveTo>
                    <a:lnTo>
                      <a:pt x="271" y="49"/>
                    </a:lnTo>
                    <a:lnTo>
                      <a:pt x="254" y="32"/>
                    </a:lnTo>
                    <a:lnTo>
                      <a:pt x="232" y="20"/>
                    </a:lnTo>
                    <a:lnTo>
                      <a:pt x="203" y="7"/>
                    </a:lnTo>
                    <a:lnTo>
                      <a:pt x="168" y="0"/>
                    </a:lnTo>
                    <a:lnTo>
                      <a:pt x="127" y="0"/>
                    </a:lnTo>
                    <a:lnTo>
                      <a:pt x="95" y="3"/>
                    </a:lnTo>
                    <a:lnTo>
                      <a:pt x="63" y="14"/>
                    </a:lnTo>
                    <a:lnTo>
                      <a:pt x="41" y="29"/>
                    </a:lnTo>
                    <a:lnTo>
                      <a:pt x="21" y="43"/>
                    </a:lnTo>
                    <a:lnTo>
                      <a:pt x="5" y="62"/>
                    </a:lnTo>
                    <a:lnTo>
                      <a:pt x="0" y="71"/>
                    </a:lnTo>
                    <a:lnTo>
                      <a:pt x="1" y="81"/>
                    </a:lnTo>
                    <a:lnTo>
                      <a:pt x="14" y="62"/>
                    </a:lnTo>
                    <a:lnTo>
                      <a:pt x="28" y="51"/>
                    </a:lnTo>
                    <a:lnTo>
                      <a:pt x="55" y="33"/>
                    </a:lnTo>
                    <a:lnTo>
                      <a:pt x="78" y="23"/>
                    </a:lnTo>
                    <a:lnTo>
                      <a:pt x="105" y="14"/>
                    </a:lnTo>
                    <a:lnTo>
                      <a:pt x="131" y="11"/>
                    </a:lnTo>
                    <a:lnTo>
                      <a:pt x="147" y="11"/>
                    </a:lnTo>
                    <a:lnTo>
                      <a:pt x="167" y="13"/>
                    </a:lnTo>
                    <a:lnTo>
                      <a:pt x="186" y="14"/>
                    </a:lnTo>
                    <a:lnTo>
                      <a:pt x="206" y="20"/>
                    </a:lnTo>
                    <a:lnTo>
                      <a:pt x="239" y="35"/>
                    </a:lnTo>
                    <a:lnTo>
                      <a:pt x="255" y="49"/>
                    </a:lnTo>
                    <a:lnTo>
                      <a:pt x="278" y="65"/>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sp>
            <p:nvSpPr>
              <p:cNvPr id="13" name="Oval 11"/>
              <p:cNvSpPr>
                <a:spLocks noChangeArrowheads="1"/>
              </p:cNvSpPr>
              <p:nvPr/>
            </p:nvSpPr>
            <p:spPr bwMode="auto">
              <a:xfrm>
                <a:off x="2738" y="43"/>
                <a:ext cx="289" cy="281"/>
              </a:xfrm>
              <a:prstGeom prst="ellipse">
                <a:avLst/>
              </a:prstGeom>
              <a:gradFill rotWithShape="0">
                <a:gsLst>
                  <a:gs pos="0">
                    <a:srgbClr val="1C1C1C"/>
                  </a:gs>
                  <a:gs pos="50000">
                    <a:srgbClr val="FFFFFF"/>
                  </a:gs>
                  <a:gs pos="100000">
                    <a:srgbClr val="1C1C1C"/>
                  </a:gs>
                </a:gsLst>
                <a:lin ang="18900000" scaled="1"/>
              </a:gradFill>
              <a:ln w="9525">
                <a:noFill/>
                <a:round/>
                <a:headEnd/>
                <a:tailEnd/>
              </a:ln>
              <a:effectLst/>
            </p:spPr>
            <p:txBody>
              <a:bodyPr/>
              <a:lstStyle/>
              <a:p>
                <a:pPr rtl="0" eaLnBrk="0" hangingPunct="0">
                  <a:defRPr/>
                </a:pPr>
                <a:endParaRPr lang="ar-SA">
                  <a:cs typeface="+mn-cs"/>
                </a:endParaRPr>
              </a:p>
            </p:txBody>
          </p:sp>
          <p:sp>
            <p:nvSpPr>
              <p:cNvPr id="14" name="Oval 12" descr="Walnut"/>
              <p:cNvSpPr>
                <a:spLocks noChangeArrowheads="1"/>
              </p:cNvSpPr>
              <p:nvPr/>
            </p:nvSpPr>
            <p:spPr bwMode="auto">
              <a:xfrm>
                <a:off x="2758" y="60"/>
                <a:ext cx="247" cy="238"/>
              </a:xfrm>
              <a:prstGeom prst="ellipse">
                <a:avLst/>
              </a:prstGeom>
              <a:blipFill dpi="0" rotWithShape="0">
                <a:blip r:embed="rId2"/>
                <a:srcRect/>
                <a:tile tx="0" ty="0" sx="100000" sy="100000" flip="none" algn="tl"/>
              </a:blipFill>
              <a:ln w="9525">
                <a:noFill/>
                <a:round/>
                <a:headEnd/>
                <a:tailEnd/>
              </a:ln>
              <a:effectLst/>
            </p:spPr>
            <p:txBody>
              <a:bodyPr/>
              <a:lstStyle/>
              <a:p>
                <a:pPr rtl="0" eaLnBrk="0" hangingPunct="0">
                  <a:defRPr/>
                </a:pPr>
                <a:endParaRPr lang="ar-SA">
                  <a:cs typeface="+mn-cs"/>
                </a:endParaRPr>
              </a:p>
            </p:txBody>
          </p:sp>
          <p:sp>
            <p:nvSpPr>
              <p:cNvPr id="15" name="Freeform 13"/>
              <p:cNvSpPr>
                <a:spLocks/>
              </p:cNvSpPr>
              <p:nvPr/>
            </p:nvSpPr>
            <p:spPr bwMode="auto">
              <a:xfrm>
                <a:off x="2211" y="267"/>
                <a:ext cx="1358" cy="356"/>
              </a:xfrm>
              <a:custGeom>
                <a:avLst/>
                <a:gdLst/>
                <a:ahLst/>
                <a:cxnLst>
                  <a:cxn ang="0">
                    <a:pos x="10" y="345"/>
                  </a:cxn>
                  <a:cxn ang="0">
                    <a:pos x="28" y="351"/>
                  </a:cxn>
                  <a:cxn ang="0">
                    <a:pos x="1357" y="355"/>
                  </a:cxn>
                  <a:cxn ang="0">
                    <a:pos x="1357" y="279"/>
                  </a:cxn>
                  <a:cxn ang="0">
                    <a:pos x="1351" y="248"/>
                  </a:cxn>
                  <a:cxn ang="0">
                    <a:pos x="1338" y="220"/>
                  </a:cxn>
                  <a:cxn ang="0">
                    <a:pos x="1324" y="192"/>
                  </a:cxn>
                  <a:cxn ang="0">
                    <a:pos x="1282" y="147"/>
                  </a:cxn>
                  <a:cxn ang="0">
                    <a:pos x="1214" y="119"/>
                  </a:cxn>
                  <a:cxn ang="0">
                    <a:pos x="1141" y="106"/>
                  </a:cxn>
                  <a:cxn ang="0">
                    <a:pos x="1073" y="96"/>
                  </a:cxn>
                  <a:cxn ang="0">
                    <a:pos x="996" y="87"/>
                  </a:cxn>
                  <a:cxn ang="0">
                    <a:pos x="906" y="81"/>
                  </a:cxn>
                  <a:cxn ang="0">
                    <a:pos x="782" y="69"/>
                  </a:cxn>
                  <a:cxn ang="0">
                    <a:pos x="817" y="22"/>
                  </a:cxn>
                  <a:cxn ang="0">
                    <a:pos x="823" y="2"/>
                  </a:cxn>
                  <a:cxn ang="0">
                    <a:pos x="795" y="28"/>
                  </a:cxn>
                  <a:cxn ang="0">
                    <a:pos x="779" y="41"/>
                  </a:cxn>
                  <a:cxn ang="0">
                    <a:pos x="762" y="57"/>
                  </a:cxn>
                  <a:cxn ang="0">
                    <a:pos x="746" y="62"/>
                  </a:cxn>
                  <a:cxn ang="0">
                    <a:pos x="714" y="71"/>
                  </a:cxn>
                  <a:cxn ang="0">
                    <a:pos x="661" y="72"/>
                  </a:cxn>
                  <a:cxn ang="0">
                    <a:pos x="612" y="70"/>
                  </a:cxn>
                  <a:cxn ang="0">
                    <a:pos x="587" y="57"/>
                  </a:cxn>
                  <a:cxn ang="0">
                    <a:pos x="571" y="46"/>
                  </a:cxn>
                  <a:cxn ang="0">
                    <a:pos x="548" y="28"/>
                  </a:cxn>
                  <a:cxn ang="0">
                    <a:pos x="519" y="0"/>
                  </a:cxn>
                  <a:cxn ang="0">
                    <a:pos x="527" y="24"/>
                  </a:cxn>
                  <a:cxn ang="0">
                    <a:pos x="539" y="64"/>
                  </a:cxn>
                  <a:cxn ang="0">
                    <a:pos x="525" y="72"/>
                  </a:cxn>
                  <a:cxn ang="0">
                    <a:pos x="379" y="80"/>
                  </a:cxn>
                  <a:cxn ang="0">
                    <a:pos x="259" y="96"/>
                  </a:cxn>
                  <a:cxn ang="0">
                    <a:pos x="190" y="106"/>
                  </a:cxn>
                  <a:cxn ang="0">
                    <a:pos x="123" y="119"/>
                  </a:cxn>
                  <a:cxn ang="0">
                    <a:pos x="94" y="129"/>
                  </a:cxn>
                  <a:cxn ang="0">
                    <a:pos x="72" y="144"/>
                  </a:cxn>
                  <a:cxn ang="0">
                    <a:pos x="43" y="171"/>
                  </a:cxn>
                  <a:cxn ang="0">
                    <a:pos x="24" y="202"/>
                  </a:cxn>
                  <a:cxn ang="0">
                    <a:pos x="11" y="239"/>
                  </a:cxn>
                  <a:cxn ang="0">
                    <a:pos x="4" y="267"/>
                  </a:cxn>
                  <a:cxn ang="0">
                    <a:pos x="1" y="299"/>
                  </a:cxn>
                  <a:cxn ang="0">
                    <a:pos x="0" y="320"/>
                  </a:cxn>
                  <a:cxn ang="0">
                    <a:pos x="10" y="345"/>
                  </a:cxn>
                </a:cxnLst>
                <a:rect l="0" t="0" r="r" b="b"/>
                <a:pathLst>
                  <a:path w="1358" h="356">
                    <a:moveTo>
                      <a:pt x="10" y="345"/>
                    </a:moveTo>
                    <a:lnTo>
                      <a:pt x="28" y="351"/>
                    </a:lnTo>
                    <a:lnTo>
                      <a:pt x="1357" y="355"/>
                    </a:lnTo>
                    <a:lnTo>
                      <a:pt x="1357" y="279"/>
                    </a:lnTo>
                    <a:lnTo>
                      <a:pt x="1351" y="248"/>
                    </a:lnTo>
                    <a:lnTo>
                      <a:pt x="1338" y="220"/>
                    </a:lnTo>
                    <a:lnTo>
                      <a:pt x="1324" y="192"/>
                    </a:lnTo>
                    <a:lnTo>
                      <a:pt x="1282" y="147"/>
                    </a:lnTo>
                    <a:lnTo>
                      <a:pt x="1214" y="119"/>
                    </a:lnTo>
                    <a:lnTo>
                      <a:pt x="1141" y="106"/>
                    </a:lnTo>
                    <a:lnTo>
                      <a:pt x="1073" y="96"/>
                    </a:lnTo>
                    <a:lnTo>
                      <a:pt x="996" y="87"/>
                    </a:lnTo>
                    <a:lnTo>
                      <a:pt x="906" y="81"/>
                    </a:lnTo>
                    <a:lnTo>
                      <a:pt x="782" y="69"/>
                    </a:lnTo>
                    <a:lnTo>
                      <a:pt x="817" y="22"/>
                    </a:lnTo>
                    <a:lnTo>
                      <a:pt x="823" y="2"/>
                    </a:lnTo>
                    <a:lnTo>
                      <a:pt x="795" y="28"/>
                    </a:lnTo>
                    <a:lnTo>
                      <a:pt x="779" y="41"/>
                    </a:lnTo>
                    <a:lnTo>
                      <a:pt x="762" y="57"/>
                    </a:lnTo>
                    <a:lnTo>
                      <a:pt x="746" y="62"/>
                    </a:lnTo>
                    <a:lnTo>
                      <a:pt x="714" y="71"/>
                    </a:lnTo>
                    <a:lnTo>
                      <a:pt x="661" y="72"/>
                    </a:lnTo>
                    <a:lnTo>
                      <a:pt x="612" y="70"/>
                    </a:lnTo>
                    <a:lnTo>
                      <a:pt x="587" y="57"/>
                    </a:lnTo>
                    <a:lnTo>
                      <a:pt x="571" y="46"/>
                    </a:lnTo>
                    <a:lnTo>
                      <a:pt x="548" y="28"/>
                    </a:lnTo>
                    <a:lnTo>
                      <a:pt x="519" y="0"/>
                    </a:lnTo>
                    <a:lnTo>
                      <a:pt x="527" y="24"/>
                    </a:lnTo>
                    <a:lnTo>
                      <a:pt x="539" y="64"/>
                    </a:lnTo>
                    <a:lnTo>
                      <a:pt x="525" y="72"/>
                    </a:lnTo>
                    <a:lnTo>
                      <a:pt x="379" y="80"/>
                    </a:lnTo>
                    <a:lnTo>
                      <a:pt x="259" y="96"/>
                    </a:lnTo>
                    <a:lnTo>
                      <a:pt x="190" y="106"/>
                    </a:lnTo>
                    <a:lnTo>
                      <a:pt x="123" y="119"/>
                    </a:lnTo>
                    <a:lnTo>
                      <a:pt x="94" y="129"/>
                    </a:lnTo>
                    <a:lnTo>
                      <a:pt x="72" y="144"/>
                    </a:lnTo>
                    <a:lnTo>
                      <a:pt x="43" y="171"/>
                    </a:lnTo>
                    <a:lnTo>
                      <a:pt x="24" y="202"/>
                    </a:lnTo>
                    <a:lnTo>
                      <a:pt x="11" y="239"/>
                    </a:lnTo>
                    <a:lnTo>
                      <a:pt x="4" y="267"/>
                    </a:lnTo>
                    <a:lnTo>
                      <a:pt x="1" y="299"/>
                    </a:lnTo>
                    <a:lnTo>
                      <a:pt x="0" y="320"/>
                    </a:lnTo>
                    <a:lnTo>
                      <a:pt x="10" y="345"/>
                    </a:lnTo>
                  </a:path>
                </a:pathLst>
              </a:custGeom>
              <a:gradFill rotWithShape="0">
                <a:gsLst>
                  <a:gs pos="0">
                    <a:srgbClr val="FFFFFF"/>
                  </a:gs>
                  <a:gs pos="100000">
                    <a:srgbClr val="1C1C1C"/>
                  </a:gs>
                </a:gsLst>
                <a:lin ang="5400000" scaled="1"/>
              </a:gradFill>
              <a:ln w="9525">
                <a:noFill/>
                <a:round/>
                <a:headEnd type="none" w="sm" len="sm"/>
                <a:tailEnd type="none" w="sm" len="sm"/>
              </a:ln>
              <a:effectLst/>
            </p:spPr>
            <p:txBody>
              <a:bodyPr/>
              <a:lstStyle/>
              <a:p>
                <a:pPr rtl="0" eaLnBrk="0" hangingPunct="0">
                  <a:defRPr/>
                </a:pPr>
                <a:endParaRPr lang="ar-SA">
                  <a:cs typeface="+mn-cs"/>
                </a:endParaRPr>
              </a:p>
            </p:txBody>
          </p:sp>
          <p:sp>
            <p:nvSpPr>
              <p:cNvPr id="16" name="Freeform 14"/>
              <p:cNvSpPr>
                <a:spLocks/>
              </p:cNvSpPr>
              <p:nvPr/>
            </p:nvSpPr>
            <p:spPr bwMode="auto">
              <a:xfrm>
                <a:off x="2242" y="308"/>
                <a:ext cx="536" cy="184"/>
              </a:xfrm>
              <a:custGeom>
                <a:avLst/>
                <a:gdLst/>
                <a:ahLst/>
                <a:cxnLst>
                  <a:cxn ang="0">
                    <a:pos x="0" y="183"/>
                  </a:cxn>
                  <a:cxn ang="0">
                    <a:pos x="7" y="153"/>
                  </a:cxn>
                  <a:cxn ang="0">
                    <a:pos x="17" y="133"/>
                  </a:cxn>
                  <a:cxn ang="0">
                    <a:pos x="49" y="110"/>
                  </a:cxn>
                  <a:cxn ang="0">
                    <a:pos x="105" y="88"/>
                  </a:cxn>
                  <a:cxn ang="0">
                    <a:pos x="147" y="82"/>
                  </a:cxn>
                  <a:cxn ang="0">
                    <a:pos x="182" y="74"/>
                  </a:cxn>
                  <a:cxn ang="0">
                    <a:pos x="237" y="69"/>
                  </a:cxn>
                  <a:cxn ang="0">
                    <a:pos x="279" y="61"/>
                  </a:cxn>
                  <a:cxn ang="0">
                    <a:pos x="320" y="54"/>
                  </a:cxn>
                  <a:cxn ang="0">
                    <a:pos x="359" y="49"/>
                  </a:cxn>
                  <a:cxn ang="0">
                    <a:pos x="405" y="43"/>
                  </a:cxn>
                  <a:cxn ang="0">
                    <a:pos x="473" y="42"/>
                  </a:cxn>
                  <a:cxn ang="0">
                    <a:pos x="470" y="44"/>
                  </a:cxn>
                  <a:cxn ang="0">
                    <a:pos x="506" y="41"/>
                  </a:cxn>
                  <a:cxn ang="0">
                    <a:pos x="518" y="27"/>
                  </a:cxn>
                  <a:cxn ang="0">
                    <a:pos x="513" y="0"/>
                  </a:cxn>
                  <a:cxn ang="0">
                    <a:pos x="533" y="23"/>
                  </a:cxn>
                  <a:cxn ang="0">
                    <a:pos x="535" y="39"/>
                  </a:cxn>
                  <a:cxn ang="0">
                    <a:pos x="513" y="52"/>
                  </a:cxn>
                  <a:cxn ang="0">
                    <a:pos x="470" y="57"/>
                  </a:cxn>
                  <a:cxn ang="0">
                    <a:pos x="399" y="61"/>
                  </a:cxn>
                  <a:cxn ang="0">
                    <a:pos x="323" y="70"/>
                  </a:cxn>
                  <a:cxn ang="0">
                    <a:pos x="263" y="80"/>
                  </a:cxn>
                  <a:cxn ang="0">
                    <a:pos x="193" y="90"/>
                  </a:cxn>
                  <a:cxn ang="0">
                    <a:pos x="135" y="99"/>
                  </a:cxn>
                  <a:cxn ang="0">
                    <a:pos x="92" y="109"/>
                  </a:cxn>
                  <a:cxn ang="0">
                    <a:pos x="56" y="128"/>
                  </a:cxn>
                  <a:cxn ang="0">
                    <a:pos x="30" y="140"/>
                  </a:cxn>
                  <a:cxn ang="0">
                    <a:pos x="15" y="164"/>
                  </a:cxn>
                  <a:cxn ang="0">
                    <a:pos x="0" y="183"/>
                  </a:cxn>
                </a:cxnLst>
                <a:rect l="0" t="0" r="r" b="b"/>
                <a:pathLst>
                  <a:path w="536" h="184">
                    <a:moveTo>
                      <a:pt x="0" y="183"/>
                    </a:moveTo>
                    <a:lnTo>
                      <a:pt x="7" y="153"/>
                    </a:lnTo>
                    <a:lnTo>
                      <a:pt x="17" y="133"/>
                    </a:lnTo>
                    <a:lnTo>
                      <a:pt x="49" y="110"/>
                    </a:lnTo>
                    <a:lnTo>
                      <a:pt x="105" y="88"/>
                    </a:lnTo>
                    <a:lnTo>
                      <a:pt x="147" y="82"/>
                    </a:lnTo>
                    <a:lnTo>
                      <a:pt x="182" y="74"/>
                    </a:lnTo>
                    <a:lnTo>
                      <a:pt x="237" y="69"/>
                    </a:lnTo>
                    <a:lnTo>
                      <a:pt x="279" y="61"/>
                    </a:lnTo>
                    <a:lnTo>
                      <a:pt x="320" y="54"/>
                    </a:lnTo>
                    <a:lnTo>
                      <a:pt x="359" y="49"/>
                    </a:lnTo>
                    <a:lnTo>
                      <a:pt x="405" y="43"/>
                    </a:lnTo>
                    <a:lnTo>
                      <a:pt x="473" y="42"/>
                    </a:lnTo>
                    <a:lnTo>
                      <a:pt x="470" y="44"/>
                    </a:lnTo>
                    <a:lnTo>
                      <a:pt x="506" y="41"/>
                    </a:lnTo>
                    <a:lnTo>
                      <a:pt x="518" y="27"/>
                    </a:lnTo>
                    <a:lnTo>
                      <a:pt x="513" y="0"/>
                    </a:lnTo>
                    <a:lnTo>
                      <a:pt x="533" y="23"/>
                    </a:lnTo>
                    <a:lnTo>
                      <a:pt x="535" y="39"/>
                    </a:lnTo>
                    <a:lnTo>
                      <a:pt x="513" y="52"/>
                    </a:lnTo>
                    <a:lnTo>
                      <a:pt x="470" y="57"/>
                    </a:lnTo>
                    <a:lnTo>
                      <a:pt x="399" y="61"/>
                    </a:lnTo>
                    <a:lnTo>
                      <a:pt x="323" y="70"/>
                    </a:lnTo>
                    <a:lnTo>
                      <a:pt x="263" y="80"/>
                    </a:lnTo>
                    <a:lnTo>
                      <a:pt x="193" y="90"/>
                    </a:lnTo>
                    <a:lnTo>
                      <a:pt x="135" y="99"/>
                    </a:lnTo>
                    <a:lnTo>
                      <a:pt x="92" y="109"/>
                    </a:lnTo>
                    <a:lnTo>
                      <a:pt x="56" y="128"/>
                    </a:lnTo>
                    <a:lnTo>
                      <a:pt x="30" y="140"/>
                    </a:lnTo>
                    <a:lnTo>
                      <a:pt x="15" y="164"/>
                    </a:lnTo>
                    <a:lnTo>
                      <a:pt x="0" y="183"/>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sp>
            <p:nvSpPr>
              <p:cNvPr id="17" name="Freeform 15"/>
              <p:cNvSpPr>
                <a:spLocks/>
              </p:cNvSpPr>
              <p:nvPr/>
            </p:nvSpPr>
            <p:spPr bwMode="auto">
              <a:xfrm>
                <a:off x="2226" y="574"/>
                <a:ext cx="1326" cy="40"/>
              </a:xfrm>
              <a:custGeom>
                <a:avLst/>
                <a:gdLst/>
                <a:ahLst/>
                <a:cxnLst>
                  <a:cxn ang="0">
                    <a:pos x="0" y="10"/>
                  </a:cxn>
                  <a:cxn ang="0">
                    <a:pos x="17" y="30"/>
                  </a:cxn>
                  <a:cxn ang="0">
                    <a:pos x="114" y="37"/>
                  </a:cxn>
                  <a:cxn ang="0">
                    <a:pos x="381" y="36"/>
                  </a:cxn>
                  <a:cxn ang="0">
                    <a:pos x="438" y="37"/>
                  </a:cxn>
                  <a:cxn ang="0">
                    <a:pos x="480" y="38"/>
                  </a:cxn>
                  <a:cxn ang="0">
                    <a:pos x="578" y="38"/>
                  </a:cxn>
                  <a:cxn ang="0">
                    <a:pos x="686" y="36"/>
                  </a:cxn>
                  <a:cxn ang="0">
                    <a:pos x="724" y="36"/>
                  </a:cxn>
                  <a:cxn ang="0">
                    <a:pos x="819" y="38"/>
                  </a:cxn>
                  <a:cxn ang="0">
                    <a:pos x="859" y="39"/>
                  </a:cxn>
                  <a:cxn ang="0">
                    <a:pos x="888" y="38"/>
                  </a:cxn>
                  <a:cxn ang="0">
                    <a:pos x="962" y="36"/>
                  </a:cxn>
                  <a:cxn ang="0">
                    <a:pos x="1004" y="38"/>
                  </a:cxn>
                  <a:cxn ang="0">
                    <a:pos x="1045" y="37"/>
                  </a:cxn>
                  <a:cxn ang="0">
                    <a:pos x="1072" y="36"/>
                  </a:cxn>
                  <a:cxn ang="0">
                    <a:pos x="1119" y="36"/>
                  </a:cxn>
                  <a:cxn ang="0">
                    <a:pos x="1145" y="37"/>
                  </a:cxn>
                  <a:cxn ang="0">
                    <a:pos x="1171" y="38"/>
                  </a:cxn>
                  <a:cxn ang="0">
                    <a:pos x="1233" y="37"/>
                  </a:cxn>
                  <a:cxn ang="0">
                    <a:pos x="1257" y="37"/>
                  </a:cxn>
                  <a:cxn ang="0">
                    <a:pos x="1325" y="32"/>
                  </a:cxn>
                  <a:cxn ang="0">
                    <a:pos x="1291" y="22"/>
                  </a:cxn>
                  <a:cxn ang="0">
                    <a:pos x="1271" y="22"/>
                  </a:cxn>
                  <a:cxn ang="0">
                    <a:pos x="1249" y="23"/>
                  </a:cxn>
                  <a:cxn ang="0">
                    <a:pos x="1081" y="15"/>
                  </a:cxn>
                  <a:cxn ang="0">
                    <a:pos x="1015" y="17"/>
                  </a:cxn>
                  <a:cxn ang="0">
                    <a:pos x="943" y="21"/>
                  </a:cxn>
                  <a:cxn ang="0">
                    <a:pos x="874" y="20"/>
                  </a:cxn>
                  <a:cxn ang="0">
                    <a:pos x="819" y="18"/>
                  </a:cxn>
                  <a:cxn ang="0">
                    <a:pos x="732" y="19"/>
                  </a:cxn>
                  <a:cxn ang="0">
                    <a:pos x="683" y="20"/>
                  </a:cxn>
                  <a:cxn ang="0">
                    <a:pos x="655" y="21"/>
                  </a:cxn>
                  <a:cxn ang="0">
                    <a:pos x="605" y="22"/>
                  </a:cxn>
                  <a:cxn ang="0">
                    <a:pos x="553" y="20"/>
                  </a:cxn>
                  <a:cxn ang="0">
                    <a:pos x="524" y="19"/>
                  </a:cxn>
                  <a:cxn ang="0">
                    <a:pos x="462" y="17"/>
                  </a:cxn>
                  <a:cxn ang="0">
                    <a:pos x="436" y="18"/>
                  </a:cxn>
                  <a:cxn ang="0">
                    <a:pos x="378" y="21"/>
                  </a:cxn>
                  <a:cxn ang="0">
                    <a:pos x="340" y="23"/>
                  </a:cxn>
                  <a:cxn ang="0">
                    <a:pos x="302" y="24"/>
                  </a:cxn>
                  <a:cxn ang="0">
                    <a:pos x="258" y="22"/>
                  </a:cxn>
                  <a:cxn ang="0">
                    <a:pos x="205" y="20"/>
                  </a:cxn>
                  <a:cxn ang="0">
                    <a:pos x="147" y="23"/>
                  </a:cxn>
                  <a:cxn ang="0">
                    <a:pos x="133" y="23"/>
                  </a:cxn>
                  <a:cxn ang="0">
                    <a:pos x="82" y="20"/>
                  </a:cxn>
                  <a:cxn ang="0">
                    <a:pos x="53" y="19"/>
                  </a:cxn>
                  <a:cxn ang="0">
                    <a:pos x="38" y="20"/>
                  </a:cxn>
                </a:cxnLst>
                <a:rect l="0" t="0" r="r" b="b"/>
                <a:pathLst>
                  <a:path w="1326" h="40">
                    <a:moveTo>
                      <a:pt x="6" y="0"/>
                    </a:moveTo>
                    <a:lnTo>
                      <a:pt x="0" y="10"/>
                    </a:lnTo>
                    <a:lnTo>
                      <a:pt x="6" y="25"/>
                    </a:lnTo>
                    <a:lnTo>
                      <a:pt x="17" y="30"/>
                    </a:lnTo>
                    <a:lnTo>
                      <a:pt x="36" y="36"/>
                    </a:lnTo>
                    <a:lnTo>
                      <a:pt x="114" y="37"/>
                    </a:lnTo>
                    <a:lnTo>
                      <a:pt x="275" y="38"/>
                    </a:lnTo>
                    <a:lnTo>
                      <a:pt x="381" y="36"/>
                    </a:lnTo>
                    <a:lnTo>
                      <a:pt x="415" y="37"/>
                    </a:lnTo>
                    <a:lnTo>
                      <a:pt x="438" y="37"/>
                    </a:lnTo>
                    <a:lnTo>
                      <a:pt x="474" y="38"/>
                    </a:lnTo>
                    <a:lnTo>
                      <a:pt x="480" y="38"/>
                    </a:lnTo>
                    <a:lnTo>
                      <a:pt x="545" y="38"/>
                    </a:lnTo>
                    <a:lnTo>
                      <a:pt x="578" y="38"/>
                    </a:lnTo>
                    <a:lnTo>
                      <a:pt x="598" y="37"/>
                    </a:lnTo>
                    <a:lnTo>
                      <a:pt x="686" y="36"/>
                    </a:lnTo>
                    <a:lnTo>
                      <a:pt x="691" y="36"/>
                    </a:lnTo>
                    <a:lnTo>
                      <a:pt x="724" y="36"/>
                    </a:lnTo>
                    <a:lnTo>
                      <a:pt x="777" y="38"/>
                    </a:lnTo>
                    <a:lnTo>
                      <a:pt x="819" y="38"/>
                    </a:lnTo>
                    <a:lnTo>
                      <a:pt x="825" y="38"/>
                    </a:lnTo>
                    <a:lnTo>
                      <a:pt x="859" y="39"/>
                    </a:lnTo>
                    <a:lnTo>
                      <a:pt x="882" y="37"/>
                    </a:lnTo>
                    <a:lnTo>
                      <a:pt x="888" y="38"/>
                    </a:lnTo>
                    <a:lnTo>
                      <a:pt x="957" y="37"/>
                    </a:lnTo>
                    <a:lnTo>
                      <a:pt x="962" y="36"/>
                    </a:lnTo>
                    <a:lnTo>
                      <a:pt x="980" y="37"/>
                    </a:lnTo>
                    <a:lnTo>
                      <a:pt x="1004" y="38"/>
                    </a:lnTo>
                    <a:lnTo>
                      <a:pt x="1011" y="38"/>
                    </a:lnTo>
                    <a:lnTo>
                      <a:pt x="1045" y="37"/>
                    </a:lnTo>
                    <a:lnTo>
                      <a:pt x="1066" y="36"/>
                    </a:lnTo>
                    <a:lnTo>
                      <a:pt x="1072" y="36"/>
                    </a:lnTo>
                    <a:lnTo>
                      <a:pt x="1091" y="36"/>
                    </a:lnTo>
                    <a:lnTo>
                      <a:pt x="1119" y="36"/>
                    </a:lnTo>
                    <a:lnTo>
                      <a:pt x="1126" y="36"/>
                    </a:lnTo>
                    <a:lnTo>
                      <a:pt x="1145" y="37"/>
                    </a:lnTo>
                    <a:lnTo>
                      <a:pt x="1165" y="38"/>
                    </a:lnTo>
                    <a:lnTo>
                      <a:pt x="1171" y="38"/>
                    </a:lnTo>
                    <a:lnTo>
                      <a:pt x="1214" y="36"/>
                    </a:lnTo>
                    <a:lnTo>
                      <a:pt x="1233" y="37"/>
                    </a:lnTo>
                    <a:lnTo>
                      <a:pt x="1252" y="38"/>
                    </a:lnTo>
                    <a:lnTo>
                      <a:pt x="1257" y="37"/>
                    </a:lnTo>
                    <a:lnTo>
                      <a:pt x="1309" y="37"/>
                    </a:lnTo>
                    <a:lnTo>
                      <a:pt x="1325" y="32"/>
                    </a:lnTo>
                    <a:lnTo>
                      <a:pt x="1298" y="22"/>
                    </a:lnTo>
                    <a:lnTo>
                      <a:pt x="1291" y="22"/>
                    </a:lnTo>
                    <a:lnTo>
                      <a:pt x="1267" y="20"/>
                    </a:lnTo>
                    <a:lnTo>
                      <a:pt x="1271" y="22"/>
                    </a:lnTo>
                    <a:lnTo>
                      <a:pt x="1256" y="24"/>
                    </a:lnTo>
                    <a:lnTo>
                      <a:pt x="1249" y="23"/>
                    </a:lnTo>
                    <a:lnTo>
                      <a:pt x="1087" y="15"/>
                    </a:lnTo>
                    <a:lnTo>
                      <a:pt x="1081" y="15"/>
                    </a:lnTo>
                    <a:lnTo>
                      <a:pt x="1038" y="15"/>
                    </a:lnTo>
                    <a:lnTo>
                      <a:pt x="1015" y="17"/>
                    </a:lnTo>
                    <a:lnTo>
                      <a:pt x="978" y="19"/>
                    </a:lnTo>
                    <a:lnTo>
                      <a:pt x="943" y="21"/>
                    </a:lnTo>
                    <a:lnTo>
                      <a:pt x="904" y="21"/>
                    </a:lnTo>
                    <a:lnTo>
                      <a:pt x="874" y="20"/>
                    </a:lnTo>
                    <a:lnTo>
                      <a:pt x="869" y="20"/>
                    </a:lnTo>
                    <a:lnTo>
                      <a:pt x="819" y="18"/>
                    </a:lnTo>
                    <a:lnTo>
                      <a:pt x="752" y="18"/>
                    </a:lnTo>
                    <a:lnTo>
                      <a:pt x="732" y="19"/>
                    </a:lnTo>
                    <a:lnTo>
                      <a:pt x="709" y="20"/>
                    </a:lnTo>
                    <a:lnTo>
                      <a:pt x="683" y="20"/>
                    </a:lnTo>
                    <a:lnTo>
                      <a:pt x="678" y="20"/>
                    </a:lnTo>
                    <a:lnTo>
                      <a:pt x="655" y="21"/>
                    </a:lnTo>
                    <a:lnTo>
                      <a:pt x="610" y="22"/>
                    </a:lnTo>
                    <a:lnTo>
                      <a:pt x="605" y="22"/>
                    </a:lnTo>
                    <a:lnTo>
                      <a:pt x="584" y="22"/>
                    </a:lnTo>
                    <a:lnTo>
                      <a:pt x="553" y="20"/>
                    </a:lnTo>
                    <a:lnTo>
                      <a:pt x="530" y="19"/>
                    </a:lnTo>
                    <a:lnTo>
                      <a:pt x="524" y="19"/>
                    </a:lnTo>
                    <a:lnTo>
                      <a:pt x="496" y="17"/>
                    </a:lnTo>
                    <a:lnTo>
                      <a:pt x="462" y="17"/>
                    </a:lnTo>
                    <a:lnTo>
                      <a:pt x="457" y="17"/>
                    </a:lnTo>
                    <a:lnTo>
                      <a:pt x="436" y="18"/>
                    </a:lnTo>
                    <a:lnTo>
                      <a:pt x="404" y="20"/>
                    </a:lnTo>
                    <a:lnTo>
                      <a:pt x="378" y="21"/>
                    </a:lnTo>
                    <a:lnTo>
                      <a:pt x="373" y="21"/>
                    </a:lnTo>
                    <a:lnTo>
                      <a:pt x="340" y="23"/>
                    </a:lnTo>
                    <a:lnTo>
                      <a:pt x="335" y="23"/>
                    </a:lnTo>
                    <a:lnTo>
                      <a:pt x="302" y="24"/>
                    </a:lnTo>
                    <a:lnTo>
                      <a:pt x="283" y="24"/>
                    </a:lnTo>
                    <a:lnTo>
                      <a:pt x="258" y="22"/>
                    </a:lnTo>
                    <a:lnTo>
                      <a:pt x="239" y="20"/>
                    </a:lnTo>
                    <a:lnTo>
                      <a:pt x="205" y="20"/>
                    </a:lnTo>
                    <a:lnTo>
                      <a:pt x="179" y="21"/>
                    </a:lnTo>
                    <a:lnTo>
                      <a:pt x="147" y="23"/>
                    </a:lnTo>
                    <a:lnTo>
                      <a:pt x="141" y="23"/>
                    </a:lnTo>
                    <a:lnTo>
                      <a:pt x="133" y="23"/>
                    </a:lnTo>
                    <a:lnTo>
                      <a:pt x="99" y="21"/>
                    </a:lnTo>
                    <a:lnTo>
                      <a:pt x="82" y="20"/>
                    </a:lnTo>
                    <a:lnTo>
                      <a:pt x="59" y="19"/>
                    </a:lnTo>
                    <a:lnTo>
                      <a:pt x="53" y="19"/>
                    </a:lnTo>
                    <a:lnTo>
                      <a:pt x="48" y="19"/>
                    </a:lnTo>
                    <a:lnTo>
                      <a:pt x="38" y="20"/>
                    </a:lnTo>
                    <a:lnTo>
                      <a:pt x="6" y="0"/>
                    </a:lnTo>
                  </a:path>
                </a:pathLst>
              </a:custGeom>
              <a:solidFill>
                <a:srgbClr val="FFFF99"/>
              </a:solidFill>
              <a:ln w="9525">
                <a:noFill/>
                <a:round/>
                <a:headEnd type="none" w="sm" len="sm"/>
                <a:tailEnd type="none" w="sm" len="sm"/>
              </a:ln>
              <a:effectLst/>
            </p:spPr>
            <p:txBody>
              <a:bodyPr/>
              <a:lstStyle/>
              <a:p>
                <a:pPr rtl="0" eaLnBrk="0" hangingPunct="0">
                  <a:defRPr/>
                </a:pPr>
                <a:endParaRPr lang="ar-SA">
                  <a:cs typeface="+mn-cs"/>
                </a:endParaRPr>
              </a:p>
            </p:txBody>
          </p:sp>
          <p:sp>
            <p:nvSpPr>
              <p:cNvPr id="18" name="Freeform 16"/>
              <p:cNvSpPr>
                <a:spLocks/>
              </p:cNvSpPr>
              <p:nvPr/>
            </p:nvSpPr>
            <p:spPr bwMode="auto">
              <a:xfrm>
                <a:off x="2241" y="307"/>
                <a:ext cx="1300" cy="224"/>
              </a:xfrm>
              <a:custGeom>
                <a:avLst/>
                <a:gdLst/>
                <a:ahLst/>
                <a:cxnLst>
                  <a:cxn ang="0">
                    <a:pos x="73" y="142"/>
                  </a:cxn>
                  <a:cxn ang="0">
                    <a:pos x="40" y="164"/>
                  </a:cxn>
                  <a:cxn ang="0">
                    <a:pos x="5" y="178"/>
                  </a:cxn>
                  <a:cxn ang="0">
                    <a:pos x="11" y="203"/>
                  </a:cxn>
                  <a:cxn ang="0">
                    <a:pos x="54" y="212"/>
                  </a:cxn>
                  <a:cxn ang="0">
                    <a:pos x="172" y="215"/>
                  </a:cxn>
                  <a:cxn ang="0">
                    <a:pos x="420" y="210"/>
                  </a:cxn>
                  <a:cxn ang="0">
                    <a:pos x="473" y="213"/>
                  </a:cxn>
                  <a:cxn ang="0">
                    <a:pos x="512" y="218"/>
                  </a:cxn>
                  <a:cxn ang="0">
                    <a:pos x="603" y="218"/>
                  </a:cxn>
                  <a:cxn ang="0">
                    <a:pos x="703" y="210"/>
                  </a:cxn>
                  <a:cxn ang="0">
                    <a:pos x="738" y="210"/>
                  </a:cxn>
                  <a:cxn ang="0">
                    <a:pos x="827" y="219"/>
                  </a:cxn>
                  <a:cxn ang="0">
                    <a:pos x="864" y="223"/>
                  </a:cxn>
                  <a:cxn ang="0">
                    <a:pos x="891" y="218"/>
                  </a:cxn>
                  <a:cxn ang="0">
                    <a:pos x="960" y="210"/>
                  </a:cxn>
                  <a:cxn ang="0">
                    <a:pos x="999" y="218"/>
                  </a:cxn>
                  <a:cxn ang="0">
                    <a:pos x="1037" y="213"/>
                  </a:cxn>
                  <a:cxn ang="0">
                    <a:pos x="1062" y="210"/>
                  </a:cxn>
                  <a:cxn ang="0">
                    <a:pos x="1105" y="210"/>
                  </a:cxn>
                  <a:cxn ang="0">
                    <a:pos x="1129" y="215"/>
                  </a:cxn>
                  <a:cxn ang="0">
                    <a:pos x="1154" y="219"/>
                  </a:cxn>
                  <a:cxn ang="0">
                    <a:pos x="1211" y="213"/>
                  </a:cxn>
                  <a:cxn ang="0">
                    <a:pos x="1233" y="215"/>
                  </a:cxn>
                  <a:cxn ang="0">
                    <a:pos x="1299" y="212"/>
                  </a:cxn>
                  <a:cxn ang="0">
                    <a:pos x="1283" y="169"/>
                  </a:cxn>
                  <a:cxn ang="0">
                    <a:pos x="1246" y="140"/>
                  </a:cxn>
                  <a:cxn ang="0">
                    <a:pos x="1226" y="145"/>
                  </a:cxn>
                  <a:cxn ang="0">
                    <a:pos x="1119" y="117"/>
                  </a:cxn>
                  <a:cxn ang="0">
                    <a:pos x="1070" y="103"/>
                  </a:cxn>
                  <a:cxn ang="0">
                    <a:pos x="1008" y="113"/>
                  </a:cxn>
                  <a:cxn ang="0">
                    <a:pos x="942" y="132"/>
                  </a:cxn>
                  <a:cxn ang="0">
                    <a:pos x="878" y="126"/>
                  </a:cxn>
                  <a:cxn ang="0">
                    <a:pos x="827" y="117"/>
                  </a:cxn>
                  <a:cxn ang="0">
                    <a:pos x="761" y="99"/>
                  </a:cxn>
                  <a:cxn ang="0">
                    <a:pos x="721" y="80"/>
                  </a:cxn>
                  <a:cxn ang="0">
                    <a:pos x="695" y="38"/>
                  </a:cxn>
                  <a:cxn ang="0">
                    <a:pos x="687" y="25"/>
                  </a:cxn>
                  <a:cxn ang="0">
                    <a:pos x="614" y="25"/>
                  </a:cxn>
                  <a:cxn ang="0">
                    <a:pos x="537" y="0"/>
                  </a:cxn>
                  <a:cxn ang="0">
                    <a:pos x="575" y="51"/>
                  </a:cxn>
                  <a:cxn ang="0">
                    <a:pos x="560" y="87"/>
                  </a:cxn>
                  <a:cxn ang="0">
                    <a:pos x="503" y="96"/>
                  </a:cxn>
                  <a:cxn ang="0">
                    <a:pos x="451" y="106"/>
                  </a:cxn>
                  <a:cxn ang="0">
                    <a:pos x="389" y="129"/>
                  </a:cxn>
                  <a:cxn ang="0">
                    <a:pos x="331" y="122"/>
                  </a:cxn>
                  <a:cxn ang="0">
                    <a:pos x="288" y="128"/>
                  </a:cxn>
                  <a:cxn ang="0">
                    <a:pos x="233" y="131"/>
                  </a:cxn>
                  <a:cxn ang="0">
                    <a:pos x="197" y="142"/>
                  </a:cxn>
                  <a:cxn ang="0">
                    <a:pos x="158" y="132"/>
                  </a:cxn>
                  <a:cxn ang="0">
                    <a:pos x="118" y="134"/>
                  </a:cxn>
                </a:cxnLst>
                <a:rect l="0" t="0" r="r" b="b"/>
                <a:pathLst>
                  <a:path w="1300" h="224">
                    <a:moveTo>
                      <a:pt x="97" y="143"/>
                    </a:moveTo>
                    <a:lnTo>
                      <a:pt x="73" y="142"/>
                    </a:lnTo>
                    <a:lnTo>
                      <a:pt x="54" y="157"/>
                    </a:lnTo>
                    <a:lnTo>
                      <a:pt x="40" y="164"/>
                    </a:lnTo>
                    <a:lnTo>
                      <a:pt x="18" y="174"/>
                    </a:lnTo>
                    <a:lnTo>
                      <a:pt x="5" y="178"/>
                    </a:lnTo>
                    <a:lnTo>
                      <a:pt x="0" y="190"/>
                    </a:lnTo>
                    <a:lnTo>
                      <a:pt x="11" y="203"/>
                    </a:lnTo>
                    <a:lnTo>
                      <a:pt x="26" y="218"/>
                    </a:lnTo>
                    <a:lnTo>
                      <a:pt x="54" y="212"/>
                    </a:lnTo>
                    <a:lnTo>
                      <a:pt x="100" y="210"/>
                    </a:lnTo>
                    <a:lnTo>
                      <a:pt x="172" y="215"/>
                    </a:lnTo>
                    <a:lnTo>
                      <a:pt x="322" y="218"/>
                    </a:lnTo>
                    <a:lnTo>
                      <a:pt x="420" y="210"/>
                    </a:lnTo>
                    <a:lnTo>
                      <a:pt x="452" y="215"/>
                    </a:lnTo>
                    <a:lnTo>
                      <a:pt x="473" y="213"/>
                    </a:lnTo>
                    <a:lnTo>
                      <a:pt x="506" y="218"/>
                    </a:lnTo>
                    <a:lnTo>
                      <a:pt x="512" y="218"/>
                    </a:lnTo>
                    <a:lnTo>
                      <a:pt x="573" y="219"/>
                    </a:lnTo>
                    <a:lnTo>
                      <a:pt x="603" y="218"/>
                    </a:lnTo>
                    <a:lnTo>
                      <a:pt x="621" y="213"/>
                    </a:lnTo>
                    <a:lnTo>
                      <a:pt x="703" y="210"/>
                    </a:lnTo>
                    <a:lnTo>
                      <a:pt x="708" y="210"/>
                    </a:lnTo>
                    <a:lnTo>
                      <a:pt x="738" y="210"/>
                    </a:lnTo>
                    <a:lnTo>
                      <a:pt x="788" y="218"/>
                    </a:lnTo>
                    <a:lnTo>
                      <a:pt x="827" y="219"/>
                    </a:lnTo>
                    <a:lnTo>
                      <a:pt x="832" y="219"/>
                    </a:lnTo>
                    <a:lnTo>
                      <a:pt x="864" y="223"/>
                    </a:lnTo>
                    <a:lnTo>
                      <a:pt x="885" y="215"/>
                    </a:lnTo>
                    <a:lnTo>
                      <a:pt x="891" y="218"/>
                    </a:lnTo>
                    <a:lnTo>
                      <a:pt x="955" y="213"/>
                    </a:lnTo>
                    <a:lnTo>
                      <a:pt x="960" y="210"/>
                    </a:lnTo>
                    <a:lnTo>
                      <a:pt x="976" y="215"/>
                    </a:lnTo>
                    <a:lnTo>
                      <a:pt x="999" y="218"/>
                    </a:lnTo>
                    <a:lnTo>
                      <a:pt x="1005" y="218"/>
                    </a:lnTo>
                    <a:lnTo>
                      <a:pt x="1037" y="213"/>
                    </a:lnTo>
                    <a:lnTo>
                      <a:pt x="1056" y="210"/>
                    </a:lnTo>
                    <a:lnTo>
                      <a:pt x="1062" y="210"/>
                    </a:lnTo>
                    <a:lnTo>
                      <a:pt x="1079" y="210"/>
                    </a:lnTo>
                    <a:lnTo>
                      <a:pt x="1105" y="210"/>
                    </a:lnTo>
                    <a:lnTo>
                      <a:pt x="1111" y="209"/>
                    </a:lnTo>
                    <a:lnTo>
                      <a:pt x="1129" y="215"/>
                    </a:lnTo>
                    <a:lnTo>
                      <a:pt x="1148" y="219"/>
                    </a:lnTo>
                    <a:lnTo>
                      <a:pt x="1154" y="219"/>
                    </a:lnTo>
                    <a:lnTo>
                      <a:pt x="1193" y="210"/>
                    </a:lnTo>
                    <a:lnTo>
                      <a:pt x="1211" y="213"/>
                    </a:lnTo>
                    <a:lnTo>
                      <a:pt x="1229" y="218"/>
                    </a:lnTo>
                    <a:lnTo>
                      <a:pt x="1233" y="215"/>
                    </a:lnTo>
                    <a:lnTo>
                      <a:pt x="1282" y="213"/>
                    </a:lnTo>
                    <a:lnTo>
                      <a:pt x="1299" y="212"/>
                    </a:lnTo>
                    <a:lnTo>
                      <a:pt x="1296" y="187"/>
                    </a:lnTo>
                    <a:lnTo>
                      <a:pt x="1283" y="169"/>
                    </a:lnTo>
                    <a:lnTo>
                      <a:pt x="1268" y="155"/>
                    </a:lnTo>
                    <a:lnTo>
                      <a:pt x="1246" y="140"/>
                    </a:lnTo>
                    <a:lnTo>
                      <a:pt x="1232" y="146"/>
                    </a:lnTo>
                    <a:lnTo>
                      <a:pt x="1226" y="145"/>
                    </a:lnTo>
                    <a:lnTo>
                      <a:pt x="1158" y="132"/>
                    </a:lnTo>
                    <a:lnTo>
                      <a:pt x="1119" y="117"/>
                    </a:lnTo>
                    <a:lnTo>
                      <a:pt x="1076" y="103"/>
                    </a:lnTo>
                    <a:lnTo>
                      <a:pt x="1070" y="103"/>
                    </a:lnTo>
                    <a:lnTo>
                      <a:pt x="1030" y="103"/>
                    </a:lnTo>
                    <a:lnTo>
                      <a:pt x="1008" y="113"/>
                    </a:lnTo>
                    <a:lnTo>
                      <a:pt x="974" y="122"/>
                    </a:lnTo>
                    <a:lnTo>
                      <a:pt x="942" y="132"/>
                    </a:lnTo>
                    <a:lnTo>
                      <a:pt x="905" y="131"/>
                    </a:lnTo>
                    <a:lnTo>
                      <a:pt x="878" y="126"/>
                    </a:lnTo>
                    <a:lnTo>
                      <a:pt x="873" y="126"/>
                    </a:lnTo>
                    <a:lnTo>
                      <a:pt x="827" y="117"/>
                    </a:lnTo>
                    <a:lnTo>
                      <a:pt x="787" y="103"/>
                    </a:lnTo>
                    <a:lnTo>
                      <a:pt x="761" y="99"/>
                    </a:lnTo>
                    <a:lnTo>
                      <a:pt x="743" y="85"/>
                    </a:lnTo>
                    <a:lnTo>
                      <a:pt x="721" y="80"/>
                    </a:lnTo>
                    <a:lnTo>
                      <a:pt x="702" y="67"/>
                    </a:lnTo>
                    <a:lnTo>
                      <a:pt x="695" y="38"/>
                    </a:lnTo>
                    <a:lnTo>
                      <a:pt x="718" y="16"/>
                    </a:lnTo>
                    <a:lnTo>
                      <a:pt x="687" y="25"/>
                    </a:lnTo>
                    <a:lnTo>
                      <a:pt x="645" y="24"/>
                    </a:lnTo>
                    <a:lnTo>
                      <a:pt x="614" y="25"/>
                    </a:lnTo>
                    <a:lnTo>
                      <a:pt x="575" y="16"/>
                    </a:lnTo>
                    <a:lnTo>
                      <a:pt x="537" y="0"/>
                    </a:lnTo>
                    <a:lnTo>
                      <a:pt x="566" y="29"/>
                    </a:lnTo>
                    <a:lnTo>
                      <a:pt x="575" y="51"/>
                    </a:lnTo>
                    <a:lnTo>
                      <a:pt x="573" y="68"/>
                    </a:lnTo>
                    <a:lnTo>
                      <a:pt x="560" y="87"/>
                    </a:lnTo>
                    <a:lnTo>
                      <a:pt x="531" y="97"/>
                    </a:lnTo>
                    <a:lnTo>
                      <a:pt x="503" y="96"/>
                    </a:lnTo>
                    <a:lnTo>
                      <a:pt x="477" y="100"/>
                    </a:lnTo>
                    <a:lnTo>
                      <a:pt x="451" y="106"/>
                    </a:lnTo>
                    <a:lnTo>
                      <a:pt x="413" y="122"/>
                    </a:lnTo>
                    <a:lnTo>
                      <a:pt x="389" y="129"/>
                    </a:lnTo>
                    <a:lnTo>
                      <a:pt x="361" y="119"/>
                    </a:lnTo>
                    <a:lnTo>
                      <a:pt x="331" y="122"/>
                    </a:lnTo>
                    <a:lnTo>
                      <a:pt x="306" y="135"/>
                    </a:lnTo>
                    <a:lnTo>
                      <a:pt x="288" y="128"/>
                    </a:lnTo>
                    <a:lnTo>
                      <a:pt x="261" y="134"/>
                    </a:lnTo>
                    <a:lnTo>
                      <a:pt x="233" y="131"/>
                    </a:lnTo>
                    <a:lnTo>
                      <a:pt x="203" y="142"/>
                    </a:lnTo>
                    <a:lnTo>
                      <a:pt x="197" y="142"/>
                    </a:lnTo>
                    <a:lnTo>
                      <a:pt x="187" y="140"/>
                    </a:lnTo>
                    <a:lnTo>
                      <a:pt x="158" y="132"/>
                    </a:lnTo>
                    <a:lnTo>
                      <a:pt x="143" y="126"/>
                    </a:lnTo>
                    <a:lnTo>
                      <a:pt x="118" y="134"/>
                    </a:lnTo>
                    <a:lnTo>
                      <a:pt x="97" y="143"/>
                    </a:lnTo>
                  </a:path>
                </a:pathLst>
              </a:custGeom>
              <a:gradFill rotWithShape="0">
                <a:gsLst>
                  <a:gs pos="0">
                    <a:srgbClr val="1C1C1C"/>
                  </a:gs>
                  <a:gs pos="100000">
                    <a:srgbClr val="FFFFFF"/>
                  </a:gs>
                </a:gsLst>
                <a:lin ang="5400000" scaled="1"/>
              </a:gradFill>
              <a:ln w="9525">
                <a:noFill/>
                <a:round/>
                <a:headEnd type="none" w="sm" len="sm"/>
                <a:tailEnd type="none" w="sm" len="sm"/>
              </a:ln>
              <a:effectLst/>
            </p:spPr>
            <p:txBody>
              <a:bodyPr/>
              <a:lstStyle/>
              <a:p>
                <a:pPr rtl="0" eaLnBrk="0" hangingPunct="0">
                  <a:defRPr/>
                </a:pPr>
                <a:endParaRPr lang="ar-SA">
                  <a:cs typeface="+mn-cs"/>
                </a:endParaRPr>
              </a:p>
            </p:txBody>
          </p:sp>
          <p:sp>
            <p:nvSpPr>
              <p:cNvPr id="19" name="Freeform 17"/>
              <p:cNvSpPr>
                <a:spLocks/>
              </p:cNvSpPr>
              <p:nvPr/>
            </p:nvSpPr>
            <p:spPr bwMode="auto">
              <a:xfrm>
                <a:off x="2960" y="310"/>
                <a:ext cx="559" cy="184"/>
              </a:xfrm>
              <a:custGeom>
                <a:avLst/>
                <a:gdLst/>
                <a:ahLst/>
                <a:cxnLst>
                  <a:cxn ang="0">
                    <a:pos x="558" y="183"/>
                  </a:cxn>
                  <a:cxn ang="0">
                    <a:pos x="550" y="153"/>
                  </a:cxn>
                  <a:cxn ang="0">
                    <a:pos x="539" y="133"/>
                  </a:cxn>
                  <a:cxn ang="0">
                    <a:pos x="505" y="111"/>
                  </a:cxn>
                  <a:cxn ang="0">
                    <a:pos x="447" y="88"/>
                  </a:cxn>
                  <a:cxn ang="0">
                    <a:pos x="404" y="81"/>
                  </a:cxn>
                  <a:cxn ang="0">
                    <a:pos x="367" y="74"/>
                  </a:cxn>
                  <a:cxn ang="0">
                    <a:pos x="310" y="69"/>
                  </a:cxn>
                  <a:cxn ang="0">
                    <a:pos x="265" y="60"/>
                  </a:cxn>
                  <a:cxn ang="0">
                    <a:pos x="224" y="54"/>
                  </a:cxn>
                  <a:cxn ang="0">
                    <a:pos x="182" y="49"/>
                  </a:cxn>
                  <a:cxn ang="0">
                    <a:pos x="134" y="43"/>
                  </a:cxn>
                  <a:cxn ang="0">
                    <a:pos x="64" y="42"/>
                  </a:cxn>
                  <a:cxn ang="0">
                    <a:pos x="66" y="44"/>
                  </a:cxn>
                  <a:cxn ang="0">
                    <a:pos x="29" y="41"/>
                  </a:cxn>
                  <a:cxn ang="0">
                    <a:pos x="17" y="27"/>
                  </a:cxn>
                  <a:cxn ang="0">
                    <a:pos x="21" y="0"/>
                  </a:cxn>
                  <a:cxn ang="0">
                    <a:pos x="1" y="24"/>
                  </a:cxn>
                  <a:cxn ang="0">
                    <a:pos x="0" y="40"/>
                  </a:cxn>
                  <a:cxn ang="0">
                    <a:pos x="21" y="52"/>
                  </a:cxn>
                  <a:cxn ang="0">
                    <a:pos x="66" y="57"/>
                  </a:cxn>
                  <a:cxn ang="0">
                    <a:pos x="140" y="60"/>
                  </a:cxn>
                  <a:cxn ang="0">
                    <a:pos x="220" y="70"/>
                  </a:cxn>
                  <a:cxn ang="0">
                    <a:pos x="283" y="80"/>
                  </a:cxn>
                  <a:cxn ang="0">
                    <a:pos x="356" y="90"/>
                  </a:cxn>
                  <a:cxn ang="0">
                    <a:pos x="417" y="100"/>
                  </a:cxn>
                  <a:cxn ang="0">
                    <a:pos x="461" y="109"/>
                  </a:cxn>
                  <a:cxn ang="0">
                    <a:pos x="498" y="128"/>
                  </a:cxn>
                  <a:cxn ang="0">
                    <a:pos x="525" y="140"/>
                  </a:cxn>
                  <a:cxn ang="0">
                    <a:pos x="541" y="164"/>
                  </a:cxn>
                  <a:cxn ang="0">
                    <a:pos x="558" y="183"/>
                  </a:cxn>
                </a:cxnLst>
                <a:rect l="0" t="0" r="r" b="b"/>
                <a:pathLst>
                  <a:path w="559" h="184">
                    <a:moveTo>
                      <a:pt x="558" y="183"/>
                    </a:moveTo>
                    <a:lnTo>
                      <a:pt x="550" y="153"/>
                    </a:lnTo>
                    <a:lnTo>
                      <a:pt x="539" y="133"/>
                    </a:lnTo>
                    <a:lnTo>
                      <a:pt x="505" y="111"/>
                    </a:lnTo>
                    <a:lnTo>
                      <a:pt x="447" y="88"/>
                    </a:lnTo>
                    <a:lnTo>
                      <a:pt x="404" y="81"/>
                    </a:lnTo>
                    <a:lnTo>
                      <a:pt x="367" y="74"/>
                    </a:lnTo>
                    <a:lnTo>
                      <a:pt x="310" y="69"/>
                    </a:lnTo>
                    <a:lnTo>
                      <a:pt x="265" y="60"/>
                    </a:lnTo>
                    <a:lnTo>
                      <a:pt x="224" y="54"/>
                    </a:lnTo>
                    <a:lnTo>
                      <a:pt x="182" y="49"/>
                    </a:lnTo>
                    <a:lnTo>
                      <a:pt x="134" y="43"/>
                    </a:lnTo>
                    <a:lnTo>
                      <a:pt x="64" y="42"/>
                    </a:lnTo>
                    <a:lnTo>
                      <a:pt x="66" y="44"/>
                    </a:lnTo>
                    <a:lnTo>
                      <a:pt x="29" y="41"/>
                    </a:lnTo>
                    <a:lnTo>
                      <a:pt x="17" y="27"/>
                    </a:lnTo>
                    <a:lnTo>
                      <a:pt x="21" y="0"/>
                    </a:lnTo>
                    <a:lnTo>
                      <a:pt x="1" y="24"/>
                    </a:lnTo>
                    <a:lnTo>
                      <a:pt x="0" y="40"/>
                    </a:lnTo>
                    <a:lnTo>
                      <a:pt x="21" y="52"/>
                    </a:lnTo>
                    <a:lnTo>
                      <a:pt x="66" y="57"/>
                    </a:lnTo>
                    <a:lnTo>
                      <a:pt x="140" y="60"/>
                    </a:lnTo>
                    <a:lnTo>
                      <a:pt x="220" y="70"/>
                    </a:lnTo>
                    <a:lnTo>
                      <a:pt x="283" y="80"/>
                    </a:lnTo>
                    <a:lnTo>
                      <a:pt x="356" y="90"/>
                    </a:lnTo>
                    <a:lnTo>
                      <a:pt x="417" y="100"/>
                    </a:lnTo>
                    <a:lnTo>
                      <a:pt x="461" y="109"/>
                    </a:lnTo>
                    <a:lnTo>
                      <a:pt x="498" y="128"/>
                    </a:lnTo>
                    <a:lnTo>
                      <a:pt x="525" y="140"/>
                    </a:lnTo>
                    <a:lnTo>
                      <a:pt x="541" y="164"/>
                    </a:lnTo>
                    <a:lnTo>
                      <a:pt x="558" y="183"/>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grpSp>
      </p:grpSp>
      <p:sp>
        <p:nvSpPr>
          <p:cNvPr id="20" name="Freeform 18"/>
          <p:cNvSpPr>
            <a:spLocks/>
          </p:cNvSpPr>
          <p:nvPr/>
        </p:nvSpPr>
        <p:spPr bwMode="auto">
          <a:xfrm>
            <a:off x="273050" y="796925"/>
            <a:ext cx="806450" cy="717550"/>
          </a:xfrm>
          <a:custGeom>
            <a:avLst/>
            <a:gdLst/>
            <a:ahLst/>
            <a:cxnLst>
              <a:cxn ang="0">
                <a:pos x="129" y="376"/>
              </a:cxn>
              <a:cxn ang="0">
                <a:pos x="272" y="427"/>
              </a:cxn>
              <a:cxn ang="0">
                <a:pos x="313" y="451"/>
              </a:cxn>
              <a:cxn ang="0">
                <a:pos x="333" y="449"/>
              </a:cxn>
              <a:cxn ang="0">
                <a:pos x="348" y="376"/>
              </a:cxn>
              <a:cxn ang="0">
                <a:pos x="365" y="332"/>
              </a:cxn>
              <a:cxn ang="0">
                <a:pos x="382" y="262"/>
              </a:cxn>
              <a:cxn ang="0">
                <a:pos x="394" y="221"/>
              </a:cxn>
              <a:cxn ang="0">
                <a:pos x="409" y="181"/>
              </a:cxn>
              <a:cxn ang="0">
                <a:pos x="423" y="133"/>
              </a:cxn>
              <a:cxn ang="0">
                <a:pos x="445" y="98"/>
              </a:cxn>
              <a:cxn ang="0">
                <a:pos x="469" y="48"/>
              </a:cxn>
              <a:cxn ang="0">
                <a:pos x="507" y="0"/>
              </a:cxn>
              <a:cxn ang="0">
                <a:pos x="25" y="335"/>
              </a:cxn>
              <a:cxn ang="0">
                <a:pos x="0" y="358"/>
              </a:cxn>
              <a:cxn ang="0">
                <a:pos x="76" y="360"/>
              </a:cxn>
              <a:cxn ang="0">
                <a:pos x="129" y="376"/>
              </a:cxn>
            </a:cxnLst>
            <a:rect l="0" t="0" r="r" b="b"/>
            <a:pathLst>
              <a:path w="508" h="452">
                <a:moveTo>
                  <a:pt x="129" y="376"/>
                </a:moveTo>
                <a:lnTo>
                  <a:pt x="272" y="427"/>
                </a:lnTo>
                <a:lnTo>
                  <a:pt x="313" y="451"/>
                </a:lnTo>
                <a:lnTo>
                  <a:pt x="333" y="449"/>
                </a:lnTo>
                <a:lnTo>
                  <a:pt x="348" y="376"/>
                </a:lnTo>
                <a:lnTo>
                  <a:pt x="365" y="332"/>
                </a:lnTo>
                <a:lnTo>
                  <a:pt x="382" y="262"/>
                </a:lnTo>
                <a:lnTo>
                  <a:pt x="394" y="221"/>
                </a:lnTo>
                <a:lnTo>
                  <a:pt x="409" y="181"/>
                </a:lnTo>
                <a:lnTo>
                  <a:pt x="423" y="133"/>
                </a:lnTo>
                <a:lnTo>
                  <a:pt x="445" y="98"/>
                </a:lnTo>
                <a:lnTo>
                  <a:pt x="469" y="48"/>
                </a:lnTo>
                <a:lnTo>
                  <a:pt x="507" y="0"/>
                </a:lnTo>
                <a:lnTo>
                  <a:pt x="25" y="335"/>
                </a:lnTo>
                <a:lnTo>
                  <a:pt x="0" y="358"/>
                </a:lnTo>
                <a:lnTo>
                  <a:pt x="76" y="360"/>
                </a:lnTo>
                <a:lnTo>
                  <a:pt x="129" y="376"/>
                </a:lnTo>
              </a:path>
            </a:pathLst>
          </a:custGeom>
          <a:solidFill>
            <a:schemeClr val="bg2">
              <a:alpha val="50000"/>
            </a:schemeClr>
          </a:solidFill>
          <a:ln w="9525">
            <a:noFill/>
            <a:round/>
            <a:headEnd type="none" w="sm" len="sm"/>
            <a:tailEnd type="none" w="sm" len="sm"/>
          </a:ln>
          <a:effectLst/>
        </p:spPr>
        <p:txBody>
          <a:bodyPr/>
          <a:lstStyle/>
          <a:p>
            <a:pPr rtl="0" eaLnBrk="0" hangingPunct="0">
              <a:defRPr/>
            </a:pPr>
            <a:endParaRPr lang="ar-SA">
              <a:cs typeface="+mn-cs"/>
            </a:endParaRPr>
          </a:p>
        </p:txBody>
      </p:sp>
      <p:sp>
        <p:nvSpPr>
          <p:cNvPr id="21" name="Freeform 19"/>
          <p:cNvSpPr>
            <a:spLocks/>
          </p:cNvSpPr>
          <p:nvPr/>
        </p:nvSpPr>
        <p:spPr bwMode="auto">
          <a:xfrm>
            <a:off x="255588" y="654050"/>
            <a:ext cx="984250" cy="766763"/>
          </a:xfrm>
          <a:custGeom>
            <a:avLst/>
            <a:gdLst/>
            <a:ahLst/>
            <a:cxnLst>
              <a:cxn ang="0">
                <a:pos x="0" y="477"/>
              </a:cxn>
              <a:cxn ang="0">
                <a:pos x="13" y="452"/>
              </a:cxn>
              <a:cxn ang="0">
                <a:pos x="56" y="422"/>
              </a:cxn>
              <a:cxn ang="0">
                <a:pos x="619" y="0"/>
              </a:cxn>
              <a:cxn ang="0">
                <a:pos x="425" y="184"/>
              </a:cxn>
              <a:cxn ang="0">
                <a:pos x="329" y="336"/>
              </a:cxn>
              <a:cxn ang="0">
                <a:pos x="268" y="482"/>
              </a:cxn>
              <a:cxn ang="0">
                <a:pos x="197" y="449"/>
              </a:cxn>
              <a:cxn ang="0">
                <a:pos x="119" y="425"/>
              </a:cxn>
              <a:cxn ang="0">
                <a:pos x="70" y="429"/>
              </a:cxn>
              <a:cxn ang="0">
                <a:pos x="28" y="440"/>
              </a:cxn>
              <a:cxn ang="0">
                <a:pos x="0" y="477"/>
              </a:cxn>
            </a:cxnLst>
            <a:rect l="0" t="0" r="r" b="b"/>
            <a:pathLst>
              <a:path w="620" h="483">
                <a:moveTo>
                  <a:pt x="0" y="477"/>
                </a:moveTo>
                <a:lnTo>
                  <a:pt x="13" y="452"/>
                </a:lnTo>
                <a:lnTo>
                  <a:pt x="56" y="422"/>
                </a:lnTo>
                <a:lnTo>
                  <a:pt x="619" y="0"/>
                </a:lnTo>
                <a:lnTo>
                  <a:pt x="425" y="184"/>
                </a:lnTo>
                <a:lnTo>
                  <a:pt x="329" y="336"/>
                </a:lnTo>
                <a:lnTo>
                  <a:pt x="268" y="482"/>
                </a:lnTo>
                <a:lnTo>
                  <a:pt x="197" y="449"/>
                </a:lnTo>
                <a:lnTo>
                  <a:pt x="119" y="425"/>
                </a:lnTo>
                <a:lnTo>
                  <a:pt x="70" y="429"/>
                </a:lnTo>
                <a:lnTo>
                  <a:pt x="28" y="440"/>
                </a:lnTo>
                <a:lnTo>
                  <a:pt x="0" y="477"/>
                </a:lnTo>
              </a:path>
            </a:pathLst>
          </a:custGeom>
          <a:solidFill>
            <a:srgbClr val="FFFFFF">
              <a:alpha val="50000"/>
            </a:srgbClr>
          </a:solidFill>
          <a:ln w="9525">
            <a:noFill/>
            <a:round/>
            <a:headEnd type="none" w="sm" len="sm"/>
            <a:tailEnd type="none" w="sm" len="sm"/>
          </a:ln>
          <a:effectLst/>
        </p:spPr>
        <p:txBody>
          <a:bodyPr/>
          <a:lstStyle/>
          <a:p>
            <a:pPr rtl="0" eaLnBrk="0" hangingPunct="0">
              <a:defRPr/>
            </a:pPr>
            <a:endParaRPr lang="ar-SA">
              <a:cs typeface="+mn-cs"/>
            </a:endParaRPr>
          </a:p>
        </p:txBody>
      </p:sp>
      <p:sp>
        <p:nvSpPr>
          <p:cNvPr id="3097" name="Rectangle 25"/>
          <p:cNvSpPr>
            <a:spLocks noGrp="1" noChangeArrowheads="1"/>
          </p:cNvSpPr>
          <p:nvPr>
            <p:ph type="ctrTitle" sz="quarter"/>
          </p:nvPr>
        </p:nvSpPr>
        <p:spPr>
          <a:xfrm>
            <a:off x="685800" y="2286000"/>
            <a:ext cx="7772400" cy="1143000"/>
          </a:xfrm>
          <a:ln w="12700" cap="sq">
            <a:headEnd type="none" w="sm" len="sm"/>
            <a:tailEnd type="none" w="sm" len="sm"/>
          </a:ln>
        </p:spPr>
        <p:txBody>
          <a:bodyPr lIns="91440" tIns="45720" rIns="91440" bIns="45720"/>
          <a:lstStyle>
            <a:lvl1pPr>
              <a:defRPr/>
            </a:lvl1pPr>
          </a:lstStyle>
          <a:p>
            <a:r>
              <a:rPr lang="en-US" altLang="en-US"/>
              <a:t>Click to edit Master title style</a:t>
            </a:r>
          </a:p>
        </p:txBody>
      </p:sp>
      <p:sp>
        <p:nvSpPr>
          <p:cNvPr id="3098" name="Rectangle 26"/>
          <p:cNvSpPr>
            <a:spLocks noGrp="1" noChangeArrowheads="1"/>
          </p:cNvSpPr>
          <p:nvPr>
            <p:ph type="subTitle" sz="quarter" idx="1"/>
          </p:nvPr>
        </p:nvSpPr>
        <p:spPr>
          <a:xfrm>
            <a:off x="1371600" y="3886200"/>
            <a:ext cx="6400800" cy="1752600"/>
          </a:xfrm>
          <a:ln w="12700" cap="sq">
            <a:headEnd type="none" w="sm" len="sm"/>
            <a:tailEnd type="none" w="sm" len="sm"/>
          </a:ln>
        </p:spPr>
        <p:txBody>
          <a:bodyPr lIns="91440" tIns="45720" rIns="91440" bIns="45720"/>
          <a:lstStyle>
            <a:lvl1pPr marL="0" indent="0" algn="ctr">
              <a:buFont typeface="Monotype Sorts" charset="2"/>
              <a:buNone/>
              <a:defRPr/>
            </a:lvl1pPr>
          </a:lstStyle>
          <a:p>
            <a:r>
              <a:rPr lang="en-US" altLang="en-US"/>
              <a:t>Click to edit Master subtitle style</a:t>
            </a:r>
          </a:p>
        </p:txBody>
      </p:sp>
      <p:sp>
        <p:nvSpPr>
          <p:cNvPr id="22" name="Rectangle 22"/>
          <p:cNvSpPr>
            <a:spLocks noGrp="1" noChangeArrowheads="1"/>
          </p:cNvSpPr>
          <p:nvPr>
            <p:ph type="dt" sz="quarter" idx="10"/>
          </p:nvPr>
        </p:nvSpPr>
        <p:spPr>
          <a:xfrm>
            <a:off x="681038" y="6067425"/>
            <a:ext cx="2300287" cy="393700"/>
          </a:xfrm>
        </p:spPr>
        <p:txBody>
          <a:bodyPr/>
          <a:lstStyle>
            <a:lvl1pPr>
              <a:defRPr/>
            </a:lvl1pPr>
          </a:lstStyle>
          <a:p>
            <a:pPr>
              <a:defRPr/>
            </a:pPr>
            <a:endParaRPr lang="en-US" altLang="en-US"/>
          </a:p>
        </p:txBody>
      </p:sp>
      <p:sp>
        <p:nvSpPr>
          <p:cNvPr id="23" name="Rectangle 23"/>
          <p:cNvSpPr>
            <a:spLocks noGrp="1" noChangeArrowheads="1"/>
          </p:cNvSpPr>
          <p:nvPr>
            <p:ph type="ftr" sz="quarter" idx="11"/>
          </p:nvPr>
        </p:nvSpPr>
        <p:spPr>
          <a:xfrm>
            <a:off x="3124200" y="6248400"/>
            <a:ext cx="3124200" cy="393700"/>
          </a:xfrm>
        </p:spPr>
        <p:txBody>
          <a:bodyPr/>
          <a:lstStyle>
            <a:lvl1pPr>
              <a:defRPr u="none"/>
            </a:lvl1pPr>
          </a:lstStyle>
          <a:p>
            <a:pPr>
              <a:defRPr/>
            </a:pPr>
            <a:r>
              <a:rPr lang="sv-SE" altLang="en-US" smtClean="0"/>
              <a:t>Linda Omer Elbadri -Nagla Hassan           </a:t>
            </a:r>
            <a:endParaRPr lang="en-US" altLang="en-US"/>
          </a:p>
        </p:txBody>
      </p:sp>
      <p:sp>
        <p:nvSpPr>
          <p:cNvPr id="24" name="Rectangle 24"/>
          <p:cNvSpPr>
            <a:spLocks noGrp="1" noChangeArrowheads="1"/>
          </p:cNvSpPr>
          <p:nvPr>
            <p:ph type="sldNum" sz="quarter" idx="12"/>
          </p:nvPr>
        </p:nvSpPr>
        <p:spPr>
          <a:xfrm>
            <a:off x="6629400" y="6324600"/>
            <a:ext cx="2311400" cy="393700"/>
          </a:xfrm>
        </p:spPr>
        <p:txBody>
          <a:bodyPr/>
          <a:lstStyle>
            <a:lvl1pPr>
              <a:defRPr b="1"/>
            </a:lvl1pPr>
          </a:lstStyle>
          <a:p>
            <a:pPr>
              <a:defRPr/>
            </a:pPr>
            <a:fld id="{B7EF1564-3D1D-4692-8373-FEFB32A39E91}" type="slidenum">
              <a:rPr lang="ar-SA" altLang="en-US"/>
              <a:pPr>
                <a:defRPr/>
              </a:pPr>
              <a:t>‹#›</a:t>
            </a:fld>
            <a:endParaRPr lang="en-US" altLang="en-US"/>
          </a:p>
        </p:txBody>
      </p:sp>
    </p:spTree>
    <p:extLst>
      <p:ext uri="{BB962C8B-B14F-4D97-AF65-F5344CB8AC3E}">
        <p14:creationId xmlns:p14="http://schemas.microsoft.com/office/powerpoint/2010/main" val="6943999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6" name="Rectangle 26"/>
          <p:cNvSpPr>
            <a:spLocks noGrp="1" noChangeArrowheads="1"/>
          </p:cNvSpPr>
          <p:nvPr>
            <p:ph type="sldNum" sz="quarter" idx="12"/>
          </p:nvPr>
        </p:nvSpPr>
        <p:spPr>
          <a:ln/>
        </p:spPr>
        <p:txBody>
          <a:bodyPr/>
          <a:lstStyle>
            <a:lvl1pPr>
              <a:defRPr/>
            </a:lvl1pPr>
          </a:lstStyle>
          <a:p>
            <a:pPr>
              <a:defRPr/>
            </a:pPr>
            <a:fld id="{6D7F1AAD-AA9F-4BDC-9766-7BF280160118}" type="slidenum">
              <a:rPr lang="ar-SA" altLang="en-US"/>
              <a:pPr>
                <a:defRPr/>
              </a:pPr>
              <a:t>‹#›</a:t>
            </a:fld>
            <a:endParaRPr lang="en-US" altLang="en-US"/>
          </a:p>
        </p:txBody>
      </p:sp>
    </p:spTree>
    <p:extLst>
      <p:ext uri="{BB962C8B-B14F-4D97-AF65-F5344CB8AC3E}">
        <p14:creationId xmlns:p14="http://schemas.microsoft.com/office/powerpoint/2010/main" val="375733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6" name="Rectangle 26"/>
          <p:cNvSpPr>
            <a:spLocks noGrp="1" noChangeArrowheads="1"/>
          </p:cNvSpPr>
          <p:nvPr>
            <p:ph type="sldNum" sz="quarter" idx="12"/>
          </p:nvPr>
        </p:nvSpPr>
        <p:spPr>
          <a:ln/>
        </p:spPr>
        <p:txBody>
          <a:bodyPr/>
          <a:lstStyle>
            <a:lvl1pPr>
              <a:defRPr/>
            </a:lvl1pPr>
          </a:lstStyle>
          <a:p>
            <a:pPr>
              <a:defRPr/>
            </a:pPr>
            <a:fld id="{04590764-2FF3-4B8B-8EE1-7A6509DB1D49}" type="slidenum">
              <a:rPr lang="ar-SA" altLang="en-US"/>
              <a:pPr>
                <a:defRPr/>
              </a:pPr>
              <a:t>‹#›</a:t>
            </a:fld>
            <a:endParaRPr lang="en-US" altLang="en-US"/>
          </a:p>
        </p:txBody>
      </p:sp>
    </p:spTree>
    <p:extLst>
      <p:ext uri="{BB962C8B-B14F-4D97-AF65-F5344CB8AC3E}">
        <p14:creationId xmlns:p14="http://schemas.microsoft.com/office/powerpoint/2010/main" val="1308358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228600" y="2441575"/>
            <a:ext cx="4191000" cy="3502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572000" y="2441575"/>
            <a:ext cx="4191000" cy="3502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7" name="Rectangle 26"/>
          <p:cNvSpPr>
            <a:spLocks noGrp="1" noChangeArrowheads="1"/>
          </p:cNvSpPr>
          <p:nvPr>
            <p:ph type="sldNum" sz="quarter" idx="12"/>
          </p:nvPr>
        </p:nvSpPr>
        <p:spPr>
          <a:ln/>
        </p:spPr>
        <p:txBody>
          <a:bodyPr/>
          <a:lstStyle>
            <a:lvl1pPr>
              <a:defRPr/>
            </a:lvl1pPr>
          </a:lstStyle>
          <a:p>
            <a:pPr>
              <a:defRPr/>
            </a:pPr>
            <a:fld id="{FFD277AD-903E-4E5B-B9C5-38C55B5C5D9C}" type="slidenum">
              <a:rPr lang="ar-SA" altLang="en-US"/>
              <a:pPr>
                <a:defRPr/>
              </a:pPr>
              <a:t>‹#›</a:t>
            </a:fld>
            <a:endParaRPr lang="en-US" altLang="en-US"/>
          </a:p>
        </p:txBody>
      </p:sp>
    </p:spTree>
    <p:extLst>
      <p:ext uri="{BB962C8B-B14F-4D97-AF65-F5344CB8AC3E}">
        <p14:creationId xmlns:p14="http://schemas.microsoft.com/office/powerpoint/2010/main" val="28265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9" name="Rectangle 26"/>
          <p:cNvSpPr>
            <a:spLocks noGrp="1" noChangeArrowheads="1"/>
          </p:cNvSpPr>
          <p:nvPr>
            <p:ph type="sldNum" sz="quarter" idx="12"/>
          </p:nvPr>
        </p:nvSpPr>
        <p:spPr>
          <a:ln/>
        </p:spPr>
        <p:txBody>
          <a:bodyPr/>
          <a:lstStyle>
            <a:lvl1pPr>
              <a:defRPr/>
            </a:lvl1pPr>
          </a:lstStyle>
          <a:p>
            <a:pPr>
              <a:defRPr/>
            </a:pPr>
            <a:fld id="{3D8B9030-C4A0-4416-A232-CE6031827DCC}" type="slidenum">
              <a:rPr lang="ar-SA" altLang="en-US"/>
              <a:pPr>
                <a:defRPr/>
              </a:pPr>
              <a:t>‹#›</a:t>
            </a:fld>
            <a:endParaRPr lang="en-US" altLang="en-US"/>
          </a:p>
        </p:txBody>
      </p:sp>
    </p:spTree>
    <p:extLst>
      <p:ext uri="{BB962C8B-B14F-4D97-AF65-F5344CB8AC3E}">
        <p14:creationId xmlns:p14="http://schemas.microsoft.com/office/powerpoint/2010/main" val="3700688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5" name="Rectangle 26"/>
          <p:cNvSpPr>
            <a:spLocks noGrp="1" noChangeArrowheads="1"/>
          </p:cNvSpPr>
          <p:nvPr>
            <p:ph type="sldNum" sz="quarter" idx="12"/>
          </p:nvPr>
        </p:nvSpPr>
        <p:spPr>
          <a:ln/>
        </p:spPr>
        <p:txBody>
          <a:bodyPr/>
          <a:lstStyle>
            <a:lvl1pPr>
              <a:defRPr/>
            </a:lvl1pPr>
          </a:lstStyle>
          <a:p>
            <a:pPr>
              <a:defRPr/>
            </a:pPr>
            <a:fld id="{7C0EB625-0DA0-4C3D-A942-7960F4F604F7}" type="slidenum">
              <a:rPr lang="ar-SA" altLang="en-US"/>
              <a:pPr>
                <a:defRPr/>
              </a:pPr>
              <a:t>‹#›</a:t>
            </a:fld>
            <a:endParaRPr lang="en-US" altLang="en-US"/>
          </a:p>
        </p:txBody>
      </p:sp>
    </p:spTree>
    <p:extLst>
      <p:ext uri="{BB962C8B-B14F-4D97-AF65-F5344CB8AC3E}">
        <p14:creationId xmlns:p14="http://schemas.microsoft.com/office/powerpoint/2010/main" val="1540064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4" name="Rectangle 26"/>
          <p:cNvSpPr>
            <a:spLocks noGrp="1" noChangeArrowheads="1"/>
          </p:cNvSpPr>
          <p:nvPr>
            <p:ph type="sldNum" sz="quarter" idx="12"/>
          </p:nvPr>
        </p:nvSpPr>
        <p:spPr>
          <a:ln/>
        </p:spPr>
        <p:txBody>
          <a:bodyPr/>
          <a:lstStyle>
            <a:lvl1pPr>
              <a:defRPr/>
            </a:lvl1pPr>
          </a:lstStyle>
          <a:p>
            <a:pPr>
              <a:defRPr/>
            </a:pPr>
            <a:fld id="{FA27C3AA-31DE-49B1-9B91-32F766C612B8}" type="slidenum">
              <a:rPr lang="ar-SA" altLang="en-US"/>
              <a:pPr>
                <a:defRPr/>
              </a:pPr>
              <a:t>‹#›</a:t>
            </a:fld>
            <a:endParaRPr lang="en-US" altLang="en-US"/>
          </a:p>
        </p:txBody>
      </p:sp>
    </p:spTree>
    <p:extLst>
      <p:ext uri="{BB962C8B-B14F-4D97-AF65-F5344CB8AC3E}">
        <p14:creationId xmlns:p14="http://schemas.microsoft.com/office/powerpoint/2010/main" val="136343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7" name="Rectangle 26"/>
          <p:cNvSpPr>
            <a:spLocks noGrp="1" noChangeArrowheads="1"/>
          </p:cNvSpPr>
          <p:nvPr>
            <p:ph type="sldNum" sz="quarter" idx="12"/>
          </p:nvPr>
        </p:nvSpPr>
        <p:spPr>
          <a:ln/>
        </p:spPr>
        <p:txBody>
          <a:bodyPr/>
          <a:lstStyle>
            <a:lvl1pPr>
              <a:defRPr/>
            </a:lvl1pPr>
          </a:lstStyle>
          <a:p>
            <a:pPr>
              <a:defRPr/>
            </a:pPr>
            <a:fld id="{330A5638-4BCC-4A6B-9919-0D8BF0F1EFC5}" type="slidenum">
              <a:rPr lang="ar-SA" altLang="en-US"/>
              <a:pPr>
                <a:defRPr/>
              </a:pPr>
              <a:t>‹#›</a:t>
            </a:fld>
            <a:endParaRPr lang="en-US" altLang="en-US"/>
          </a:p>
        </p:txBody>
      </p:sp>
    </p:spTree>
    <p:extLst>
      <p:ext uri="{BB962C8B-B14F-4D97-AF65-F5344CB8AC3E}">
        <p14:creationId xmlns:p14="http://schemas.microsoft.com/office/powerpoint/2010/main" val="19818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7" name="Rectangle 26"/>
          <p:cNvSpPr>
            <a:spLocks noGrp="1" noChangeArrowheads="1"/>
          </p:cNvSpPr>
          <p:nvPr>
            <p:ph type="sldNum" sz="quarter" idx="12"/>
          </p:nvPr>
        </p:nvSpPr>
        <p:spPr>
          <a:ln/>
        </p:spPr>
        <p:txBody>
          <a:bodyPr/>
          <a:lstStyle>
            <a:lvl1pPr>
              <a:defRPr/>
            </a:lvl1pPr>
          </a:lstStyle>
          <a:p>
            <a:pPr>
              <a:defRPr/>
            </a:pPr>
            <a:fld id="{302C5C2D-6B4B-41EB-9756-18E1E2F3ED87}" type="slidenum">
              <a:rPr lang="ar-SA" altLang="en-US"/>
              <a:pPr>
                <a:defRPr/>
              </a:pPr>
              <a:t>‹#›</a:t>
            </a:fld>
            <a:endParaRPr lang="en-US" altLang="en-US"/>
          </a:p>
        </p:txBody>
      </p:sp>
    </p:spTree>
    <p:extLst>
      <p:ext uri="{BB962C8B-B14F-4D97-AF65-F5344CB8AC3E}">
        <p14:creationId xmlns:p14="http://schemas.microsoft.com/office/powerpoint/2010/main" val="2675484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6" name="Rectangle 26"/>
          <p:cNvSpPr>
            <a:spLocks noGrp="1" noChangeArrowheads="1"/>
          </p:cNvSpPr>
          <p:nvPr>
            <p:ph type="sldNum" sz="quarter" idx="12"/>
          </p:nvPr>
        </p:nvSpPr>
        <p:spPr>
          <a:ln/>
        </p:spPr>
        <p:txBody>
          <a:bodyPr/>
          <a:lstStyle>
            <a:lvl1pPr>
              <a:defRPr/>
            </a:lvl1pPr>
          </a:lstStyle>
          <a:p>
            <a:pPr>
              <a:defRPr/>
            </a:pPr>
            <a:fld id="{01F59B25-2143-42DF-926D-25D879892ED6}" type="slidenum">
              <a:rPr lang="ar-SA" altLang="en-US"/>
              <a:pPr>
                <a:defRPr/>
              </a:pPr>
              <a:t>‹#›</a:t>
            </a:fld>
            <a:endParaRPr lang="en-US" altLang="en-US"/>
          </a:p>
        </p:txBody>
      </p:sp>
    </p:spTree>
    <p:extLst>
      <p:ext uri="{BB962C8B-B14F-4D97-AF65-F5344CB8AC3E}">
        <p14:creationId xmlns:p14="http://schemas.microsoft.com/office/powerpoint/2010/main" val="3359536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66800"/>
            <a:ext cx="2133600" cy="4876800"/>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228600" y="1066800"/>
            <a:ext cx="6248400" cy="4876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2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5"/>
          <p:cNvSpPr>
            <a:spLocks noGrp="1" noChangeArrowheads="1"/>
          </p:cNvSpPr>
          <p:nvPr>
            <p:ph type="ftr" sz="quarter" idx="11"/>
          </p:nvPr>
        </p:nvSpPr>
        <p:spPr>
          <a:ln/>
        </p:spPr>
        <p:txBody>
          <a:bodyPr/>
          <a:lstStyle>
            <a:lvl1pPr>
              <a:defRPr/>
            </a:lvl1pPr>
          </a:lstStyle>
          <a:p>
            <a:pPr>
              <a:defRPr/>
            </a:pPr>
            <a:r>
              <a:rPr lang="sv-SE" altLang="en-US" smtClean="0"/>
              <a:t>Linda Omer Elbadri -Nagla Hassan           </a:t>
            </a:r>
            <a:endParaRPr lang="en-US" altLang="en-US"/>
          </a:p>
        </p:txBody>
      </p:sp>
      <p:sp>
        <p:nvSpPr>
          <p:cNvPr id="6" name="Rectangle 26"/>
          <p:cNvSpPr>
            <a:spLocks noGrp="1" noChangeArrowheads="1"/>
          </p:cNvSpPr>
          <p:nvPr>
            <p:ph type="sldNum" sz="quarter" idx="12"/>
          </p:nvPr>
        </p:nvSpPr>
        <p:spPr>
          <a:ln/>
        </p:spPr>
        <p:txBody>
          <a:bodyPr/>
          <a:lstStyle>
            <a:lvl1pPr>
              <a:defRPr/>
            </a:lvl1pPr>
          </a:lstStyle>
          <a:p>
            <a:pPr>
              <a:defRPr/>
            </a:pPr>
            <a:fld id="{CDB822E9-07C0-4FD6-8368-08C7517F7EEA}" type="slidenum">
              <a:rPr lang="ar-SA" altLang="en-US"/>
              <a:pPr>
                <a:defRPr/>
              </a:pPr>
              <a:t>‹#›</a:t>
            </a:fld>
            <a:endParaRPr lang="en-US" altLang="en-US"/>
          </a:p>
        </p:txBody>
      </p:sp>
    </p:spTree>
    <p:extLst>
      <p:ext uri="{BB962C8B-B14F-4D97-AF65-F5344CB8AC3E}">
        <p14:creationId xmlns:p14="http://schemas.microsoft.com/office/powerpoint/2010/main" val="17327574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SA"/>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fr-CA"/>
          </a:p>
        </p:txBody>
      </p:sp>
      <p:sp>
        <p:nvSpPr>
          <p:cNvPr id="6" name="Rectangle 5"/>
          <p:cNvSpPr>
            <a:spLocks noGrp="1" noChangeArrowheads="1"/>
          </p:cNvSpPr>
          <p:nvPr>
            <p:ph type="ftr" sz="quarter" idx="11"/>
          </p:nvPr>
        </p:nvSpPr>
        <p:spPr>
          <a:ln/>
        </p:spPr>
        <p:txBody>
          <a:bodyPr/>
          <a:lstStyle>
            <a:lvl1pPr>
              <a:defRPr/>
            </a:lvl1pPr>
          </a:lstStyle>
          <a:p>
            <a:pPr>
              <a:defRPr/>
            </a:pPr>
            <a:r>
              <a:rPr lang="sv-SE" smtClean="0"/>
              <a:t>Linda Omer Elbadri -Nagla Hassan           </a:t>
            </a:r>
            <a:endParaRPr lang="fr-CA"/>
          </a:p>
        </p:txBody>
      </p:sp>
      <p:sp>
        <p:nvSpPr>
          <p:cNvPr id="7" name="Rectangle 6"/>
          <p:cNvSpPr>
            <a:spLocks noGrp="1" noChangeArrowheads="1"/>
          </p:cNvSpPr>
          <p:nvPr>
            <p:ph type="sldNum" sz="quarter" idx="12"/>
          </p:nvPr>
        </p:nvSpPr>
        <p:spPr>
          <a:ln/>
        </p:spPr>
        <p:txBody>
          <a:bodyPr/>
          <a:lstStyle>
            <a:lvl1pPr>
              <a:defRPr/>
            </a:lvl1pPr>
          </a:lstStyle>
          <a:p>
            <a:pPr>
              <a:defRPr/>
            </a:pPr>
            <a:fld id="{D59F67F7-763C-4413-ABBA-544C42E26089}" type="slidenum">
              <a:rPr lang="ar-SA"/>
              <a:pPr>
                <a:defRPr/>
              </a:pPr>
              <a:t>‹#›</a:t>
            </a:fld>
            <a:endParaRPr lang="fr-CA"/>
          </a:p>
        </p:txBody>
      </p:sp>
    </p:spTree>
    <p:extLst>
      <p:ext uri="{BB962C8B-B14F-4D97-AF65-F5344CB8AC3E}">
        <p14:creationId xmlns:p14="http://schemas.microsoft.com/office/powerpoint/2010/main" val="1131747251"/>
      </p:ext>
    </p:extLst>
  </p:cSld>
  <p:clrMapOvr>
    <a:masterClrMapping/>
  </p:clrMapOvr>
  <p:transition>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46050" y="0"/>
            <a:ext cx="8772525" cy="6726238"/>
            <a:chOff x="92" y="0"/>
            <a:chExt cx="5526" cy="4237"/>
          </a:xfrm>
        </p:grpSpPr>
        <p:grpSp>
          <p:nvGrpSpPr>
            <p:cNvPr id="1033" name="Group 3"/>
            <p:cNvGrpSpPr>
              <a:grpSpLocks/>
            </p:cNvGrpSpPr>
            <p:nvPr/>
          </p:nvGrpSpPr>
          <p:grpSpPr bwMode="auto">
            <a:xfrm>
              <a:off x="92" y="409"/>
              <a:ext cx="5526" cy="3828"/>
              <a:chOff x="92" y="409"/>
              <a:chExt cx="5526" cy="3828"/>
            </a:xfrm>
          </p:grpSpPr>
          <p:sp>
            <p:nvSpPr>
              <p:cNvPr id="2052" name="Freeform 4"/>
              <p:cNvSpPr>
                <a:spLocks/>
              </p:cNvSpPr>
              <p:nvPr/>
            </p:nvSpPr>
            <p:spPr bwMode="auto">
              <a:xfrm>
                <a:off x="92" y="409"/>
                <a:ext cx="5526" cy="3828"/>
              </a:xfrm>
              <a:custGeom>
                <a:avLst/>
                <a:gdLst/>
                <a:ahLst/>
                <a:cxnLst>
                  <a:cxn ang="0">
                    <a:pos x="684" y="3"/>
                  </a:cxn>
                  <a:cxn ang="0">
                    <a:pos x="708" y="2"/>
                  </a:cxn>
                  <a:cxn ang="0">
                    <a:pos x="5523" y="0"/>
                  </a:cxn>
                  <a:cxn ang="0">
                    <a:pos x="5525" y="3827"/>
                  </a:cxn>
                  <a:cxn ang="0">
                    <a:pos x="0" y="3827"/>
                  </a:cxn>
                  <a:cxn ang="0">
                    <a:pos x="7" y="577"/>
                  </a:cxn>
                  <a:cxn ang="0">
                    <a:pos x="9" y="544"/>
                  </a:cxn>
                  <a:cxn ang="0">
                    <a:pos x="14" y="516"/>
                  </a:cxn>
                  <a:cxn ang="0">
                    <a:pos x="22" y="490"/>
                  </a:cxn>
                  <a:cxn ang="0">
                    <a:pos x="35" y="470"/>
                  </a:cxn>
                  <a:cxn ang="0">
                    <a:pos x="51" y="456"/>
                  </a:cxn>
                  <a:cxn ang="0">
                    <a:pos x="64" y="446"/>
                  </a:cxn>
                  <a:cxn ang="0">
                    <a:pos x="594" y="52"/>
                  </a:cxn>
                  <a:cxn ang="0">
                    <a:pos x="630" y="26"/>
                  </a:cxn>
                  <a:cxn ang="0">
                    <a:pos x="654" y="9"/>
                  </a:cxn>
                  <a:cxn ang="0">
                    <a:pos x="684" y="3"/>
                  </a:cxn>
                </a:cxnLst>
                <a:rect l="0" t="0" r="r" b="b"/>
                <a:pathLst>
                  <a:path w="5526" h="3828">
                    <a:moveTo>
                      <a:pt x="684" y="3"/>
                    </a:moveTo>
                    <a:lnTo>
                      <a:pt x="708" y="2"/>
                    </a:lnTo>
                    <a:lnTo>
                      <a:pt x="5523" y="0"/>
                    </a:lnTo>
                    <a:lnTo>
                      <a:pt x="5525" y="3827"/>
                    </a:lnTo>
                    <a:lnTo>
                      <a:pt x="0" y="3827"/>
                    </a:lnTo>
                    <a:lnTo>
                      <a:pt x="7" y="577"/>
                    </a:lnTo>
                    <a:lnTo>
                      <a:pt x="9" y="544"/>
                    </a:lnTo>
                    <a:lnTo>
                      <a:pt x="14" y="516"/>
                    </a:lnTo>
                    <a:lnTo>
                      <a:pt x="22" y="490"/>
                    </a:lnTo>
                    <a:lnTo>
                      <a:pt x="35" y="470"/>
                    </a:lnTo>
                    <a:lnTo>
                      <a:pt x="51" y="456"/>
                    </a:lnTo>
                    <a:lnTo>
                      <a:pt x="64" y="446"/>
                    </a:lnTo>
                    <a:lnTo>
                      <a:pt x="594" y="52"/>
                    </a:lnTo>
                    <a:lnTo>
                      <a:pt x="630" y="26"/>
                    </a:lnTo>
                    <a:lnTo>
                      <a:pt x="654" y="9"/>
                    </a:lnTo>
                    <a:lnTo>
                      <a:pt x="684" y="3"/>
                    </a:lnTo>
                  </a:path>
                </a:pathLst>
              </a:custGeom>
              <a:solidFill>
                <a:srgbClr val="FFFF99"/>
              </a:solidFill>
              <a:ln w="9525">
                <a:noFill/>
                <a:round/>
                <a:headEnd type="none" w="sm" len="sm"/>
                <a:tailEnd type="none" w="sm" len="sm"/>
              </a:ln>
              <a:effectLst>
                <a:outerShdw dist="107763" dir="2700000" algn="ctr" rotWithShape="0">
                  <a:schemeClr val="bg2"/>
                </a:outerShdw>
              </a:effectLst>
            </p:spPr>
            <p:txBody>
              <a:bodyPr/>
              <a:lstStyle/>
              <a:p>
                <a:pPr rtl="0" eaLnBrk="0" hangingPunct="0">
                  <a:defRPr/>
                </a:pPr>
                <a:endParaRPr lang="ar-SA">
                  <a:cs typeface="+mn-cs"/>
                </a:endParaRPr>
              </a:p>
            </p:txBody>
          </p:sp>
          <p:grpSp>
            <p:nvGrpSpPr>
              <p:cNvPr id="1049" name="Group 5"/>
              <p:cNvGrpSpPr>
                <a:grpSpLocks/>
              </p:cNvGrpSpPr>
              <p:nvPr/>
            </p:nvGrpSpPr>
            <p:grpSpPr bwMode="auto">
              <a:xfrm>
                <a:off x="119" y="427"/>
                <a:ext cx="620" cy="565"/>
                <a:chOff x="119" y="427"/>
                <a:chExt cx="620" cy="565"/>
              </a:xfrm>
            </p:grpSpPr>
            <p:sp>
              <p:nvSpPr>
                <p:cNvPr id="2054" name="Freeform 6"/>
                <p:cNvSpPr>
                  <a:spLocks/>
                </p:cNvSpPr>
                <p:nvPr/>
              </p:nvSpPr>
              <p:spPr bwMode="auto">
                <a:xfrm>
                  <a:off x="127" y="459"/>
                  <a:ext cx="580" cy="533"/>
                </a:xfrm>
                <a:custGeom>
                  <a:avLst/>
                  <a:gdLst/>
                  <a:ahLst/>
                  <a:cxnLst>
                    <a:cxn ang="0">
                      <a:pos x="154" y="440"/>
                    </a:cxn>
                    <a:cxn ang="0">
                      <a:pos x="323" y="493"/>
                    </a:cxn>
                    <a:cxn ang="0">
                      <a:pos x="372" y="517"/>
                    </a:cxn>
                    <a:cxn ang="0">
                      <a:pos x="411" y="532"/>
                    </a:cxn>
                    <a:cxn ang="0">
                      <a:pos x="411" y="497"/>
                    </a:cxn>
                    <a:cxn ang="0">
                      <a:pos x="415" y="440"/>
                    </a:cxn>
                    <a:cxn ang="0">
                      <a:pos x="425" y="395"/>
                    </a:cxn>
                    <a:cxn ang="0">
                      <a:pos x="441" y="326"/>
                    </a:cxn>
                    <a:cxn ang="0">
                      <a:pos x="457" y="276"/>
                    </a:cxn>
                    <a:cxn ang="0">
                      <a:pos x="474" y="240"/>
                    </a:cxn>
                    <a:cxn ang="0">
                      <a:pos x="488" y="190"/>
                    </a:cxn>
                    <a:cxn ang="0">
                      <a:pos x="504" y="149"/>
                    </a:cxn>
                    <a:cxn ang="0">
                      <a:pos x="525" y="102"/>
                    </a:cxn>
                    <a:cxn ang="0">
                      <a:pos x="579" y="0"/>
                    </a:cxn>
                    <a:cxn ang="0">
                      <a:pos x="28" y="398"/>
                    </a:cxn>
                    <a:cxn ang="0">
                      <a:pos x="0" y="420"/>
                    </a:cxn>
                    <a:cxn ang="0">
                      <a:pos x="90" y="423"/>
                    </a:cxn>
                    <a:cxn ang="0">
                      <a:pos x="154" y="440"/>
                    </a:cxn>
                  </a:cxnLst>
                  <a:rect l="0" t="0" r="r" b="b"/>
                  <a:pathLst>
                    <a:path w="580" h="533">
                      <a:moveTo>
                        <a:pt x="154" y="440"/>
                      </a:moveTo>
                      <a:lnTo>
                        <a:pt x="323" y="493"/>
                      </a:lnTo>
                      <a:lnTo>
                        <a:pt x="372" y="517"/>
                      </a:lnTo>
                      <a:lnTo>
                        <a:pt x="411" y="532"/>
                      </a:lnTo>
                      <a:lnTo>
                        <a:pt x="411" y="497"/>
                      </a:lnTo>
                      <a:lnTo>
                        <a:pt x="415" y="440"/>
                      </a:lnTo>
                      <a:lnTo>
                        <a:pt x="425" y="395"/>
                      </a:lnTo>
                      <a:lnTo>
                        <a:pt x="441" y="326"/>
                      </a:lnTo>
                      <a:lnTo>
                        <a:pt x="457" y="276"/>
                      </a:lnTo>
                      <a:lnTo>
                        <a:pt x="474" y="240"/>
                      </a:lnTo>
                      <a:lnTo>
                        <a:pt x="488" y="190"/>
                      </a:lnTo>
                      <a:lnTo>
                        <a:pt x="504" y="149"/>
                      </a:lnTo>
                      <a:lnTo>
                        <a:pt x="525" y="102"/>
                      </a:lnTo>
                      <a:lnTo>
                        <a:pt x="579" y="0"/>
                      </a:lnTo>
                      <a:lnTo>
                        <a:pt x="28" y="398"/>
                      </a:lnTo>
                      <a:lnTo>
                        <a:pt x="0" y="420"/>
                      </a:lnTo>
                      <a:lnTo>
                        <a:pt x="90" y="423"/>
                      </a:lnTo>
                      <a:lnTo>
                        <a:pt x="154" y="440"/>
                      </a:lnTo>
                    </a:path>
                  </a:pathLst>
                </a:custGeom>
                <a:solidFill>
                  <a:schemeClr val="bg2">
                    <a:alpha val="50000"/>
                  </a:schemeClr>
                </a:solidFill>
                <a:ln w="9525">
                  <a:noFill/>
                  <a:round/>
                  <a:headEnd type="none" w="sm" len="sm"/>
                  <a:tailEnd type="none" w="sm" len="sm"/>
                </a:ln>
                <a:effectLst/>
              </p:spPr>
              <p:txBody>
                <a:bodyPr/>
                <a:lstStyle/>
                <a:p>
                  <a:pPr rtl="0" eaLnBrk="0" hangingPunct="0">
                    <a:defRPr/>
                  </a:pPr>
                  <a:endParaRPr lang="ar-SA">
                    <a:cs typeface="+mn-cs"/>
                  </a:endParaRPr>
                </a:p>
              </p:txBody>
            </p:sp>
            <p:sp>
              <p:nvSpPr>
                <p:cNvPr id="2055" name="Freeform 7"/>
                <p:cNvSpPr>
                  <a:spLocks/>
                </p:cNvSpPr>
                <p:nvPr/>
              </p:nvSpPr>
              <p:spPr bwMode="auto">
                <a:xfrm>
                  <a:off x="119" y="427"/>
                  <a:ext cx="620" cy="473"/>
                </a:xfrm>
                <a:custGeom>
                  <a:avLst/>
                  <a:gdLst/>
                  <a:ahLst/>
                  <a:cxnLst>
                    <a:cxn ang="0">
                      <a:pos x="0" y="472"/>
                    </a:cxn>
                    <a:cxn ang="0">
                      <a:pos x="15" y="445"/>
                    </a:cxn>
                    <a:cxn ang="0">
                      <a:pos x="61" y="411"/>
                    </a:cxn>
                    <a:cxn ang="0">
                      <a:pos x="619" y="0"/>
                    </a:cxn>
                    <a:cxn ang="0">
                      <a:pos x="466" y="153"/>
                    </a:cxn>
                    <a:cxn ang="0">
                      <a:pos x="366" y="315"/>
                    </a:cxn>
                    <a:cxn ang="0">
                      <a:pos x="301" y="467"/>
                    </a:cxn>
                    <a:cxn ang="0">
                      <a:pos x="222" y="435"/>
                    </a:cxn>
                    <a:cxn ang="0">
                      <a:pos x="132" y="413"/>
                    </a:cxn>
                    <a:cxn ang="0">
                      <a:pos x="76" y="420"/>
                    </a:cxn>
                    <a:cxn ang="0">
                      <a:pos x="30" y="432"/>
                    </a:cxn>
                    <a:cxn ang="0">
                      <a:pos x="0" y="472"/>
                    </a:cxn>
                  </a:cxnLst>
                  <a:rect l="0" t="0" r="r" b="b"/>
                  <a:pathLst>
                    <a:path w="620" h="473">
                      <a:moveTo>
                        <a:pt x="0" y="472"/>
                      </a:moveTo>
                      <a:lnTo>
                        <a:pt x="15" y="445"/>
                      </a:lnTo>
                      <a:lnTo>
                        <a:pt x="61" y="411"/>
                      </a:lnTo>
                      <a:lnTo>
                        <a:pt x="619" y="0"/>
                      </a:lnTo>
                      <a:lnTo>
                        <a:pt x="466" y="153"/>
                      </a:lnTo>
                      <a:lnTo>
                        <a:pt x="366" y="315"/>
                      </a:lnTo>
                      <a:lnTo>
                        <a:pt x="301" y="467"/>
                      </a:lnTo>
                      <a:lnTo>
                        <a:pt x="222" y="435"/>
                      </a:lnTo>
                      <a:lnTo>
                        <a:pt x="132" y="413"/>
                      </a:lnTo>
                      <a:lnTo>
                        <a:pt x="76" y="420"/>
                      </a:lnTo>
                      <a:lnTo>
                        <a:pt x="30" y="432"/>
                      </a:lnTo>
                      <a:lnTo>
                        <a:pt x="0" y="472"/>
                      </a:lnTo>
                    </a:path>
                  </a:pathLst>
                </a:custGeom>
                <a:solidFill>
                  <a:srgbClr val="FFFFFF">
                    <a:alpha val="50000"/>
                  </a:srgbClr>
                </a:solidFill>
                <a:ln w="9525">
                  <a:noFill/>
                  <a:round/>
                  <a:headEnd type="none" w="sm" len="sm"/>
                  <a:tailEnd type="none" w="sm" len="sm"/>
                </a:ln>
                <a:effectLst/>
              </p:spPr>
              <p:txBody>
                <a:bodyPr/>
                <a:lstStyle/>
                <a:p>
                  <a:pPr rtl="0" eaLnBrk="0" hangingPunct="0">
                    <a:defRPr/>
                  </a:pPr>
                  <a:endParaRPr lang="ar-SA">
                    <a:cs typeface="+mn-cs"/>
                  </a:endParaRPr>
                </a:p>
              </p:txBody>
            </p:sp>
          </p:grpSp>
        </p:grpSp>
        <p:grpSp>
          <p:nvGrpSpPr>
            <p:cNvPr id="1034" name="Group 8"/>
            <p:cNvGrpSpPr>
              <a:grpSpLocks/>
            </p:cNvGrpSpPr>
            <p:nvPr/>
          </p:nvGrpSpPr>
          <p:grpSpPr bwMode="auto">
            <a:xfrm>
              <a:off x="2050" y="0"/>
              <a:ext cx="1640" cy="623"/>
              <a:chOff x="2050" y="0"/>
              <a:chExt cx="1640" cy="623"/>
            </a:xfrm>
          </p:grpSpPr>
          <p:sp>
            <p:nvSpPr>
              <p:cNvPr id="2057" name="Rectangle 9"/>
              <p:cNvSpPr>
                <a:spLocks noChangeArrowheads="1"/>
              </p:cNvSpPr>
              <p:nvPr/>
            </p:nvSpPr>
            <p:spPr bwMode="auto">
              <a:xfrm>
                <a:off x="2050" y="344"/>
                <a:ext cx="1640" cy="72"/>
              </a:xfrm>
              <a:prstGeom prst="rect">
                <a:avLst/>
              </a:prstGeom>
              <a:gradFill rotWithShape="0">
                <a:gsLst>
                  <a:gs pos="0">
                    <a:srgbClr val="1C1C1C"/>
                  </a:gs>
                  <a:gs pos="100000">
                    <a:srgbClr val="FFFFFF"/>
                  </a:gs>
                </a:gsLst>
                <a:path path="shape">
                  <a:fillToRect l="50000" t="50000" r="50000" b="50000"/>
                </a:path>
              </a:gradFill>
              <a:ln w="9525">
                <a:noFill/>
                <a:miter lim="800000"/>
                <a:headEnd/>
                <a:tailEnd/>
              </a:ln>
              <a:effectLst/>
            </p:spPr>
            <p:txBody>
              <a:bodyPr/>
              <a:lstStyle/>
              <a:p>
                <a:pPr rtl="0" eaLnBrk="0" hangingPunct="0">
                  <a:defRPr/>
                </a:pPr>
                <a:endParaRPr lang="ar-SA">
                  <a:cs typeface="+mn-cs"/>
                </a:endParaRPr>
              </a:p>
            </p:txBody>
          </p:sp>
          <p:sp>
            <p:nvSpPr>
              <p:cNvPr id="2058" name="Rectangle 10"/>
              <p:cNvSpPr>
                <a:spLocks noChangeArrowheads="1"/>
              </p:cNvSpPr>
              <p:nvPr/>
            </p:nvSpPr>
            <p:spPr bwMode="auto">
              <a:xfrm>
                <a:off x="2354" y="311"/>
                <a:ext cx="232" cy="33"/>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pPr rtl="0" eaLnBrk="0" hangingPunct="0">
                  <a:defRPr/>
                </a:pPr>
                <a:endParaRPr lang="ar-SA">
                  <a:cs typeface="+mn-cs"/>
                </a:endParaRPr>
              </a:p>
            </p:txBody>
          </p:sp>
          <p:sp>
            <p:nvSpPr>
              <p:cNvPr id="2059" name="Rectangle 11"/>
              <p:cNvSpPr>
                <a:spLocks noChangeArrowheads="1"/>
              </p:cNvSpPr>
              <p:nvPr/>
            </p:nvSpPr>
            <p:spPr bwMode="auto">
              <a:xfrm>
                <a:off x="3113" y="306"/>
                <a:ext cx="232" cy="36"/>
              </a:xfrm>
              <a:prstGeom prst="rect">
                <a:avLst/>
              </a:prstGeom>
              <a:gradFill rotWithShape="0">
                <a:gsLst>
                  <a:gs pos="0">
                    <a:srgbClr val="FFFFFF"/>
                  </a:gs>
                  <a:gs pos="50000">
                    <a:srgbClr val="1C1C1C"/>
                  </a:gs>
                  <a:gs pos="100000">
                    <a:srgbClr val="FFFFFF"/>
                  </a:gs>
                </a:gsLst>
                <a:lin ang="5400000" scaled="1"/>
              </a:gradFill>
              <a:ln w="9525">
                <a:noFill/>
                <a:miter lim="800000"/>
                <a:headEnd/>
                <a:tailEnd/>
              </a:ln>
              <a:effectLst/>
            </p:spPr>
            <p:txBody>
              <a:bodyPr/>
              <a:lstStyle/>
              <a:p>
                <a:pPr rtl="0" eaLnBrk="0" hangingPunct="0">
                  <a:defRPr/>
                </a:pPr>
                <a:endParaRPr lang="ar-SA">
                  <a:cs typeface="+mn-cs"/>
                </a:endParaRPr>
              </a:p>
            </p:txBody>
          </p:sp>
          <p:sp>
            <p:nvSpPr>
              <p:cNvPr id="2060" name="Oval 12"/>
              <p:cNvSpPr>
                <a:spLocks noChangeArrowheads="1"/>
              </p:cNvSpPr>
              <p:nvPr/>
            </p:nvSpPr>
            <p:spPr bwMode="auto">
              <a:xfrm>
                <a:off x="2664" y="0"/>
                <a:ext cx="379" cy="370"/>
              </a:xfrm>
              <a:prstGeom prst="ellipse">
                <a:avLst/>
              </a:prstGeom>
              <a:gradFill rotWithShape="0">
                <a:gsLst>
                  <a:gs pos="0">
                    <a:srgbClr val="1C1C1C"/>
                  </a:gs>
                  <a:gs pos="50000">
                    <a:srgbClr val="FFFFFF"/>
                  </a:gs>
                  <a:gs pos="100000">
                    <a:srgbClr val="1C1C1C"/>
                  </a:gs>
                </a:gsLst>
                <a:lin ang="2700000" scaled="1"/>
              </a:gradFill>
              <a:ln w="9525">
                <a:noFill/>
                <a:round/>
                <a:headEnd/>
                <a:tailEnd/>
              </a:ln>
              <a:effectLst/>
            </p:spPr>
            <p:txBody>
              <a:bodyPr/>
              <a:lstStyle/>
              <a:p>
                <a:pPr rtl="0" eaLnBrk="0" hangingPunct="0">
                  <a:defRPr/>
                </a:pPr>
                <a:endParaRPr lang="ar-SA">
                  <a:cs typeface="+mn-cs"/>
                </a:endParaRPr>
              </a:p>
            </p:txBody>
          </p:sp>
          <p:sp>
            <p:nvSpPr>
              <p:cNvPr id="2061" name="Oval 13"/>
              <p:cNvSpPr>
                <a:spLocks noChangeArrowheads="1"/>
              </p:cNvSpPr>
              <p:nvPr/>
            </p:nvSpPr>
            <p:spPr bwMode="auto">
              <a:xfrm>
                <a:off x="2682" y="13"/>
                <a:ext cx="344" cy="347"/>
              </a:xfrm>
              <a:prstGeom prst="ellipse">
                <a:avLst/>
              </a:prstGeom>
              <a:gradFill rotWithShape="0">
                <a:gsLst>
                  <a:gs pos="0">
                    <a:srgbClr val="FFFFFF"/>
                  </a:gs>
                  <a:gs pos="100000">
                    <a:srgbClr val="1C1C1C"/>
                  </a:gs>
                </a:gsLst>
                <a:lin ang="2700000" scaled="1"/>
              </a:gradFill>
              <a:ln w="9525">
                <a:noFill/>
                <a:round/>
                <a:headEnd/>
                <a:tailEnd/>
              </a:ln>
              <a:effectLst/>
            </p:spPr>
            <p:txBody>
              <a:bodyPr/>
              <a:lstStyle/>
              <a:p>
                <a:pPr rtl="0" eaLnBrk="0" hangingPunct="0">
                  <a:defRPr/>
                </a:pPr>
                <a:endParaRPr lang="ar-SA">
                  <a:cs typeface="+mn-cs"/>
                </a:endParaRPr>
              </a:p>
            </p:txBody>
          </p:sp>
          <p:sp>
            <p:nvSpPr>
              <p:cNvPr id="2062" name="Freeform 14"/>
              <p:cNvSpPr>
                <a:spLocks/>
              </p:cNvSpPr>
              <p:nvPr/>
            </p:nvSpPr>
            <p:spPr bwMode="auto">
              <a:xfrm>
                <a:off x="2708" y="10"/>
                <a:ext cx="279" cy="82"/>
              </a:xfrm>
              <a:custGeom>
                <a:avLst/>
                <a:gdLst/>
                <a:ahLst/>
                <a:cxnLst>
                  <a:cxn ang="0">
                    <a:pos x="278" y="65"/>
                  </a:cxn>
                  <a:cxn ang="0">
                    <a:pos x="271" y="49"/>
                  </a:cxn>
                  <a:cxn ang="0">
                    <a:pos x="254" y="32"/>
                  </a:cxn>
                  <a:cxn ang="0">
                    <a:pos x="232" y="20"/>
                  </a:cxn>
                  <a:cxn ang="0">
                    <a:pos x="203" y="7"/>
                  </a:cxn>
                  <a:cxn ang="0">
                    <a:pos x="168" y="0"/>
                  </a:cxn>
                  <a:cxn ang="0">
                    <a:pos x="127" y="0"/>
                  </a:cxn>
                  <a:cxn ang="0">
                    <a:pos x="95" y="3"/>
                  </a:cxn>
                  <a:cxn ang="0">
                    <a:pos x="63" y="14"/>
                  </a:cxn>
                  <a:cxn ang="0">
                    <a:pos x="41" y="29"/>
                  </a:cxn>
                  <a:cxn ang="0">
                    <a:pos x="21" y="43"/>
                  </a:cxn>
                  <a:cxn ang="0">
                    <a:pos x="5" y="62"/>
                  </a:cxn>
                  <a:cxn ang="0">
                    <a:pos x="0" y="71"/>
                  </a:cxn>
                  <a:cxn ang="0">
                    <a:pos x="1" y="81"/>
                  </a:cxn>
                  <a:cxn ang="0">
                    <a:pos x="14" y="62"/>
                  </a:cxn>
                  <a:cxn ang="0">
                    <a:pos x="28" y="51"/>
                  </a:cxn>
                  <a:cxn ang="0">
                    <a:pos x="55" y="33"/>
                  </a:cxn>
                  <a:cxn ang="0">
                    <a:pos x="78" y="23"/>
                  </a:cxn>
                  <a:cxn ang="0">
                    <a:pos x="105" y="14"/>
                  </a:cxn>
                  <a:cxn ang="0">
                    <a:pos x="131" y="11"/>
                  </a:cxn>
                  <a:cxn ang="0">
                    <a:pos x="147" y="11"/>
                  </a:cxn>
                  <a:cxn ang="0">
                    <a:pos x="167" y="13"/>
                  </a:cxn>
                  <a:cxn ang="0">
                    <a:pos x="186" y="14"/>
                  </a:cxn>
                  <a:cxn ang="0">
                    <a:pos x="206" y="20"/>
                  </a:cxn>
                  <a:cxn ang="0">
                    <a:pos x="239" y="35"/>
                  </a:cxn>
                  <a:cxn ang="0">
                    <a:pos x="255" y="49"/>
                  </a:cxn>
                  <a:cxn ang="0">
                    <a:pos x="278" y="65"/>
                  </a:cxn>
                </a:cxnLst>
                <a:rect l="0" t="0" r="r" b="b"/>
                <a:pathLst>
                  <a:path w="279" h="82">
                    <a:moveTo>
                      <a:pt x="278" y="65"/>
                    </a:moveTo>
                    <a:lnTo>
                      <a:pt x="271" y="49"/>
                    </a:lnTo>
                    <a:lnTo>
                      <a:pt x="254" y="32"/>
                    </a:lnTo>
                    <a:lnTo>
                      <a:pt x="232" y="20"/>
                    </a:lnTo>
                    <a:lnTo>
                      <a:pt x="203" y="7"/>
                    </a:lnTo>
                    <a:lnTo>
                      <a:pt x="168" y="0"/>
                    </a:lnTo>
                    <a:lnTo>
                      <a:pt x="127" y="0"/>
                    </a:lnTo>
                    <a:lnTo>
                      <a:pt x="95" y="3"/>
                    </a:lnTo>
                    <a:lnTo>
                      <a:pt x="63" y="14"/>
                    </a:lnTo>
                    <a:lnTo>
                      <a:pt x="41" y="29"/>
                    </a:lnTo>
                    <a:lnTo>
                      <a:pt x="21" y="43"/>
                    </a:lnTo>
                    <a:lnTo>
                      <a:pt x="5" y="62"/>
                    </a:lnTo>
                    <a:lnTo>
                      <a:pt x="0" y="71"/>
                    </a:lnTo>
                    <a:lnTo>
                      <a:pt x="1" y="81"/>
                    </a:lnTo>
                    <a:lnTo>
                      <a:pt x="14" y="62"/>
                    </a:lnTo>
                    <a:lnTo>
                      <a:pt x="28" y="51"/>
                    </a:lnTo>
                    <a:lnTo>
                      <a:pt x="55" y="33"/>
                    </a:lnTo>
                    <a:lnTo>
                      <a:pt x="78" y="23"/>
                    </a:lnTo>
                    <a:lnTo>
                      <a:pt x="105" y="14"/>
                    </a:lnTo>
                    <a:lnTo>
                      <a:pt x="131" y="11"/>
                    </a:lnTo>
                    <a:lnTo>
                      <a:pt x="147" y="11"/>
                    </a:lnTo>
                    <a:lnTo>
                      <a:pt x="167" y="13"/>
                    </a:lnTo>
                    <a:lnTo>
                      <a:pt x="186" y="14"/>
                    </a:lnTo>
                    <a:lnTo>
                      <a:pt x="206" y="20"/>
                    </a:lnTo>
                    <a:lnTo>
                      <a:pt x="239" y="35"/>
                    </a:lnTo>
                    <a:lnTo>
                      <a:pt x="255" y="49"/>
                    </a:lnTo>
                    <a:lnTo>
                      <a:pt x="278" y="65"/>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sp>
            <p:nvSpPr>
              <p:cNvPr id="2063" name="Oval 15"/>
              <p:cNvSpPr>
                <a:spLocks noChangeArrowheads="1"/>
              </p:cNvSpPr>
              <p:nvPr/>
            </p:nvSpPr>
            <p:spPr bwMode="auto">
              <a:xfrm>
                <a:off x="2709" y="43"/>
                <a:ext cx="289" cy="281"/>
              </a:xfrm>
              <a:prstGeom prst="ellipse">
                <a:avLst/>
              </a:prstGeom>
              <a:gradFill rotWithShape="0">
                <a:gsLst>
                  <a:gs pos="0">
                    <a:srgbClr val="1C1C1C"/>
                  </a:gs>
                  <a:gs pos="50000">
                    <a:srgbClr val="FFFFFF"/>
                  </a:gs>
                  <a:gs pos="100000">
                    <a:srgbClr val="1C1C1C"/>
                  </a:gs>
                </a:gsLst>
                <a:lin ang="18900000" scaled="1"/>
              </a:gradFill>
              <a:ln w="9525">
                <a:noFill/>
                <a:round/>
                <a:headEnd/>
                <a:tailEnd/>
              </a:ln>
              <a:effectLst/>
            </p:spPr>
            <p:txBody>
              <a:bodyPr/>
              <a:lstStyle/>
              <a:p>
                <a:pPr rtl="0" eaLnBrk="0" hangingPunct="0">
                  <a:defRPr/>
                </a:pPr>
                <a:endParaRPr lang="ar-SA">
                  <a:cs typeface="+mn-cs"/>
                </a:endParaRPr>
              </a:p>
            </p:txBody>
          </p:sp>
          <p:sp>
            <p:nvSpPr>
              <p:cNvPr id="2064" name="Oval 16" descr="Walnut"/>
              <p:cNvSpPr>
                <a:spLocks noChangeArrowheads="1"/>
              </p:cNvSpPr>
              <p:nvPr/>
            </p:nvSpPr>
            <p:spPr bwMode="auto">
              <a:xfrm>
                <a:off x="2729" y="60"/>
                <a:ext cx="247" cy="238"/>
              </a:xfrm>
              <a:prstGeom prst="ellipse">
                <a:avLst/>
              </a:prstGeom>
              <a:blipFill dpi="0" rotWithShape="0">
                <a:blip r:embed="rId15"/>
                <a:srcRect/>
                <a:tile tx="0" ty="0" sx="100000" sy="100000" flip="none" algn="tl"/>
              </a:blipFill>
              <a:ln w="9525">
                <a:noFill/>
                <a:round/>
                <a:headEnd/>
                <a:tailEnd/>
              </a:ln>
              <a:effectLst/>
            </p:spPr>
            <p:txBody>
              <a:bodyPr/>
              <a:lstStyle/>
              <a:p>
                <a:pPr rtl="0" eaLnBrk="0" hangingPunct="0">
                  <a:defRPr/>
                </a:pPr>
                <a:endParaRPr lang="ar-SA">
                  <a:cs typeface="+mn-cs"/>
                </a:endParaRPr>
              </a:p>
            </p:txBody>
          </p:sp>
          <p:sp>
            <p:nvSpPr>
              <p:cNvPr id="2065" name="Freeform 17"/>
              <p:cNvSpPr>
                <a:spLocks/>
              </p:cNvSpPr>
              <p:nvPr/>
            </p:nvSpPr>
            <p:spPr bwMode="auto">
              <a:xfrm>
                <a:off x="2182" y="267"/>
                <a:ext cx="1358" cy="356"/>
              </a:xfrm>
              <a:custGeom>
                <a:avLst/>
                <a:gdLst/>
                <a:ahLst/>
                <a:cxnLst>
                  <a:cxn ang="0">
                    <a:pos x="10" y="345"/>
                  </a:cxn>
                  <a:cxn ang="0">
                    <a:pos x="28" y="351"/>
                  </a:cxn>
                  <a:cxn ang="0">
                    <a:pos x="1357" y="355"/>
                  </a:cxn>
                  <a:cxn ang="0">
                    <a:pos x="1357" y="279"/>
                  </a:cxn>
                  <a:cxn ang="0">
                    <a:pos x="1351" y="248"/>
                  </a:cxn>
                  <a:cxn ang="0">
                    <a:pos x="1338" y="220"/>
                  </a:cxn>
                  <a:cxn ang="0">
                    <a:pos x="1324" y="192"/>
                  </a:cxn>
                  <a:cxn ang="0">
                    <a:pos x="1282" y="147"/>
                  </a:cxn>
                  <a:cxn ang="0">
                    <a:pos x="1214" y="119"/>
                  </a:cxn>
                  <a:cxn ang="0">
                    <a:pos x="1141" y="106"/>
                  </a:cxn>
                  <a:cxn ang="0">
                    <a:pos x="1073" y="96"/>
                  </a:cxn>
                  <a:cxn ang="0">
                    <a:pos x="996" y="87"/>
                  </a:cxn>
                  <a:cxn ang="0">
                    <a:pos x="906" y="81"/>
                  </a:cxn>
                  <a:cxn ang="0">
                    <a:pos x="782" y="69"/>
                  </a:cxn>
                  <a:cxn ang="0">
                    <a:pos x="817" y="22"/>
                  </a:cxn>
                  <a:cxn ang="0">
                    <a:pos x="823" y="2"/>
                  </a:cxn>
                  <a:cxn ang="0">
                    <a:pos x="795" y="28"/>
                  </a:cxn>
                  <a:cxn ang="0">
                    <a:pos x="779" y="41"/>
                  </a:cxn>
                  <a:cxn ang="0">
                    <a:pos x="762" y="57"/>
                  </a:cxn>
                  <a:cxn ang="0">
                    <a:pos x="746" y="62"/>
                  </a:cxn>
                  <a:cxn ang="0">
                    <a:pos x="714" y="71"/>
                  </a:cxn>
                  <a:cxn ang="0">
                    <a:pos x="661" y="72"/>
                  </a:cxn>
                  <a:cxn ang="0">
                    <a:pos x="612" y="70"/>
                  </a:cxn>
                  <a:cxn ang="0">
                    <a:pos x="587" y="57"/>
                  </a:cxn>
                  <a:cxn ang="0">
                    <a:pos x="571" y="46"/>
                  </a:cxn>
                  <a:cxn ang="0">
                    <a:pos x="548" y="28"/>
                  </a:cxn>
                  <a:cxn ang="0">
                    <a:pos x="519" y="0"/>
                  </a:cxn>
                  <a:cxn ang="0">
                    <a:pos x="527" y="24"/>
                  </a:cxn>
                  <a:cxn ang="0">
                    <a:pos x="539" y="64"/>
                  </a:cxn>
                  <a:cxn ang="0">
                    <a:pos x="525" y="72"/>
                  </a:cxn>
                  <a:cxn ang="0">
                    <a:pos x="379" y="80"/>
                  </a:cxn>
                  <a:cxn ang="0">
                    <a:pos x="259" y="96"/>
                  </a:cxn>
                  <a:cxn ang="0">
                    <a:pos x="190" y="106"/>
                  </a:cxn>
                  <a:cxn ang="0">
                    <a:pos x="123" y="119"/>
                  </a:cxn>
                  <a:cxn ang="0">
                    <a:pos x="94" y="129"/>
                  </a:cxn>
                  <a:cxn ang="0">
                    <a:pos x="72" y="144"/>
                  </a:cxn>
                  <a:cxn ang="0">
                    <a:pos x="43" y="171"/>
                  </a:cxn>
                  <a:cxn ang="0">
                    <a:pos x="24" y="202"/>
                  </a:cxn>
                  <a:cxn ang="0">
                    <a:pos x="11" y="239"/>
                  </a:cxn>
                  <a:cxn ang="0">
                    <a:pos x="4" y="267"/>
                  </a:cxn>
                  <a:cxn ang="0">
                    <a:pos x="1" y="299"/>
                  </a:cxn>
                  <a:cxn ang="0">
                    <a:pos x="0" y="320"/>
                  </a:cxn>
                  <a:cxn ang="0">
                    <a:pos x="10" y="345"/>
                  </a:cxn>
                </a:cxnLst>
                <a:rect l="0" t="0" r="r" b="b"/>
                <a:pathLst>
                  <a:path w="1358" h="356">
                    <a:moveTo>
                      <a:pt x="10" y="345"/>
                    </a:moveTo>
                    <a:lnTo>
                      <a:pt x="28" y="351"/>
                    </a:lnTo>
                    <a:lnTo>
                      <a:pt x="1357" y="355"/>
                    </a:lnTo>
                    <a:lnTo>
                      <a:pt x="1357" y="279"/>
                    </a:lnTo>
                    <a:lnTo>
                      <a:pt x="1351" y="248"/>
                    </a:lnTo>
                    <a:lnTo>
                      <a:pt x="1338" y="220"/>
                    </a:lnTo>
                    <a:lnTo>
                      <a:pt x="1324" y="192"/>
                    </a:lnTo>
                    <a:lnTo>
                      <a:pt x="1282" y="147"/>
                    </a:lnTo>
                    <a:lnTo>
                      <a:pt x="1214" y="119"/>
                    </a:lnTo>
                    <a:lnTo>
                      <a:pt x="1141" y="106"/>
                    </a:lnTo>
                    <a:lnTo>
                      <a:pt x="1073" y="96"/>
                    </a:lnTo>
                    <a:lnTo>
                      <a:pt x="996" y="87"/>
                    </a:lnTo>
                    <a:lnTo>
                      <a:pt x="906" y="81"/>
                    </a:lnTo>
                    <a:lnTo>
                      <a:pt x="782" y="69"/>
                    </a:lnTo>
                    <a:lnTo>
                      <a:pt x="817" y="22"/>
                    </a:lnTo>
                    <a:lnTo>
                      <a:pt x="823" y="2"/>
                    </a:lnTo>
                    <a:lnTo>
                      <a:pt x="795" y="28"/>
                    </a:lnTo>
                    <a:lnTo>
                      <a:pt x="779" y="41"/>
                    </a:lnTo>
                    <a:lnTo>
                      <a:pt x="762" y="57"/>
                    </a:lnTo>
                    <a:lnTo>
                      <a:pt x="746" y="62"/>
                    </a:lnTo>
                    <a:lnTo>
                      <a:pt x="714" y="71"/>
                    </a:lnTo>
                    <a:lnTo>
                      <a:pt x="661" y="72"/>
                    </a:lnTo>
                    <a:lnTo>
                      <a:pt x="612" y="70"/>
                    </a:lnTo>
                    <a:lnTo>
                      <a:pt x="587" y="57"/>
                    </a:lnTo>
                    <a:lnTo>
                      <a:pt x="571" y="46"/>
                    </a:lnTo>
                    <a:lnTo>
                      <a:pt x="548" y="28"/>
                    </a:lnTo>
                    <a:lnTo>
                      <a:pt x="519" y="0"/>
                    </a:lnTo>
                    <a:lnTo>
                      <a:pt x="527" y="24"/>
                    </a:lnTo>
                    <a:lnTo>
                      <a:pt x="539" y="64"/>
                    </a:lnTo>
                    <a:lnTo>
                      <a:pt x="525" y="72"/>
                    </a:lnTo>
                    <a:lnTo>
                      <a:pt x="379" y="80"/>
                    </a:lnTo>
                    <a:lnTo>
                      <a:pt x="259" y="96"/>
                    </a:lnTo>
                    <a:lnTo>
                      <a:pt x="190" y="106"/>
                    </a:lnTo>
                    <a:lnTo>
                      <a:pt x="123" y="119"/>
                    </a:lnTo>
                    <a:lnTo>
                      <a:pt x="94" y="129"/>
                    </a:lnTo>
                    <a:lnTo>
                      <a:pt x="72" y="144"/>
                    </a:lnTo>
                    <a:lnTo>
                      <a:pt x="43" y="171"/>
                    </a:lnTo>
                    <a:lnTo>
                      <a:pt x="24" y="202"/>
                    </a:lnTo>
                    <a:lnTo>
                      <a:pt x="11" y="239"/>
                    </a:lnTo>
                    <a:lnTo>
                      <a:pt x="4" y="267"/>
                    </a:lnTo>
                    <a:lnTo>
                      <a:pt x="1" y="299"/>
                    </a:lnTo>
                    <a:lnTo>
                      <a:pt x="0" y="320"/>
                    </a:lnTo>
                    <a:lnTo>
                      <a:pt x="10" y="345"/>
                    </a:lnTo>
                  </a:path>
                </a:pathLst>
              </a:custGeom>
              <a:gradFill rotWithShape="0">
                <a:gsLst>
                  <a:gs pos="0">
                    <a:srgbClr val="FFFFFF"/>
                  </a:gs>
                  <a:gs pos="100000">
                    <a:srgbClr val="1C1C1C"/>
                  </a:gs>
                </a:gsLst>
                <a:lin ang="5400000" scaled="1"/>
              </a:gradFill>
              <a:ln w="9525">
                <a:noFill/>
                <a:round/>
                <a:headEnd type="none" w="sm" len="sm"/>
                <a:tailEnd type="none" w="sm" len="sm"/>
              </a:ln>
              <a:effectLst/>
            </p:spPr>
            <p:txBody>
              <a:bodyPr/>
              <a:lstStyle/>
              <a:p>
                <a:pPr rtl="0" eaLnBrk="0" hangingPunct="0">
                  <a:defRPr/>
                </a:pPr>
                <a:endParaRPr lang="ar-SA">
                  <a:cs typeface="+mn-cs"/>
                </a:endParaRPr>
              </a:p>
            </p:txBody>
          </p:sp>
          <p:sp>
            <p:nvSpPr>
              <p:cNvPr id="2066" name="Freeform 18"/>
              <p:cNvSpPr>
                <a:spLocks/>
              </p:cNvSpPr>
              <p:nvPr/>
            </p:nvSpPr>
            <p:spPr bwMode="auto">
              <a:xfrm>
                <a:off x="2213" y="308"/>
                <a:ext cx="536" cy="184"/>
              </a:xfrm>
              <a:custGeom>
                <a:avLst/>
                <a:gdLst/>
                <a:ahLst/>
                <a:cxnLst>
                  <a:cxn ang="0">
                    <a:pos x="0" y="183"/>
                  </a:cxn>
                  <a:cxn ang="0">
                    <a:pos x="7" y="153"/>
                  </a:cxn>
                  <a:cxn ang="0">
                    <a:pos x="17" y="133"/>
                  </a:cxn>
                  <a:cxn ang="0">
                    <a:pos x="49" y="110"/>
                  </a:cxn>
                  <a:cxn ang="0">
                    <a:pos x="105" y="88"/>
                  </a:cxn>
                  <a:cxn ang="0">
                    <a:pos x="147" y="82"/>
                  </a:cxn>
                  <a:cxn ang="0">
                    <a:pos x="182" y="74"/>
                  </a:cxn>
                  <a:cxn ang="0">
                    <a:pos x="237" y="69"/>
                  </a:cxn>
                  <a:cxn ang="0">
                    <a:pos x="279" y="61"/>
                  </a:cxn>
                  <a:cxn ang="0">
                    <a:pos x="320" y="54"/>
                  </a:cxn>
                  <a:cxn ang="0">
                    <a:pos x="359" y="49"/>
                  </a:cxn>
                  <a:cxn ang="0">
                    <a:pos x="405" y="43"/>
                  </a:cxn>
                  <a:cxn ang="0">
                    <a:pos x="473" y="42"/>
                  </a:cxn>
                  <a:cxn ang="0">
                    <a:pos x="470" y="44"/>
                  </a:cxn>
                  <a:cxn ang="0">
                    <a:pos x="506" y="41"/>
                  </a:cxn>
                  <a:cxn ang="0">
                    <a:pos x="518" y="27"/>
                  </a:cxn>
                  <a:cxn ang="0">
                    <a:pos x="513" y="0"/>
                  </a:cxn>
                  <a:cxn ang="0">
                    <a:pos x="533" y="23"/>
                  </a:cxn>
                  <a:cxn ang="0">
                    <a:pos x="535" y="39"/>
                  </a:cxn>
                  <a:cxn ang="0">
                    <a:pos x="513" y="52"/>
                  </a:cxn>
                  <a:cxn ang="0">
                    <a:pos x="470" y="57"/>
                  </a:cxn>
                  <a:cxn ang="0">
                    <a:pos x="399" y="61"/>
                  </a:cxn>
                  <a:cxn ang="0">
                    <a:pos x="323" y="70"/>
                  </a:cxn>
                  <a:cxn ang="0">
                    <a:pos x="263" y="80"/>
                  </a:cxn>
                  <a:cxn ang="0">
                    <a:pos x="193" y="90"/>
                  </a:cxn>
                  <a:cxn ang="0">
                    <a:pos x="135" y="99"/>
                  </a:cxn>
                  <a:cxn ang="0">
                    <a:pos x="92" y="109"/>
                  </a:cxn>
                  <a:cxn ang="0">
                    <a:pos x="56" y="128"/>
                  </a:cxn>
                  <a:cxn ang="0">
                    <a:pos x="30" y="140"/>
                  </a:cxn>
                  <a:cxn ang="0">
                    <a:pos x="15" y="164"/>
                  </a:cxn>
                  <a:cxn ang="0">
                    <a:pos x="0" y="183"/>
                  </a:cxn>
                </a:cxnLst>
                <a:rect l="0" t="0" r="r" b="b"/>
                <a:pathLst>
                  <a:path w="536" h="184">
                    <a:moveTo>
                      <a:pt x="0" y="183"/>
                    </a:moveTo>
                    <a:lnTo>
                      <a:pt x="7" y="153"/>
                    </a:lnTo>
                    <a:lnTo>
                      <a:pt x="17" y="133"/>
                    </a:lnTo>
                    <a:lnTo>
                      <a:pt x="49" y="110"/>
                    </a:lnTo>
                    <a:lnTo>
                      <a:pt x="105" y="88"/>
                    </a:lnTo>
                    <a:lnTo>
                      <a:pt x="147" y="82"/>
                    </a:lnTo>
                    <a:lnTo>
                      <a:pt x="182" y="74"/>
                    </a:lnTo>
                    <a:lnTo>
                      <a:pt x="237" y="69"/>
                    </a:lnTo>
                    <a:lnTo>
                      <a:pt x="279" y="61"/>
                    </a:lnTo>
                    <a:lnTo>
                      <a:pt x="320" y="54"/>
                    </a:lnTo>
                    <a:lnTo>
                      <a:pt x="359" y="49"/>
                    </a:lnTo>
                    <a:lnTo>
                      <a:pt x="405" y="43"/>
                    </a:lnTo>
                    <a:lnTo>
                      <a:pt x="473" y="42"/>
                    </a:lnTo>
                    <a:lnTo>
                      <a:pt x="470" y="44"/>
                    </a:lnTo>
                    <a:lnTo>
                      <a:pt x="506" y="41"/>
                    </a:lnTo>
                    <a:lnTo>
                      <a:pt x="518" y="27"/>
                    </a:lnTo>
                    <a:lnTo>
                      <a:pt x="513" y="0"/>
                    </a:lnTo>
                    <a:lnTo>
                      <a:pt x="533" y="23"/>
                    </a:lnTo>
                    <a:lnTo>
                      <a:pt x="535" y="39"/>
                    </a:lnTo>
                    <a:lnTo>
                      <a:pt x="513" y="52"/>
                    </a:lnTo>
                    <a:lnTo>
                      <a:pt x="470" y="57"/>
                    </a:lnTo>
                    <a:lnTo>
                      <a:pt x="399" y="61"/>
                    </a:lnTo>
                    <a:lnTo>
                      <a:pt x="323" y="70"/>
                    </a:lnTo>
                    <a:lnTo>
                      <a:pt x="263" y="80"/>
                    </a:lnTo>
                    <a:lnTo>
                      <a:pt x="193" y="90"/>
                    </a:lnTo>
                    <a:lnTo>
                      <a:pt x="135" y="99"/>
                    </a:lnTo>
                    <a:lnTo>
                      <a:pt x="92" y="109"/>
                    </a:lnTo>
                    <a:lnTo>
                      <a:pt x="56" y="128"/>
                    </a:lnTo>
                    <a:lnTo>
                      <a:pt x="30" y="140"/>
                    </a:lnTo>
                    <a:lnTo>
                      <a:pt x="15" y="164"/>
                    </a:lnTo>
                    <a:lnTo>
                      <a:pt x="0" y="183"/>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sp>
            <p:nvSpPr>
              <p:cNvPr id="2067" name="Freeform 19"/>
              <p:cNvSpPr>
                <a:spLocks/>
              </p:cNvSpPr>
              <p:nvPr/>
            </p:nvSpPr>
            <p:spPr bwMode="auto">
              <a:xfrm>
                <a:off x="2197" y="574"/>
                <a:ext cx="1326" cy="40"/>
              </a:xfrm>
              <a:custGeom>
                <a:avLst/>
                <a:gdLst/>
                <a:ahLst/>
                <a:cxnLst>
                  <a:cxn ang="0">
                    <a:pos x="0" y="10"/>
                  </a:cxn>
                  <a:cxn ang="0">
                    <a:pos x="17" y="30"/>
                  </a:cxn>
                  <a:cxn ang="0">
                    <a:pos x="114" y="37"/>
                  </a:cxn>
                  <a:cxn ang="0">
                    <a:pos x="381" y="36"/>
                  </a:cxn>
                  <a:cxn ang="0">
                    <a:pos x="438" y="37"/>
                  </a:cxn>
                  <a:cxn ang="0">
                    <a:pos x="480" y="38"/>
                  </a:cxn>
                  <a:cxn ang="0">
                    <a:pos x="578" y="38"/>
                  </a:cxn>
                  <a:cxn ang="0">
                    <a:pos x="686" y="36"/>
                  </a:cxn>
                  <a:cxn ang="0">
                    <a:pos x="724" y="36"/>
                  </a:cxn>
                  <a:cxn ang="0">
                    <a:pos x="819" y="38"/>
                  </a:cxn>
                  <a:cxn ang="0">
                    <a:pos x="859" y="39"/>
                  </a:cxn>
                  <a:cxn ang="0">
                    <a:pos x="888" y="38"/>
                  </a:cxn>
                  <a:cxn ang="0">
                    <a:pos x="962" y="36"/>
                  </a:cxn>
                  <a:cxn ang="0">
                    <a:pos x="1004" y="38"/>
                  </a:cxn>
                  <a:cxn ang="0">
                    <a:pos x="1045" y="37"/>
                  </a:cxn>
                  <a:cxn ang="0">
                    <a:pos x="1072" y="36"/>
                  </a:cxn>
                  <a:cxn ang="0">
                    <a:pos x="1119" y="36"/>
                  </a:cxn>
                  <a:cxn ang="0">
                    <a:pos x="1145" y="37"/>
                  </a:cxn>
                  <a:cxn ang="0">
                    <a:pos x="1171" y="38"/>
                  </a:cxn>
                  <a:cxn ang="0">
                    <a:pos x="1233" y="37"/>
                  </a:cxn>
                  <a:cxn ang="0">
                    <a:pos x="1257" y="37"/>
                  </a:cxn>
                  <a:cxn ang="0">
                    <a:pos x="1325" y="32"/>
                  </a:cxn>
                  <a:cxn ang="0">
                    <a:pos x="1291" y="22"/>
                  </a:cxn>
                  <a:cxn ang="0">
                    <a:pos x="1271" y="22"/>
                  </a:cxn>
                  <a:cxn ang="0">
                    <a:pos x="1249" y="23"/>
                  </a:cxn>
                  <a:cxn ang="0">
                    <a:pos x="1081" y="15"/>
                  </a:cxn>
                  <a:cxn ang="0">
                    <a:pos x="1015" y="17"/>
                  </a:cxn>
                  <a:cxn ang="0">
                    <a:pos x="943" y="21"/>
                  </a:cxn>
                  <a:cxn ang="0">
                    <a:pos x="874" y="20"/>
                  </a:cxn>
                  <a:cxn ang="0">
                    <a:pos x="819" y="18"/>
                  </a:cxn>
                  <a:cxn ang="0">
                    <a:pos x="732" y="19"/>
                  </a:cxn>
                  <a:cxn ang="0">
                    <a:pos x="683" y="20"/>
                  </a:cxn>
                  <a:cxn ang="0">
                    <a:pos x="655" y="21"/>
                  </a:cxn>
                  <a:cxn ang="0">
                    <a:pos x="605" y="22"/>
                  </a:cxn>
                  <a:cxn ang="0">
                    <a:pos x="553" y="20"/>
                  </a:cxn>
                  <a:cxn ang="0">
                    <a:pos x="524" y="19"/>
                  </a:cxn>
                  <a:cxn ang="0">
                    <a:pos x="462" y="17"/>
                  </a:cxn>
                  <a:cxn ang="0">
                    <a:pos x="436" y="18"/>
                  </a:cxn>
                  <a:cxn ang="0">
                    <a:pos x="378" y="21"/>
                  </a:cxn>
                  <a:cxn ang="0">
                    <a:pos x="340" y="23"/>
                  </a:cxn>
                  <a:cxn ang="0">
                    <a:pos x="302" y="24"/>
                  </a:cxn>
                  <a:cxn ang="0">
                    <a:pos x="258" y="22"/>
                  </a:cxn>
                  <a:cxn ang="0">
                    <a:pos x="205" y="20"/>
                  </a:cxn>
                  <a:cxn ang="0">
                    <a:pos x="147" y="23"/>
                  </a:cxn>
                  <a:cxn ang="0">
                    <a:pos x="133" y="23"/>
                  </a:cxn>
                  <a:cxn ang="0">
                    <a:pos x="82" y="20"/>
                  </a:cxn>
                  <a:cxn ang="0">
                    <a:pos x="53" y="19"/>
                  </a:cxn>
                  <a:cxn ang="0">
                    <a:pos x="38" y="20"/>
                  </a:cxn>
                </a:cxnLst>
                <a:rect l="0" t="0" r="r" b="b"/>
                <a:pathLst>
                  <a:path w="1326" h="40">
                    <a:moveTo>
                      <a:pt x="6" y="0"/>
                    </a:moveTo>
                    <a:lnTo>
                      <a:pt x="0" y="10"/>
                    </a:lnTo>
                    <a:lnTo>
                      <a:pt x="6" y="25"/>
                    </a:lnTo>
                    <a:lnTo>
                      <a:pt x="17" y="30"/>
                    </a:lnTo>
                    <a:lnTo>
                      <a:pt x="36" y="36"/>
                    </a:lnTo>
                    <a:lnTo>
                      <a:pt x="114" y="37"/>
                    </a:lnTo>
                    <a:lnTo>
                      <a:pt x="275" y="38"/>
                    </a:lnTo>
                    <a:lnTo>
                      <a:pt x="381" y="36"/>
                    </a:lnTo>
                    <a:lnTo>
                      <a:pt x="415" y="37"/>
                    </a:lnTo>
                    <a:lnTo>
                      <a:pt x="438" y="37"/>
                    </a:lnTo>
                    <a:lnTo>
                      <a:pt x="474" y="38"/>
                    </a:lnTo>
                    <a:lnTo>
                      <a:pt x="480" y="38"/>
                    </a:lnTo>
                    <a:lnTo>
                      <a:pt x="545" y="38"/>
                    </a:lnTo>
                    <a:lnTo>
                      <a:pt x="578" y="38"/>
                    </a:lnTo>
                    <a:lnTo>
                      <a:pt x="598" y="37"/>
                    </a:lnTo>
                    <a:lnTo>
                      <a:pt x="686" y="36"/>
                    </a:lnTo>
                    <a:lnTo>
                      <a:pt x="691" y="36"/>
                    </a:lnTo>
                    <a:lnTo>
                      <a:pt x="724" y="36"/>
                    </a:lnTo>
                    <a:lnTo>
                      <a:pt x="777" y="38"/>
                    </a:lnTo>
                    <a:lnTo>
                      <a:pt x="819" y="38"/>
                    </a:lnTo>
                    <a:lnTo>
                      <a:pt x="825" y="38"/>
                    </a:lnTo>
                    <a:lnTo>
                      <a:pt x="859" y="39"/>
                    </a:lnTo>
                    <a:lnTo>
                      <a:pt x="882" y="37"/>
                    </a:lnTo>
                    <a:lnTo>
                      <a:pt x="888" y="38"/>
                    </a:lnTo>
                    <a:lnTo>
                      <a:pt x="957" y="37"/>
                    </a:lnTo>
                    <a:lnTo>
                      <a:pt x="962" y="36"/>
                    </a:lnTo>
                    <a:lnTo>
                      <a:pt x="980" y="37"/>
                    </a:lnTo>
                    <a:lnTo>
                      <a:pt x="1004" y="38"/>
                    </a:lnTo>
                    <a:lnTo>
                      <a:pt x="1011" y="38"/>
                    </a:lnTo>
                    <a:lnTo>
                      <a:pt x="1045" y="37"/>
                    </a:lnTo>
                    <a:lnTo>
                      <a:pt x="1066" y="36"/>
                    </a:lnTo>
                    <a:lnTo>
                      <a:pt x="1072" y="36"/>
                    </a:lnTo>
                    <a:lnTo>
                      <a:pt x="1091" y="36"/>
                    </a:lnTo>
                    <a:lnTo>
                      <a:pt x="1119" y="36"/>
                    </a:lnTo>
                    <a:lnTo>
                      <a:pt x="1126" y="36"/>
                    </a:lnTo>
                    <a:lnTo>
                      <a:pt x="1145" y="37"/>
                    </a:lnTo>
                    <a:lnTo>
                      <a:pt x="1165" y="38"/>
                    </a:lnTo>
                    <a:lnTo>
                      <a:pt x="1171" y="38"/>
                    </a:lnTo>
                    <a:lnTo>
                      <a:pt x="1214" y="36"/>
                    </a:lnTo>
                    <a:lnTo>
                      <a:pt x="1233" y="37"/>
                    </a:lnTo>
                    <a:lnTo>
                      <a:pt x="1252" y="38"/>
                    </a:lnTo>
                    <a:lnTo>
                      <a:pt x="1257" y="37"/>
                    </a:lnTo>
                    <a:lnTo>
                      <a:pt x="1309" y="37"/>
                    </a:lnTo>
                    <a:lnTo>
                      <a:pt x="1325" y="32"/>
                    </a:lnTo>
                    <a:lnTo>
                      <a:pt x="1298" y="22"/>
                    </a:lnTo>
                    <a:lnTo>
                      <a:pt x="1291" y="22"/>
                    </a:lnTo>
                    <a:lnTo>
                      <a:pt x="1267" y="20"/>
                    </a:lnTo>
                    <a:lnTo>
                      <a:pt x="1271" y="22"/>
                    </a:lnTo>
                    <a:lnTo>
                      <a:pt x="1256" y="24"/>
                    </a:lnTo>
                    <a:lnTo>
                      <a:pt x="1249" y="23"/>
                    </a:lnTo>
                    <a:lnTo>
                      <a:pt x="1087" y="15"/>
                    </a:lnTo>
                    <a:lnTo>
                      <a:pt x="1081" y="15"/>
                    </a:lnTo>
                    <a:lnTo>
                      <a:pt x="1038" y="15"/>
                    </a:lnTo>
                    <a:lnTo>
                      <a:pt x="1015" y="17"/>
                    </a:lnTo>
                    <a:lnTo>
                      <a:pt x="978" y="19"/>
                    </a:lnTo>
                    <a:lnTo>
                      <a:pt x="943" y="21"/>
                    </a:lnTo>
                    <a:lnTo>
                      <a:pt x="904" y="21"/>
                    </a:lnTo>
                    <a:lnTo>
                      <a:pt x="874" y="20"/>
                    </a:lnTo>
                    <a:lnTo>
                      <a:pt x="869" y="20"/>
                    </a:lnTo>
                    <a:lnTo>
                      <a:pt x="819" y="18"/>
                    </a:lnTo>
                    <a:lnTo>
                      <a:pt x="752" y="18"/>
                    </a:lnTo>
                    <a:lnTo>
                      <a:pt x="732" y="19"/>
                    </a:lnTo>
                    <a:lnTo>
                      <a:pt x="709" y="20"/>
                    </a:lnTo>
                    <a:lnTo>
                      <a:pt x="683" y="20"/>
                    </a:lnTo>
                    <a:lnTo>
                      <a:pt x="678" y="20"/>
                    </a:lnTo>
                    <a:lnTo>
                      <a:pt x="655" y="21"/>
                    </a:lnTo>
                    <a:lnTo>
                      <a:pt x="610" y="22"/>
                    </a:lnTo>
                    <a:lnTo>
                      <a:pt x="605" y="22"/>
                    </a:lnTo>
                    <a:lnTo>
                      <a:pt x="584" y="22"/>
                    </a:lnTo>
                    <a:lnTo>
                      <a:pt x="553" y="20"/>
                    </a:lnTo>
                    <a:lnTo>
                      <a:pt x="530" y="19"/>
                    </a:lnTo>
                    <a:lnTo>
                      <a:pt x="524" y="19"/>
                    </a:lnTo>
                    <a:lnTo>
                      <a:pt x="496" y="17"/>
                    </a:lnTo>
                    <a:lnTo>
                      <a:pt x="462" y="17"/>
                    </a:lnTo>
                    <a:lnTo>
                      <a:pt x="457" y="17"/>
                    </a:lnTo>
                    <a:lnTo>
                      <a:pt x="436" y="18"/>
                    </a:lnTo>
                    <a:lnTo>
                      <a:pt x="404" y="20"/>
                    </a:lnTo>
                    <a:lnTo>
                      <a:pt x="378" y="21"/>
                    </a:lnTo>
                    <a:lnTo>
                      <a:pt x="373" y="21"/>
                    </a:lnTo>
                    <a:lnTo>
                      <a:pt x="340" y="23"/>
                    </a:lnTo>
                    <a:lnTo>
                      <a:pt x="335" y="23"/>
                    </a:lnTo>
                    <a:lnTo>
                      <a:pt x="302" y="24"/>
                    </a:lnTo>
                    <a:lnTo>
                      <a:pt x="283" y="24"/>
                    </a:lnTo>
                    <a:lnTo>
                      <a:pt x="258" y="22"/>
                    </a:lnTo>
                    <a:lnTo>
                      <a:pt x="239" y="20"/>
                    </a:lnTo>
                    <a:lnTo>
                      <a:pt x="205" y="20"/>
                    </a:lnTo>
                    <a:lnTo>
                      <a:pt x="179" y="21"/>
                    </a:lnTo>
                    <a:lnTo>
                      <a:pt x="147" y="23"/>
                    </a:lnTo>
                    <a:lnTo>
                      <a:pt x="141" y="23"/>
                    </a:lnTo>
                    <a:lnTo>
                      <a:pt x="133" y="23"/>
                    </a:lnTo>
                    <a:lnTo>
                      <a:pt x="99" y="21"/>
                    </a:lnTo>
                    <a:lnTo>
                      <a:pt x="82" y="20"/>
                    </a:lnTo>
                    <a:lnTo>
                      <a:pt x="59" y="19"/>
                    </a:lnTo>
                    <a:lnTo>
                      <a:pt x="53" y="19"/>
                    </a:lnTo>
                    <a:lnTo>
                      <a:pt x="48" y="19"/>
                    </a:lnTo>
                    <a:lnTo>
                      <a:pt x="38" y="20"/>
                    </a:lnTo>
                    <a:lnTo>
                      <a:pt x="6" y="0"/>
                    </a:lnTo>
                  </a:path>
                </a:pathLst>
              </a:custGeom>
              <a:solidFill>
                <a:srgbClr val="FFFF99"/>
              </a:solidFill>
              <a:ln w="9525">
                <a:noFill/>
                <a:round/>
                <a:headEnd type="none" w="sm" len="sm"/>
                <a:tailEnd type="none" w="sm" len="sm"/>
              </a:ln>
              <a:effectLst/>
            </p:spPr>
            <p:txBody>
              <a:bodyPr/>
              <a:lstStyle/>
              <a:p>
                <a:pPr rtl="0" eaLnBrk="0" hangingPunct="0">
                  <a:defRPr/>
                </a:pPr>
                <a:endParaRPr lang="ar-SA">
                  <a:cs typeface="+mn-cs"/>
                </a:endParaRPr>
              </a:p>
            </p:txBody>
          </p:sp>
          <p:sp>
            <p:nvSpPr>
              <p:cNvPr id="2068" name="Freeform 20"/>
              <p:cNvSpPr>
                <a:spLocks/>
              </p:cNvSpPr>
              <p:nvPr/>
            </p:nvSpPr>
            <p:spPr bwMode="auto">
              <a:xfrm>
                <a:off x="2212" y="307"/>
                <a:ext cx="1300" cy="224"/>
              </a:xfrm>
              <a:custGeom>
                <a:avLst/>
                <a:gdLst/>
                <a:ahLst/>
                <a:cxnLst>
                  <a:cxn ang="0">
                    <a:pos x="73" y="142"/>
                  </a:cxn>
                  <a:cxn ang="0">
                    <a:pos x="40" y="164"/>
                  </a:cxn>
                  <a:cxn ang="0">
                    <a:pos x="5" y="178"/>
                  </a:cxn>
                  <a:cxn ang="0">
                    <a:pos x="11" y="203"/>
                  </a:cxn>
                  <a:cxn ang="0">
                    <a:pos x="54" y="212"/>
                  </a:cxn>
                  <a:cxn ang="0">
                    <a:pos x="172" y="215"/>
                  </a:cxn>
                  <a:cxn ang="0">
                    <a:pos x="420" y="210"/>
                  </a:cxn>
                  <a:cxn ang="0">
                    <a:pos x="473" y="213"/>
                  </a:cxn>
                  <a:cxn ang="0">
                    <a:pos x="512" y="218"/>
                  </a:cxn>
                  <a:cxn ang="0">
                    <a:pos x="603" y="218"/>
                  </a:cxn>
                  <a:cxn ang="0">
                    <a:pos x="703" y="210"/>
                  </a:cxn>
                  <a:cxn ang="0">
                    <a:pos x="738" y="210"/>
                  </a:cxn>
                  <a:cxn ang="0">
                    <a:pos x="827" y="219"/>
                  </a:cxn>
                  <a:cxn ang="0">
                    <a:pos x="864" y="223"/>
                  </a:cxn>
                  <a:cxn ang="0">
                    <a:pos x="891" y="218"/>
                  </a:cxn>
                  <a:cxn ang="0">
                    <a:pos x="960" y="210"/>
                  </a:cxn>
                  <a:cxn ang="0">
                    <a:pos x="999" y="218"/>
                  </a:cxn>
                  <a:cxn ang="0">
                    <a:pos x="1037" y="213"/>
                  </a:cxn>
                  <a:cxn ang="0">
                    <a:pos x="1062" y="210"/>
                  </a:cxn>
                  <a:cxn ang="0">
                    <a:pos x="1105" y="210"/>
                  </a:cxn>
                  <a:cxn ang="0">
                    <a:pos x="1129" y="215"/>
                  </a:cxn>
                  <a:cxn ang="0">
                    <a:pos x="1154" y="219"/>
                  </a:cxn>
                  <a:cxn ang="0">
                    <a:pos x="1211" y="213"/>
                  </a:cxn>
                  <a:cxn ang="0">
                    <a:pos x="1233" y="215"/>
                  </a:cxn>
                  <a:cxn ang="0">
                    <a:pos x="1299" y="212"/>
                  </a:cxn>
                  <a:cxn ang="0">
                    <a:pos x="1283" y="169"/>
                  </a:cxn>
                  <a:cxn ang="0">
                    <a:pos x="1246" y="140"/>
                  </a:cxn>
                  <a:cxn ang="0">
                    <a:pos x="1226" y="145"/>
                  </a:cxn>
                  <a:cxn ang="0">
                    <a:pos x="1119" y="117"/>
                  </a:cxn>
                  <a:cxn ang="0">
                    <a:pos x="1070" y="103"/>
                  </a:cxn>
                  <a:cxn ang="0">
                    <a:pos x="1008" y="113"/>
                  </a:cxn>
                  <a:cxn ang="0">
                    <a:pos x="942" y="132"/>
                  </a:cxn>
                  <a:cxn ang="0">
                    <a:pos x="878" y="126"/>
                  </a:cxn>
                  <a:cxn ang="0">
                    <a:pos x="827" y="117"/>
                  </a:cxn>
                  <a:cxn ang="0">
                    <a:pos x="761" y="99"/>
                  </a:cxn>
                  <a:cxn ang="0">
                    <a:pos x="721" y="80"/>
                  </a:cxn>
                  <a:cxn ang="0">
                    <a:pos x="695" y="38"/>
                  </a:cxn>
                  <a:cxn ang="0">
                    <a:pos x="687" y="25"/>
                  </a:cxn>
                  <a:cxn ang="0">
                    <a:pos x="614" y="25"/>
                  </a:cxn>
                  <a:cxn ang="0">
                    <a:pos x="537" y="0"/>
                  </a:cxn>
                  <a:cxn ang="0">
                    <a:pos x="575" y="51"/>
                  </a:cxn>
                  <a:cxn ang="0">
                    <a:pos x="560" y="87"/>
                  </a:cxn>
                  <a:cxn ang="0">
                    <a:pos x="503" y="96"/>
                  </a:cxn>
                  <a:cxn ang="0">
                    <a:pos x="451" y="106"/>
                  </a:cxn>
                  <a:cxn ang="0">
                    <a:pos x="389" y="129"/>
                  </a:cxn>
                  <a:cxn ang="0">
                    <a:pos x="331" y="122"/>
                  </a:cxn>
                  <a:cxn ang="0">
                    <a:pos x="288" y="128"/>
                  </a:cxn>
                  <a:cxn ang="0">
                    <a:pos x="233" y="131"/>
                  </a:cxn>
                  <a:cxn ang="0">
                    <a:pos x="197" y="142"/>
                  </a:cxn>
                  <a:cxn ang="0">
                    <a:pos x="158" y="132"/>
                  </a:cxn>
                  <a:cxn ang="0">
                    <a:pos x="118" y="134"/>
                  </a:cxn>
                </a:cxnLst>
                <a:rect l="0" t="0" r="r" b="b"/>
                <a:pathLst>
                  <a:path w="1300" h="224">
                    <a:moveTo>
                      <a:pt x="97" y="143"/>
                    </a:moveTo>
                    <a:lnTo>
                      <a:pt x="73" y="142"/>
                    </a:lnTo>
                    <a:lnTo>
                      <a:pt x="54" y="157"/>
                    </a:lnTo>
                    <a:lnTo>
                      <a:pt x="40" y="164"/>
                    </a:lnTo>
                    <a:lnTo>
                      <a:pt x="18" y="174"/>
                    </a:lnTo>
                    <a:lnTo>
                      <a:pt x="5" y="178"/>
                    </a:lnTo>
                    <a:lnTo>
                      <a:pt x="0" y="190"/>
                    </a:lnTo>
                    <a:lnTo>
                      <a:pt x="11" y="203"/>
                    </a:lnTo>
                    <a:lnTo>
                      <a:pt x="26" y="218"/>
                    </a:lnTo>
                    <a:lnTo>
                      <a:pt x="54" y="212"/>
                    </a:lnTo>
                    <a:lnTo>
                      <a:pt x="100" y="210"/>
                    </a:lnTo>
                    <a:lnTo>
                      <a:pt x="172" y="215"/>
                    </a:lnTo>
                    <a:lnTo>
                      <a:pt x="322" y="218"/>
                    </a:lnTo>
                    <a:lnTo>
                      <a:pt x="420" y="210"/>
                    </a:lnTo>
                    <a:lnTo>
                      <a:pt x="452" y="215"/>
                    </a:lnTo>
                    <a:lnTo>
                      <a:pt x="473" y="213"/>
                    </a:lnTo>
                    <a:lnTo>
                      <a:pt x="506" y="218"/>
                    </a:lnTo>
                    <a:lnTo>
                      <a:pt x="512" y="218"/>
                    </a:lnTo>
                    <a:lnTo>
                      <a:pt x="573" y="219"/>
                    </a:lnTo>
                    <a:lnTo>
                      <a:pt x="603" y="218"/>
                    </a:lnTo>
                    <a:lnTo>
                      <a:pt x="621" y="213"/>
                    </a:lnTo>
                    <a:lnTo>
                      <a:pt x="703" y="210"/>
                    </a:lnTo>
                    <a:lnTo>
                      <a:pt x="708" y="210"/>
                    </a:lnTo>
                    <a:lnTo>
                      <a:pt x="738" y="210"/>
                    </a:lnTo>
                    <a:lnTo>
                      <a:pt x="788" y="218"/>
                    </a:lnTo>
                    <a:lnTo>
                      <a:pt x="827" y="219"/>
                    </a:lnTo>
                    <a:lnTo>
                      <a:pt x="832" y="219"/>
                    </a:lnTo>
                    <a:lnTo>
                      <a:pt x="864" y="223"/>
                    </a:lnTo>
                    <a:lnTo>
                      <a:pt x="885" y="215"/>
                    </a:lnTo>
                    <a:lnTo>
                      <a:pt x="891" y="218"/>
                    </a:lnTo>
                    <a:lnTo>
                      <a:pt x="955" y="213"/>
                    </a:lnTo>
                    <a:lnTo>
                      <a:pt x="960" y="210"/>
                    </a:lnTo>
                    <a:lnTo>
                      <a:pt x="976" y="215"/>
                    </a:lnTo>
                    <a:lnTo>
                      <a:pt x="999" y="218"/>
                    </a:lnTo>
                    <a:lnTo>
                      <a:pt x="1005" y="218"/>
                    </a:lnTo>
                    <a:lnTo>
                      <a:pt x="1037" y="213"/>
                    </a:lnTo>
                    <a:lnTo>
                      <a:pt x="1056" y="210"/>
                    </a:lnTo>
                    <a:lnTo>
                      <a:pt x="1062" y="210"/>
                    </a:lnTo>
                    <a:lnTo>
                      <a:pt x="1079" y="210"/>
                    </a:lnTo>
                    <a:lnTo>
                      <a:pt x="1105" y="210"/>
                    </a:lnTo>
                    <a:lnTo>
                      <a:pt x="1111" y="209"/>
                    </a:lnTo>
                    <a:lnTo>
                      <a:pt x="1129" y="215"/>
                    </a:lnTo>
                    <a:lnTo>
                      <a:pt x="1148" y="219"/>
                    </a:lnTo>
                    <a:lnTo>
                      <a:pt x="1154" y="219"/>
                    </a:lnTo>
                    <a:lnTo>
                      <a:pt x="1193" y="210"/>
                    </a:lnTo>
                    <a:lnTo>
                      <a:pt x="1211" y="213"/>
                    </a:lnTo>
                    <a:lnTo>
                      <a:pt x="1229" y="218"/>
                    </a:lnTo>
                    <a:lnTo>
                      <a:pt x="1233" y="215"/>
                    </a:lnTo>
                    <a:lnTo>
                      <a:pt x="1282" y="213"/>
                    </a:lnTo>
                    <a:lnTo>
                      <a:pt x="1299" y="212"/>
                    </a:lnTo>
                    <a:lnTo>
                      <a:pt x="1296" y="187"/>
                    </a:lnTo>
                    <a:lnTo>
                      <a:pt x="1283" y="169"/>
                    </a:lnTo>
                    <a:lnTo>
                      <a:pt x="1268" y="155"/>
                    </a:lnTo>
                    <a:lnTo>
                      <a:pt x="1246" y="140"/>
                    </a:lnTo>
                    <a:lnTo>
                      <a:pt x="1232" y="146"/>
                    </a:lnTo>
                    <a:lnTo>
                      <a:pt x="1226" y="145"/>
                    </a:lnTo>
                    <a:lnTo>
                      <a:pt x="1158" y="132"/>
                    </a:lnTo>
                    <a:lnTo>
                      <a:pt x="1119" y="117"/>
                    </a:lnTo>
                    <a:lnTo>
                      <a:pt x="1076" y="103"/>
                    </a:lnTo>
                    <a:lnTo>
                      <a:pt x="1070" y="103"/>
                    </a:lnTo>
                    <a:lnTo>
                      <a:pt x="1030" y="103"/>
                    </a:lnTo>
                    <a:lnTo>
                      <a:pt x="1008" y="113"/>
                    </a:lnTo>
                    <a:lnTo>
                      <a:pt x="974" y="122"/>
                    </a:lnTo>
                    <a:lnTo>
                      <a:pt x="942" y="132"/>
                    </a:lnTo>
                    <a:lnTo>
                      <a:pt x="905" y="131"/>
                    </a:lnTo>
                    <a:lnTo>
                      <a:pt x="878" y="126"/>
                    </a:lnTo>
                    <a:lnTo>
                      <a:pt x="873" y="126"/>
                    </a:lnTo>
                    <a:lnTo>
                      <a:pt x="827" y="117"/>
                    </a:lnTo>
                    <a:lnTo>
                      <a:pt x="787" y="103"/>
                    </a:lnTo>
                    <a:lnTo>
                      <a:pt x="761" y="99"/>
                    </a:lnTo>
                    <a:lnTo>
                      <a:pt x="743" y="85"/>
                    </a:lnTo>
                    <a:lnTo>
                      <a:pt x="721" y="80"/>
                    </a:lnTo>
                    <a:lnTo>
                      <a:pt x="702" y="67"/>
                    </a:lnTo>
                    <a:lnTo>
                      <a:pt x="695" y="38"/>
                    </a:lnTo>
                    <a:lnTo>
                      <a:pt x="718" y="16"/>
                    </a:lnTo>
                    <a:lnTo>
                      <a:pt x="687" y="25"/>
                    </a:lnTo>
                    <a:lnTo>
                      <a:pt x="645" y="24"/>
                    </a:lnTo>
                    <a:lnTo>
                      <a:pt x="614" y="25"/>
                    </a:lnTo>
                    <a:lnTo>
                      <a:pt x="575" y="16"/>
                    </a:lnTo>
                    <a:lnTo>
                      <a:pt x="537" y="0"/>
                    </a:lnTo>
                    <a:lnTo>
                      <a:pt x="566" y="29"/>
                    </a:lnTo>
                    <a:lnTo>
                      <a:pt x="575" y="51"/>
                    </a:lnTo>
                    <a:lnTo>
                      <a:pt x="573" y="68"/>
                    </a:lnTo>
                    <a:lnTo>
                      <a:pt x="560" y="87"/>
                    </a:lnTo>
                    <a:lnTo>
                      <a:pt x="531" y="97"/>
                    </a:lnTo>
                    <a:lnTo>
                      <a:pt x="503" y="96"/>
                    </a:lnTo>
                    <a:lnTo>
                      <a:pt x="477" y="100"/>
                    </a:lnTo>
                    <a:lnTo>
                      <a:pt x="451" y="106"/>
                    </a:lnTo>
                    <a:lnTo>
                      <a:pt x="413" y="122"/>
                    </a:lnTo>
                    <a:lnTo>
                      <a:pt x="389" y="129"/>
                    </a:lnTo>
                    <a:lnTo>
                      <a:pt x="361" y="119"/>
                    </a:lnTo>
                    <a:lnTo>
                      <a:pt x="331" y="122"/>
                    </a:lnTo>
                    <a:lnTo>
                      <a:pt x="306" y="135"/>
                    </a:lnTo>
                    <a:lnTo>
                      <a:pt x="288" y="128"/>
                    </a:lnTo>
                    <a:lnTo>
                      <a:pt x="261" y="134"/>
                    </a:lnTo>
                    <a:lnTo>
                      <a:pt x="233" y="131"/>
                    </a:lnTo>
                    <a:lnTo>
                      <a:pt x="203" y="142"/>
                    </a:lnTo>
                    <a:lnTo>
                      <a:pt x="197" y="142"/>
                    </a:lnTo>
                    <a:lnTo>
                      <a:pt x="187" y="140"/>
                    </a:lnTo>
                    <a:lnTo>
                      <a:pt x="158" y="132"/>
                    </a:lnTo>
                    <a:lnTo>
                      <a:pt x="143" y="126"/>
                    </a:lnTo>
                    <a:lnTo>
                      <a:pt x="118" y="134"/>
                    </a:lnTo>
                    <a:lnTo>
                      <a:pt x="97" y="143"/>
                    </a:lnTo>
                  </a:path>
                </a:pathLst>
              </a:custGeom>
              <a:gradFill rotWithShape="0">
                <a:gsLst>
                  <a:gs pos="0">
                    <a:srgbClr val="1C1C1C"/>
                  </a:gs>
                  <a:gs pos="100000">
                    <a:srgbClr val="FFFFFF"/>
                  </a:gs>
                </a:gsLst>
                <a:lin ang="5400000" scaled="1"/>
              </a:gradFill>
              <a:ln w="9525">
                <a:noFill/>
                <a:round/>
                <a:headEnd type="none" w="sm" len="sm"/>
                <a:tailEnd type="none" w="sm" len="sm"/>
              </a:ln>
              <a:effectLst/>
            </p:spPr>
            <p:txBody>
              <a:bodyPr/>
              <a:lstStyle/>
              <a:p>
                <a:pPr rtl="0" eaLnBrk="0" hangingPunct="0">
                  <a:defRPr/>
                </a:pPr>
                <a:endParaRPr lang="ar-SA">
                  <a:cs typeface="+mn-cs"/>
                </a:endParaRPr>
              </a:p>
            </p:txBody>
          </p:sp>
          <p:sp>
            <p:nvSpPr>
              <p:cNvPr id="2069" name="Freeform 21"/>
              <p:cNvSpPr>
                <a:spLocks/>
              </p:cNvSpPr>
              <p:nvPr/>
            </p:nvSpPr>
            <p:spPr bwMode="auto">
              <a:xfrm>
                <a:off x="2931" y="310"/>
                <a:ext cx="559" cy="184"/>
              </a:xfrm>
              <a:custGeom>
                <a:avLst/>
                <a:gdLst/>
                <a:ahLst/>
                <a:cxnLst>
                  <a:cxn ang="0">
                    <a:pos x="558" y="183"/>
                  </a:cxn>
                  <a:cxn ang="0">
                    <a:pos x="550" y="153"/>
                  </a:cxn>
                  <a:cxn ang="0">
                    <a:pos x="539" y="133"/>
                  </a:cxn>
                  <a:cxn ang="0">
                    <a:pos x="505" y="111"/>
                  </a:cxn>
                  <a:cxn ang="0">
                    <a:pos x="447" y="88"/>
                  </a:cxn>
                  <a:cxn ang="0">
                    <a:pos x="404" y="81"/>
                  </a:cxn>
                  <a:cxn ang="0">
                    <a:pos x="367" y="74"/>
                  </a:cxn>
                  <a:cxn ang="0">
                    <a:pos x="310" y="69"/>
                  </a:cxn>
                  <a:cxn ang="0">
                    <a:pos x="265" y="60"/>
                  </a:cxn>
                  <a:cxn ang="0">
                    <a:pos x="224" y="54"/>
                  </a:cxn>
                  <a:cxn ang="0">
                    <a:pos x="182" y="49"/>
                  </a:cxn>
                  <a:cxn ang="0">
                    <a:pos x="134" y="43"/>
                  </a:cxn>
                  <a:cxn ang="0">
                    <a:pos x="64" y="42"/>
                  </a:cxn>
                  <a:cxn ang="0">
                    <a:pos x="66" y="44"/>
                  </a:cxn>
                  <a:cxn ang="0">
                    <a:pos x="29" y="41"/>
                  </a:cxn>
                  <a:cxn ang="0">
                    <a:pos x="17" y="27"/>
                  </a:cxn>
                  <a:cxn ang="0">
                    <a:pos x="21" y="0"/>
                  </a:cxn>
                  <a:cxn ang="0">
                    <a:pos x="1" y="24"/>
                  </a:cxn>
                  <a:cxn ang="0">
                    <a:pos x="0" y="40"/>
                  </a:cxn>
                  <a:cxn ang="0">
                    <a:pos x="21" y="52"/>
                  </a:cxn>
                  <a:cxn ang="0">
                    <a:pos x="66" y="57"/>
                  </a:cxn>
                  <a:cxn ang="0">
                    <a:pos x="140" y="60"/>
                  </a:cxn>
                  <a:cxn ang="0">
                    <a:pos x="220" y="70"/>
                  </a:cxn>
                  <a:cxn ang="0">
                    <a:pos x="283" y="80"/>
                  </a:cxn>
                  <a:cxn ang="0">
                    <a:pos x="356" y="90"/>
                  </a:cxn>
                  <a:cxn ang="0">
                    <a:pos x="417" y="100"/>
                  </a:cxn>
                  <a:cxn ang="0">
                    <a:pos x="461" y="109"/>
                  </a:cxn>
                  <a:cxn ang="0">
                    <a:pos x="498" y="128"/>
                  </a:cxn>
                  <a:cxn ang="0">
                    <a:pos x="525" y="140"/>
                  </a:cxn>
                  <a:cxn ang="0">
                    <a:pos x="541" y="164"/>
                  </a:cxn>
                  <a:cxn ang="0">
                    <a:pos x="558" y="183"/>
                  </a:cxn>
                </a:cxnLst>
                <a:rect l="0" t="0" r="r" b="b"/>
                <a:pathLst>
                  <a:path w="559" h="184">
                    <a:moveTo>
                      <a:pt x="558" y="183"/>
                    </a:moveTo>
                    <a:lnTo>
                      <a:pt x="550" y="153"/>
                    </a:lnTo>
                    <a:lnTo>
                      <a:pt x="539" y="133"/>
                    </a:lnTo>
                    <a:lnTo>
                      <a:pt x="505" y="111"/>
                    </a:lnTo>
                    <a:lnTo>
                      <a:pt x="447" y="88"/>
                    </a:lnTo>
                    <a:lnTo>
                      <a:pt x="404" y="81"/>
                    </a:lnTo>
                    <a:lnTo>
                      <a:pt x="367" y="74"/>
                    </a:lnTo>
                    <a:lnTo>
                      <a:pt x="310" y="69"/>
                    </a:lnTo>
                    <a:lnTo>
                      <a:pt x="265" y="60"/>
                    </a:lnTo>
                    <a:lnTo>
                      <a:pt x="224" y="54"/>
                    </a:lnTo>
                    <a:lnTo>
                      <a:pt x="182" y="49"/>
                    </a:lnTo>
                    <a:lnTo>
                      <a:pt x="134" y="43"/>
                    </a:lnTo>
                    <a:lnTo>
                      <a:pt x="64" y="42"/>
                    </a:lnTo>
                    <a:lnTo>
                      <a:pt x="66" y="44"/>
                    </a:lnTo>
                    <a:lnTo>
                      <a:pt x="29" y="41"/>
                    </a:lnTo>
                    <a:lnTo>
                      <a:pt x="17" y="27"/>
                    </a:lnTo>
                    <a:lnTo>
                      <a:pt x="21" y="0"/>
                    </a:lnTo>
                    <a:lnTo>
                      <a:pt x="1" y="24"/>
                    </a:lnTo>
                    <a:lnTo>
                      <a:pt x="0" y="40"/>
                    </a:lnTo>
                    <a:lnTo>
                      <a:pt x="21" y="52"/>
                    </a:lnTo>
                    <a:lnTo>
                      <a:pt x="66" y="57"/>
                    </a:lnTo>
                    <a:lnTo>
                      <a:pt x="140" y="60"/>
                    </a:lnTo>
                    <a:lnTo>
                      <a:pt x="220" y="70"/>
                    </a:lnTo>
                    <a:lnTo>
                      <a:pt x="283" y="80"/>
                    </a:lnTo>
                    <a:lnTo>
                      <a:pt x="356" y="90"/>
                    </a:lnTo>
                    <a:lnTo>
                      <a:pt x="417" y="100"/>
                    </a:lnTo>
                    <a:lnTo>
                      <a:pt x="461" y="109"/>
                    </a:lnTo>
                    <a:lnTo>
                      <a:pt x="498" y="128"/>
                    </a:lnTo>
                    <a:lnTo>
                      <a:pt x="525" y="140"/>
                    </a:lnTo>
                    <a:lnTo>
                      <a:pt x="541" y="164"/>
                    </a:lnTo>
                    <a:lnTo>
                      <a:pt x="558" y="183"/>
                    </a:lnTo>
                  </a:path>
                </a:pathLst>
              </a:custGeom>
              <a:solidFill>
                <a:srgbClr val="FFFFFF"/>
              </a:solidFill>
              <a:ln w="9525">
                <a:noFill/>
                <a:round/>
                <a:headEnd type="none" w="sm" len="sm"/>
                <a:tailEnd type="none" w="sm" len="sm"/>
              </a:ln>
              <a:effectLst/>
            </p:spPr>
            <p:txBody>
              <a:bodyPr/>
              <a:lstStyle/>
              <a:p>
                <a:pPr rtl="0" eaLnBrk="0" hangingPunct="0">
                  <a:defRPr/>
                </a:pPr>
                <a:endParaRPr lang="ar-SA">
                  <a:cs typeface="+mn-cs"/>
                </a:endParaRPr>
              </a:p>
            </p:txBody>
          </p:sp>
        </p:grpSp>
      </p:grpSp>
      <p:sp>
        <p:nvSpPr>
          <p:cNvPr id="1027" name="Rectangle 22"/>
          <p:cNvSpPr>
            <a:spLocks noGrp="1" noChangeArrowheads="1"/>
          </p:cNvSpPr>
          <p:nvPr>
            <p:ph type="title"/>
          </p:nvPr>
        </p:nvSpPr>
        <p:spPr bwMode="auto">
          <a:xfrm>
            <a:off x="533400" y="1066800"/>
            <a:ext cx="8077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Click to edit Master title style</a:t>
            </a:r>
          </a:p>
        </p:txBody>
      </p:sp>
      <p:sp>
        <p:nvSpPr>
          <p:cNvPr id="2071" name="Rectangle 23"/>
          <p:cNvSpPr>
            <a:spLocks noGrp="1" noChangeArrowheads="1"/>
          </p:cNvSpPr>
          <p:nvPr>
            <p:ph type="body" idx="1"/>
          </p:nvPr>
        </p:nvSpPr>
        <p:spPr bwMode="auto">
          <a:xfrm>
            <a:off x="228600" y="2441575"/>
            <a:ext cx="8534400" cy="350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72" name="Rectangle 24"/>
          <p:cNvSpPr>
            <a:spLocks noGrp="1" noChangeArrowheads="1"/>
          </p:cNvSpPr>
          <p:nvPr>
            <p:ph type="dt" sz="half" idx="2"/>
          </p:nvPr>
        </p:nvSpPr>
        <p:spPr bwMode="auto">
          <a:xfrm>
            <a:off x="508000" y="6067425"/>
            <a:ext cx="2387600" cy="49847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rtl="0" eaLnBrk="0" hangingPunct="0">
              <a:defRPr sz="1400">
                <a:cs typeface="+mn-cs"/>
              </a:defRPr>
            </a:lvl1pPr>
          </a:lstStyle>
          <a:p>
            <a:pPr>
              <a:defRPr/>
            </a:pPr>
            <a:endParaRPr lang="en-US" altLang="en-US"/>
          </a:p>
        </p:txBody>
      </p:sp>
      <p:sp>
        <p:nvSpPr>
          <p:cNvPr id="2073" name="Rectangle 25"/>
          <p:cNvSpPr>
            <a:spLocks noGrp="1" noChangeArrowheads="1"/>
          </p:cNvSpPr>
          <p:nvPr>
            <p:ph type="ftr" sz="quarter" idx="3"/>
          </p:nvPr>
        </p:nvSpPr>
        <p:spPr bwMode="auto">
          <a:xfrm>
            <a:off x="3048000" y="6067425"/>
            <a:ext cx="3225800" cy="49847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rtl="0" eaLnBrk="0" hangingPunct="0">
              <a:defRPr sz="1400" b="1" u="sng">
                <a:cs typeface="Times New Roman" pitchFamily="18" charset="0"/>
              </a:defRPr>
            </a:lvl1pPr>
          </a:lstStyle>
          <a:p>
            <a:pPr>
              <a:defRPr/>
            </a:pPr>
            <a:r>
              <a:rPr lang="sv-SE" altLang="en-US" smtClean="0"/>
              <a:t>Linda Omer Elbadri -Nagla Hassan           </a:t>
            </a:r>
            <a:endParaRPr lang="en-US" altLang="en-US"/>
          </a:p>
        </p:txBody>
      </p:sp>
      <p:sp>
        <p:nvSpPr>
          <p:cNvPr id="2074" name="Rectangle 26"/>
          <p:cNvSpPr>
            <a:spLocks noGrp="1" noChangeArrowheads="1"/>
          </p:cNvSpPr>
          <p:nvPr>
            <p:ph type="sldNum" sz="quarter" idx="4"/>
          </p:nvPr>
        </p:nvSpPr>
        <p:spPr bwMode="auto">
          <a:xfrm>
            <a:off x="6413500" y="6067425"/>
            <a:ext cx="2133600" cy="51117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rtl="0" eaLnBrk="0" hangingPunct="0">
              <a:defRPr sz="1400">
                <a:cs typeface="Times New Roman" pitchFamily="18" charset="0"/>
              </a:defRPr>
            </a:lvl1pPr>
          </a:lstStyle>
          <a:p>
            <a:pPr>
              <a:defRPr/>
            </a:pPr>
            <a:fld id="{A833ABCB-8982-4547-AE6F-031D6A5A0DCA}" type="slidenum">
              <a:rPr lang="ar-SA" altLang="en-US"/>
              <a:pPr>
                <a:defRPr/>
              </a:pPr>
              <a:t>‹#›</a:t>
            </a:fld>
            <a:endParaRPr lang="en-US" altLang="en-US"/>
          </a:p>
        </p:txBody>
      </p:sp>
      <p:sp>
        <p:nvSpPr>
          <p:cNvPr id="2075" name="Freeform 27"/>
          <p:cNvSpPr>
            <a:spLocks/>
          </p:cNvSpPr>
          <p:nvPr/>
        </p:nvSpPr>
        <p:spPr bwMode="auto">
          <a:xfrm>
            <a:off x="3654425" y="2257425"/>
            <a:ext cx="2047875" cy="90488"/>
          </a:xfrm>
          <a:custGeom>
            <a:avLst/>
            <a:gdLst/>
            <a:ahLst/>
            <a:cxnLst>
              <a:cxn ang="0">
                <a:pos x="10" y="0"/>
              </a:cxn>
              <a:cxn ang="0">
                <a:pos x="0" y="19"/>
              </a:cxn>
              <a:cxn ang="0">
                <a:pos x="2" y="40"/>
              </a:cxn>
              <a:cxn ang="0">
                <a:pos x="28" y="50"/>
              </a:cxn>
              <a:cxn ang="0">
                <a:pos x="148" y="53"/>
              </a:cxn>
              <a:cxn ang="0">
                <a:pos x="297" y="53"/>
              </a:cxn>
              <a:cxn ang="0">
                <a:pos x="468" y="53"/>
              </a:cxn>
              <a:cxn ang="0">
                <a:pos x="667" y="53"/>
              </a:cxn>
              <a:cxn ang="0">
                <a:pos x="830" y="53"/>
              </a:cxn>
              <a:cxn ang="0">
                <a:pos x="993" y="55"/>
              </a:cxn>
              <a:cxn ang="0">
                <a:pos x="1139" y="53"/>
              </a:cxn>
              <a:cxn ang="0">
                <a:pos x="1226" y="56"/>
              </a:cxn>
              <a:cxn ang="0">
                <a:pos x="1279" y="47"/>
              </a:cxn>
              <a:cxn ang="0">
                <a:pos x="1289" y="25"/>
              </a:cxn>
              <a:cxn ang="0">
                <a:pos x="1275" y="14"/>
              </a:cxn>
              <a:cxn ang="0">
                <a:pos x="1274" y="27"/>
              </a:cxn>
              <a:cxn ang="0">
                <a:pos x="1261" y="35"/>
              </a:cxn>
              <a:cxn ang="0">
                <a:pos x="1236" y="38"/>
              </a:cxn>
              <a:cxn ang="0">
                <a:pos x="1196" y="40"/>
              </a:cxn>
              <a:cxn ang="0">
                <a:pos x="1121" y="40"/>
              </a:cxn>
              <a:cxn ang="0">
                <a:pos x="973" y="40"/>
              </a:cxn>
              <a:cxn ang="0">
                <a:pos x="844" y="40"/>
              </a:cxn>
              <a:cxn ang="0">
                <a:pos x="712" y="38"/>
              </a:cxn>
              <a:cxn ang="0">
                <a:pos x="584" y="40"/>
              </a:cxn>
              <a:cxn ang="0">
                <a:pos x="432" y="42"/>
              </a:cxn>
              <a:cxn ang="0">
                <a:pos x="315" y="43"/>
              </a:cxn>
              <a:cxn ang="0">
                <a:pos x="226" y="40"/>
              </a:cxn>
              <a:cxn ang="0">
                <a:pos x="141" y="42"/>
              </a:cxn>
              <a:cxn ang="0">
                <a:pos x="78" y="40"/>
              </a:cxn>
              <a:cxn ang="0">
                <a:pos x="41" y="40"/>
              </a:cxn>
              <a:cxn ang="0">
                <a:pos x="20" y="35"/>
              </a:cxn>
              <a:cxn ang="0">
                <a:pos x="14" y="22"/>
              </a:cxn>
              <a:cxn ang="0">
                <a:pos x="10" y="4"/>
              </a:cxn>
              <a:cxn ang="0">
                <a:pos x="5" y="5"/>
              </a:cxn>
              <a:cxn ang="0">
                <a:pos x="7" y="6"/>
              </a:cxn>
              <a:cxn ang="0">
                <a:pos x="10" y="0"/>
              </a:cxn>
              <a:cxn ang="0">
                <a:pos x="10" y="4"/>
              </a:cxn>
              <a:cxn ang="0">
                <a:pos x="9" y="6"/>
              </a:cxn>
              <a:cxn ang="0">
                <a:pos x="10" y="0"/>
              </a:cxn>
              <a:cxn ang="0">
                <a:pos x="10" y="4"/>
              </a:cxn>
              <a:cxn ang="0">
                <a:pos x="9" y="7"/>
              </a:cxn>
            </a:cxnLst>
            <a:rect l="0" t="0" r="r" b="b"/>
            <a:pathLst>
              <a:path w="1290" h="57">
                <a:moveTo>
                  <a:pt x="10" y="0"/>
                </a:moveTo>
                <a:lnTo>
                  <a:pt x="0" y="19"/>
                </a:lnTo>
                <a:lnTo>
                  <a:pt x="2" y="40"/>
                </a:lnTo>
                <a:lnTo>
                  <a:pt x="28" y="50"/>
                </a:lnTo>
                <a:lnTo>
                  <a:pt x="148" y="53"/>
                </a:lnTo>
                <a:lnTo>
                  <a:pt x="297" y="53"/>
                </a:lnTo>
                <a:lnTo>
                  <a:pt x="468" y="53"/>
                </a:lnTo>
                <a:lnTo>
                  <a:pt x="667" y="53"/>
                </a:lnTo>
                <a:lnTo>
                  <a:pt x="830" y="53"/>
                </a:lnTo>
                <a:lnTo>
                  <a:pt x="993" y="55"/>
                </a:lnTo>
                <a:lnTo>
                  <a:pt x="1139" y="53"/>
                </a:lnTo>
                <a:lnTo>
                  <a:pt x="1226" y="56"/>
                </a:lnTo>
                <a:lnTo>
                  <a:pt x="1279" y="47"/>
                </a:lnTo>
                <a:lnTo>
                  <a:pt x="1289" y="25"/>
                </a:lnTo>
                <a:lnTo>
                  <a:pt x="1275" y="14"/>
                </a:lnTo>
                <a:lnTo>
                  <a:pt x="1274" y="27"/>
                </a:lnTo>
                <a:lnTo>
                  <a:pt x="1261" y="35"/>
                </a:lnTo>
                <a:lnTo>
                  <a:pt x="1236" y="38"/>
                </a:lnTo>
                <a:lnTo>
                  <a:pt x="1196" y="40"/>
                </a:lnTo>
                <a:lnTo>
                  <a:pt x="1121" y="40"/>
                </a:lnTo>
                <a:lnTo>
                  <a:pt x="973" y="40"/>
                </a:lnTo>
                <a:lnTo>
                  <a:pt x="844" y="40"/>
                </a:lnTo>
                <a:lnTo>
                  <a:pt x="712" y="38"/>
                </a:lnTo>
                <a:lnTo>
                  <a:pt x="584" y="40"/>
                </a:lnTo>
                <a:lnTo>
                  <a:pt x="432" y="42"/>
                </a:lnTo>
                <a:lnTo>
                  <a:pt x="315" y="43"/>
                </a:lnTo>
                <a:lnTo>
                  <a:pt x="226" y="40"/>
                </a:lnTo>
                <a:lnTo>
                  <a:pt x="141" y="42"/>
                </a:lnTo>
                <a:lnTo>
                  <a:pt x="78" y="40"/>
                </a:lnTo>
                <a:lnTo>
                  <a:pt x="41" y="40"/>
                </a:lnTo>
                <a:lnTo>
                  <a:pt x="20" y="35"/>
                </a:lnTo>
                <a:lnTo>
                  <a:pt x="14" y="22"/>
                </a:lnTo>
                <a:lnTo>
                  <a:pt x="10" y="4"/>
                </a:lnTo>
                <a:lnTo>
                  <a:pt x="5" y="5"/>
                </a:lnTo>
                <a:lnTo>
                  <a:pt x="7" y="6"/>
                </a:lnTo>
                <a:lnTo>
                  <a:pt x="10" y="0"/>
                </a:lnTo>
                <a:lnTo>
                  <a:pt x="10" y="4"/>
                </a:lnTo>
                <a:lnTo>
                  <a:pt x="9" y="6"/>
                </a:lnTo>
                <a:lnTo>
                  <a:pt x="10" y="0"/>
                </a:lnTo>
                <a:lnTo>
                  <a:pt x="10" y="4"/>
                </a:lnTo>
                <a:lnTo>
                  <a:pt x="9" y="7"/>
                </a:lnTo>
              </a:path>
            </a:pathLst>
          </a:custGeom>
          <a:solidFill>
            <a:srgbClr val="FFFF99"/>
          </a:solidFill>
          <a:ln w="9525">
            <a:noFill/>
            <a:round/>
            <a:headEnd type="none" w="sm" len="sm"/>
            <a:tailEnd type="none" w="sm" len="sm"/>
          </a:ln>
          <a:effectLst/>
        </p:spPr>
        <p:txBody>
          <a:bodyPr/>
          <a:lstStyle/>
          <a:p>
            <a:pPr rtl="0" eaLnBrk="0" hangingPunct="0">
              <a:defRPr/>
            </a:pPr>
            <a:endParaRPr lang="ar-SA">
              <a:cs typeface="+mn-cs"/>
            </a:endParaRPr>
          </a:p>
        </p:txBody>
      </p:sp>
    </p:spTree>
  </p:cSld>
  <p:clrMap bg1="lt1" tx1="dk1" bg2="lt2" tx2="dk2" accent1="accent1" accent2="accent2" accent3="accent3" accent4="accent4" accent5="accent5" accent6="accent6" hlink="hlink" folHlink="folHlink"/>
  <p:sldLayoutIdLst>
    <p:sldLayoutId id="214748367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71">
                                            <p:txEl>
                                              <p:pRg st="0" end="0"/>
                                            </p:txEl>
                                          </p:spTgt>
                                        </p:tgtEl>
                                        <p:attrNameLst>
                                          <p:attrName>style.visibility</p:attrName>
                                        </p:attrNameLst>
                                      </p:cBhvr>
                                      <p:to>
                                        <p:strVal val="visible"/>
                                      </p:to>
                                    </p:set>
                                    <p:anim calcmode="lin" valueType="num">
                                      <p:cBhvr additive="base">
                                        <p:cTn id="7" dur="500" fill="hold"/>
                                        <p:tgtEl>
                                          <p:spTgt spid="207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071">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xEl>
                                              <p:pRg st="0" end="0"/>
                                            </p:txEl>
                                          </p:spTgt>
                                        </p:tgtEl>
                                        <p:attrNameLst>
                                          <p:attrName>ppt_c</p:attrName>
                                        </p:attrNameLst>
                                      </p:cBhvr>
                                      <p:to>
                                        <a:schemeClr val="folHlink"/>
                                      </p:to>
                                    </p:animClr>
                                  </p:subTnLst>
                                </p:cTn>
                              </p:par>
                              <p:par>
                                <p:cTn id="9" presetID="2" presetClass="entr" presetSubtype="2" fill="hold" grpId="0" nodeType="withEffect">
                                  <p:stCondLst>
                                    <p:cond delay="0"/>
                                  </p:stCondLst>
                                  <p:childTnLst>
                                    <p:set>
                                      <p:cBhvr>
                                        <p:cTn id="10" dur="1" fill="hold">
                                          <p:stCondLst>
                                            <p:cond delay="0"/>
                                          </p:stCondLst>
                                        </p:cTn>
                                        <p:tgtEl>
                                          <p:spTgt spid="2071">
                                            <p:txEl>
                                              <p:pRg st="1" end="1"/>
                                            </p:txEl>
                                          </p:spTgt>
                                        </p:tgtEl>
                                        <p:attrNameLst>
                                          <p:attrName>style.visibility</p:attrName>
                                        </p:attrNameLst>
                                      </p:cBhvr>
                                      <p:to>
                                        <p:strVal val="visible"/>
                                      </p:to>
                                    </p:set>
                                    <p:anim calcmode="lin" valueType="num">
                                      <p:cBhvr additive="base">
                                        <p:cTn id="11" dur="500" fill="hold"/>
                                        <p:tgtEl>
                                          <p:spTgt spid="2071">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071">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xEl>
                                              <p:pRg st="1" end="1"/>
                                            </p:txEl>
                                          </p:spTgt>
                                        </p:tgtEl>
                                        <p:attrNameLst>
                                          <p:attrName>ppt_c</p:attrName>
                                        </p:attrNameLst>
                                      </p:cBhvr>
                                      <p:to>
                                        <a:schemeClr val="folHlink"/>
                                      </p:to>
                                    </p:animClr>
                                  </p:subTnLst>
                                </p:cTn>
                              </p:par>
                              <p:par>
                                <p:cTn id="13" presetID="2" presetClass="entr" presetSubtype="2" fill="hold" grpId="0" nodeType="withEffect">
                                  <p:stCondLst>
                                    <p:cond delay="0"/>
                                  </p:stCondLst>
                                  <p:childTnLst>
                                    <p:set>
                                      <p:cBhvr>
                                        <p:cTn id="14" dur="1" fill="hold">
                                          <p:stCondLst>
                                            <p:cond delay="0"/>
                                          </p:stCondLst>
                                        </p:cTn>
                                        <p:tgtEl>
                                          <p:spTgt spid="2071">
                                            <p:txEl>
                                              <p:pRg st="2" end="2"/>
                                            </p:txEl>
                                          </p:spTgt>
                                        </p:tgtEl>
                                        <p:attrNameLst>
                                          <p:attrName>style.visibility</p:attrName>
                                        </p:attrNameLst>
                                      </p:cBhvr>
                                      <p:to>
                                        <p:strVal val="visible"/>
                                      </p:to>
                                    </p:set>
                                    <p:anim calcmode="lin" valueType="num">
                                      <p:cBhvr additive="base">
                                        <p:cTn id="15" dur="500" fill="hold"/>
                                        <p:tgtEl>
                                          <p:spTgt spid="2071">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071">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xEl>
                                              <p:pRg st="2" end="2"/>
                                            </p:txEl>
                                          </p:spTgt>
                                        </p:tgtEl>
                                        <p:attrNameLst>
                                          <p:attrName>ppt_c</p:attrName>
                                        </p:attrNameLst>
                                      </p:cBhvr>
                                      <p:to>
                                        <a:schemeClr val="folHlink"/>
                                      </p:to>
                                    </p:animClr>
                                  </p:subTnLst>
                                </p:cTn>
                              </p:par>
                              <p:par>
                                <p:cTn id="17" presetID="2" presetClass="entr" presetSubtype="2" fill="hold" grpId="0" nodeType="withEffect">
                                  <p:stCondLst>
                                    <p:cond delay="0"/>
                                  </p:stCondLst>
                                  <p:childTnLst>
                                    <p:set>
                                      <p:cBhvr>
                                        <p:cTn id="18" dur="1" fill="hold">
                                          <p:stCondLst>
                                            <p:cond delay="0"/>
                                          </p:stCondLst>
                                        </p:cTn>
                                        <p:tgtEl>
                                          <p:spTgt spid="2071">
                                            <p:txEl>
                                              <p:pRg st="3" end="3"/>
                                            </p:txEl>
                                          </p:spTgt>
                                        </p:tgtEl>
                                        <p:attrNameLst>
                                          <p:attrName>style.visibility</p:attrName>
                                        </p:attrNameLst>
                                      </p:cBhvr>
                                      <p:to>
                                        <p:strVal val="visible"/>
                                      </p:to>
                                    </p:set>
                                    <p:anim calcmode="lin" valueType="num">
                                      <p:cBhvr additive="base">
                                        <p:cTn id="19" dur="500" fill="hold"/>
                                        <p:tgtEl>
                                          <p:spTgt spid="2071">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071">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xEl>
                                              <p:pRg st="3" end="3"/>
                                            </p:txEl>
                                          </p:spTgt>
                                        </p:tgtEl>
                                        <p:attrNameLst>
                                          <p:attrName>ppt_c</p:attrName>
                                        </p:attrNameLst>
                                      </p:cBhvr>
                                      <p:to>
                                        <a:schemeClr val="folHlink"/>
                                      </p:to>
                                    </p:animClr>
                                  </p:subTnLst>
                                </p:cTn>
                              </p:par>
                              <p:par>
                                <p:cTn id="21" presetID="2" presetClass="entr" presetSubtype="2" fill="hold" grpId="0" nodeType="withEffect">
                                  <p:stCondLst>
                                    <p:cond delay="0"/>
                                  </p:stCondLst>
                                  <p:childTnLst>
                                    <p:set>
                                      <p:cBhvr>
                                        <p:cTn id="22" dur="1" fill="hold">
                                          <p:stCondLst>
                                            <p:cond delay="0"/>
                                          </p:stCondLst>
                                        </p:cTn>
                                        <p:tgtEl>
                                          <p:spTgt spid="2071">
                                            <p:txEl>
                                              <p:pRg st="4" end="4"/>
                                            </p:txEl>
                                          </p:spTgt>
                                        </p:tgtEl>
                                        <p:attrNameLst>
                                          <p:attrName>style.visibility</p:attrName>
                                        </p:attrNameLst>
                                      </p:cBhvr>
                                      <p:to>
                                        <p:strVal val="visible"/>
                                      </p:to>
                                    </p:set>
                                    <p:anim calcmode="lin" valueType="num">
                                      <p:cBhvr additive="base">
                                        <p:cTn id="23" dur="500" fill="hold"/>
                                        <p:tgtEl>
                                          <p:spTgt spid="2071">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071">
                                            <p:txEl>
                                              <p:pRg st="4" end="4"/>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xEl>
                                              <p:pRg st="4" end="4"/>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1" grpId="0" build="p" autoUpdateAnimBg="0">
        <p:tmplLst>
          <p:tmpl lvl="1">
            <p:tnLst>
              <p:par>
                <p:cTn presetID="2" presetClass="entr" presetSubtype="2" fill="hold" nodeType="click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additive="base">
                        <p:cTn dur="500" fill="hold"/>
                        <p:tgtEl>
                          <p:spTgt spid="2071"/>
                        </p:tgtEl>
                        <p:attrNameLst>
                          <p:attrName>ppt_x</p:attrName>
                        </p:attrNameLst>
                      </p:cBhvr>
                      <p:tavLst>
                        <p:tav tm="0">
                          <p:val>
                            <p:strVal val="1+#ppt_w/2"/>
                          </p:val>
                        </p:tav>
                        <p:tav tm="100000">
                          <p:val>
                            <p:strVal val="#ppt_x"/>
                          </p:val>
                        </p:tav>
                      </p:tavLst>
                    </p:anim>
                    <p:anim calcmode="lin" valueType="num">
                      <p:cBhvr additive="base">
                        <p:cTn dur="500" fill="hold"/>
                        <p:tgtEl>
                          <p:spTgt spid="207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gtEl>
                        <p:attrNameLst>
                          <p:attrName>ppt_c</p:attrName>
                        </p:attrNameLst>
                      </p:cBhvr>
                      <p:to>
                        <a:schemeClr val="folHlink"/>
                      </p:to>
                    </p:animClr>
                  </p:subTnLst>
                </p:cTn>
              </p:par>
            </p:tnLst>
          </p:tmpl>
          <p:tmpl lvl="2">
            <p:tnLst>
              <p:par>
                <p:cTn presetID="2" presetClass="entr" presetSubtype="2" fill="hold" nodeType="with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additive="base">
                        <p:cTn dur="500" fill="hold"/>
                        <p:tgtEl>
                          <p:spTgt spid="2071"/>
                        </p:tgtEl>
                        <p:attrNameLst>
                          <p:attrName>ppt_x</p:attrName>
                        </p:attrNameLst>
                      </p:cBhvr>
                      <p:tavLst>
                        <p:tav tm="0">
                          <p:val>
                            <p:strVal val="1+#ppt_w/2"/>
                          </p:val>
                        </p:tav>
                        <p:tav tm="100000">
                          <p:val>
                            <p:strVal val="#ppt_x"/>
                          </p:val>
                        </p:tav>
                      </p:tavLst>
                    </p:anim>
                    <p:anim calcmode="lin" valueType="num">
                      <p:cBhvr additive="base">
                        <p:cTn dur="500" fill="hold"/>
                        <p:tgtEl>
                          <p:spTgt spid="207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gtEl>
                        <p:attrNameLst>
                          <p:attrName>ppt_c</p:attrName>
                        </p:attrNameLst>
                      </p:cBhvr>
                      <p:to>
                        <a:schemeClr val="folHlink"/>
                      </p:to>
                    </p:animClr>
                  </p:subTnLst>
                </p:cTn>
              </p:par>
            </p:tnLst>
          </p:tmpl>
          <p:tmpl lvl="3">
            <p:tnLst>
              <p:par>
                <p:cTn presetID="2" presetClass="entr" presetSubtype="2" fill="hold" nodeType="with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additive="base">
                        <p:cTn dur="500" fill="hold"/>
                        <p:tgtEl>
                          <p:spTgt spid="2071"/>
                        </p:tgtEl>
                        <p:attrNameLst>
                          <p:attrName>ppt_x</p:attrName>
                        </p:attrNameLst>
                      </p:cBhvr>
                      <p:tavLst>
                        <p:tav tm="0">
                          <p:val>
                            <p:strVal val="1+#ppt_w/2"/>
                          </p:val>
                        </p:tav>
                        <p:tav tm="100000">
                          <p:val>
                            <p:strVal val="#ppt_x"/>
                          </p:val>
                        </p:tav>
                      </p:tavLst>
                    </p:anim>
                    <p:anim calcmode="lin" valueType="num">
                      <p:cBhvr additive="base">
                        <p:cTn dur="500" fill="hold"/>
                        <p:tgtEl>
                          <p:spTgt spid="207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gtEl>
                        <p:attrNameLst>
                          <p:attrName>ppt_c</p:attrName>
                        </p:attrNameLst>
                      </p:cBhvr>
                      <p:to>
                        <a:schemeClr val="folHlink"/>
                      </p:to>
                    </p:animClr>
                  </p:subTnLst>
                </p:cTn>
              </p:par>
            </p:tnLst>
          </p:tmpl>
          <p:tmpl lvl="4">
            <p:tnLst>
              <p:par>
                <p:cTn presetID="2" presetClass="entr" presetSubtype="2" fill="hold" nodeType="with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additive="base">
                        <p:cTn dur="500" fill="hold"/>
                        <p:tgtEl>
                          <p:spTgt spid="2071"/>
                        </p:tgtEl>
                        <p:attrNameLst>
                          <p:attrName>ppt_x</p:attrName>
                        </p:attrNameLst>
                      </p:cBhvr>
                      <p:tavLst>
                        <p:tav tm="0">
                          <p:val>
                            <p:strVal val="1+#ppt_w/2"/>
                          </p:val>
                        </p:tav>
                        <p:tav tm="100000">
                          <p:val>
                            <p:strVal val="#ppt_x"/>
                          </p:val>
                        </p:tav>
                      </p:tavLst>
                    </p:anim>
                    <p:anim calcmode="lin" valueType="num">
                      <p:cBhvr additive="base">
                        <p:cTn dur="500" fill="hold"/>
                        <p:tgtEl>
                          <p:spTgt spid="207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gtEl>
                        <p:attrNameLst>
                          <p:attrName>ppt_c</p:attrName>
                        </p:attrNameLst>
                      </p:cBhvr>
                      <p:to>
                        <a:schemeClr val="folHlink"/>
                      </p:to>
                    </p:animClr>
                  </p:subTnLst>
                </p:cTn>
              </p:par>
            </p:tnLst>
          </p:tmpl>
          <p:tmpl lvl="5">
            <p:tnLst>
              <p:par>
                <p:cTn presetID="2" presetClass="entr" presetSubtype="2" fill="hold" nodeType="withEffect">
                  <p:stCondLst>
                    <p:cond delay="0"/>
                  </p:stCondLst>
                  <p:childTnLst>
                    <p:set>
                      <p:cBhvr>
                        <p:cTn dur="1" fill="hold">
                          <p:stCondLst>
                            <p:cond delay="0"/>
                          </p:stCondLst>
                        </p:cTn>
                        <p:tgtEl>
                          <p:spTgt spid="2071"/>
                        </p:tgtEl>
                        <p:attrNameLst>
                          <p:attrName>style.visibility</p:attrName>
                        </p:attrNameLst>
                      </p:cBhvr>
                      <p:to>
                        <p:strVal val="visible"/>
                      </p:to>
                    </p:set>
                    <p:anim calcmode="lin" valueType="num">
                      <p:cBhvr additive="base">
                        <p:cTn dur="500" fill="hold"/>
                        <p:tgtEl>
                          <p:spTgt spid="2071"/>
                        </p:tgtEl>
                        <p:attrNameLst>
                          <p:attrName>ppt_x</p:attrName>
                        </p:attrNameLst>
                      </p:cBhvr>
                      <p:tavLst>
                        <p:tav tm="0">
                          <p:val>
                            <p:strVal val="1+#ppt_w/2"/>
                          </p:val>
                        </p:tav>
                        <p:tav tm="100000">
                          <p:val>
                            <p:strVal val="#ppt_x"/>
                          </p:val>
                        </p:tav>
                      </p:tavLst>
                    </p:anim>
                    <p:anim calcmode="lin" valueType="num">
                      <p:cBhvr additive="base">
                        <p:cTn dur="500" fill="hold"/>
                        <p:tgtEl>
                          <p:spTgt spid="207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71"/>
                        </p:tgtEl>
                        <p:attrNameLst>
                          <p:attrName>ppt_c</p:attrName>
                        </p:attrNameLst>
                      </p:cBhvr>
                      <p:to>
                        <a:schemeClr val="folHlink"/>
                      </p:to>
                    </p:animClr>
                  </p:subTnLst>
                </p:cTn>
              </p:par>
            </p:tnLst>
          </p:tmpl>
        </p:tmplLst>
      </p:bldP>
    </p:bldLst>
  </p:timing>
  <p:hf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Comic Sans MS" pitchFamily="66" charset="0"/>
        </a:defRPr>
      </a:lvl2pPr>
      <a:lvl3pPr algn="ctr" rtl="0" eaLnBrk="0" fontAlgn="base" hangingPunct="0">
        <a:spcBef>
          <a:spcPct val="0"/>
        </a:spcBef>
        <a:spcAft>
          <a:spcPct val="0"/>
        </a:spcAft>
        <a:defRPr kumimoji="1" sz="4400">
          <a:solidFill>
            <a:schemeClr val="tx2"/>
          </a:solidFill>
          <a:latin typeface="Comic Sans MS" pitchFamily="66" charset="0"/>
        </a:defRPr>
      </a:lvl3pPr>
      <a:lvl4pPr algn="ctr" rtl="0" eaLnBrk="0" fontAlgn="base" hangingPunct="0">
        <a:spcBef>
          <a:spcPct val="0"/>
        </a:spcBef>
        <a:spcAft>
          <a:spcPct val="0"/>
        </a:spcAft>
        <a:defRPr kumimoji="1" sz="4400">
          <a:solidFill>
            <a:schemeClr val="tx2"/>
          </a:solidFill>
          <a:latin typeface="Comic Sans MS" pitchFamily="66" charset="0"/>
        </a:defRPr>
      </a:lvl4pPr>
      <a:lvl5pPr algn="ctr" rtl="0" eaLnBrk="0" fontAlgn="base" hangingPunct="0">
        <a:spcBef>
          <a:spcPct val="0"/>
        </a:spcBef>
        <a:spcAft>
          <a:spcPct val="0"/>
        </a:spcAft>
        <a:defRPr kumimoji="1" sz="4400">
          <a:solidFill>
            <a:schemeClr val="tx2"/>
          </a:solidFill>
          <a:latin typeface="Comic Sans MS" pitchFamily="66" charset="0"/>
        </a:defRPr>
      </a:lvl5pPr>
      <a:lvl6pPr marL="457200" algn="ctr" rtl="0" eaLnBrk="0" fontAlgn="base" hangingPunct="0">
        <a:spcBef>
          <a:spcPct val="0"/>
        </a:spcBef>
        <a:spcAft>
          <a:spcPct val="0"/>
        </a:spcAft>
        <a:defRPr kumimoji="1" sz="4400">
          <a:solidFill>
            <a:schemeClr val="tx2"/>
          </a:solidFill>
          <a:latin typeface="Comic Sans MS" pitchFamily="66" charset="0"/>
        </a:defRPr>
      </a:lvl6pPr>
      <a:lvl7pPr marL="914400" algn="ctr" rtl="0" eaLnBrk="0" fontAlgn="base" hangingPunct="0">
        <a:spcBef>
          <a:spcPct val="0"/>
        </a:spcBef>
        <a:spcAft>
          <a:spcPct val="0"/>
        </a:spcAft>
        <a:defRPr kumimoji="1" sz="4400">
          <a:solidFill>
            <a:schemeClr val="tx2"/>
          </a:solidFill>
          <a:latin typeface="Comic Sans MS" pitchFamily="66" charset="0"/>
        </a:defRPr>
      </a:lvl7pPr>
      <a:lvl8pPr marL="1371600" algn="ctr" rtl="0" eaLnBrk="0" fontAlgn="base" hangingPunct="0">
        <a:spcBef>
          <a:spcPct val="0"/>
        </a:spcBef>
        <a:spcAft>
          <a:spcPct val="0"/>
        </a:spcAft>
        <a:defRPr kumimoji="1" sz="4400">
          <a:solidFill>
            <a:schemeClr val="tx2"/>
          </a:solidFill>
          <a:latin typeface="Comic Sans MS" pitchFamily="66" charset="0"/>
        </a:defRPr>
      </a:lvl8pPr>
      <a:lvl9pPr marL="1828800" algn="ctr" rtl="0" eaLnBrk="0" fontAlgn="base" hangingPunct="0">
        <a:spcBef>
          <a:spcPct val="0"/>
        </a:spcBef>
        <a:spcAft>
          <a:spcPct val="0"/>
        </a:spcAft>
        <a:defRPr kumimoji="1"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lr>
          <a:schemeClr val="hlink"/>
        </a:buClr>
        <a:buFont typeface="Monotype Sorts"/>
        <a:buChar char="è"/>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Monotype Sorts"/>
        <a:buChar char="è"/>
        <a:defRPr kumimoji="1" sz="2800">
          <a:solidFill>
            <a:schemeClr val="tx1"/>
          </a:solidFill>
          <a:latin typeface="+mn-lt"/>
        </a:defRPr>
      </a:lvl2pPr>
      <a:lvl3pPr marL="1143000" indent="-228600" algn="l" rtl="0" eaLnBrk="0" fontAlgn="base" hangingPunct="0">
        <a:spcBef>
          <a:spcPct val="20000"/>
        </a:spcBef>
        <a:spcAft>
          <a:spcPct val="0"/>
        </a:spcAft>
        <a:buClr>
          <a:schemeClr val="hlink"/>
        </a:buClr>
        <a:buFont typeface="Monotype Sorts"/>
        <a:buChar char="è"/>
        <a:defRPr kumimoji="1" sz="2400">
          <a:solidFill>
            <a:schemeClr val="tx1"/>
          </a:solidFill>
          <a:latin typeface="+mn-lt"/>
        </a:defRPr>
      </a:lvl3pPr>
      <a:lvl4pPr marL="1600200" indent="-228600" algn="l" rtl="0" eaLnBrk="0" fontAlgn="base" hangingPunct="0">
        <a:spcBef>
          <a:spcPct val="20000"/>
        </a:spcBef>
        <a:spcAft>
          <a:spcPct val="0"/>
        </a:spcAft>
        <a:buClr>
          <a:schemeClr val="hlink"/>
        </a:buClr>
        <a:buFont typeface="Monotype Sorts"/>
        <a:buChar char="è"/>
        <a:defRPr kumimoji="1" sz="2000">
          <a:solidFill>
            <a:schemeClr val="tx1"/>
          </a:solidFill>
          <a:latin typeface="+mn-lt"/>
        </a:defRPr>
      </a:lvl4pPr>
      <a:lvl5pPr marL="2057400" indent="-228600" algn="l" rtl="0" eaLnBrk="0" fontAlgn="base" hangingPunct="0">
        <a:spcBef>
          <a:spcPct val="20000"/>
        </a:spcBef>
        <a:spcAft>
          <a:spcPct val="0"/>
        </a:spcAft>
        <a:buClr>
          <a:schemeClr val="hlink"/>
        </a:buClr>
        <a:buFont typeface="Monotype Sorts"/>
        <a:buChar char="è"/>
        <a:defRPr kumimoji="1" sz="2000">
          <a:solidFill>
            <a:schemeClr val="tx1"/>
          </a:solidFill>
          <a:latin typeface="+mn-lt"/>
        </a:defRPr>
      </a:lvl5pPr>
      <a:lvl6pPr marL="2514600" indent="-228600" algn="l" rtl="0" eaLnBrk="0" fontAlgn="base" hangingPunct="0">
        <a:spcBef>
          <a:spcPct val="20000"/>
        </a:spcBef>
        <a:spcAft>
          <a:spcPct val="0"/>
        </a:spcAft>
        <a:buClr>
          <a:schemeClr val="hlink"/>
        </a:buClr>
        <a:buFont typeface="Monotype Sorts" charset="2"/>
        <a:buChar char="è"/>
        <a:defRPr kumimoji="1" sz="2000">
          <a:solidFill>
            <a:schemeClr val="tx1"/>
          </a:solidFill>
          <a:latin typeface="+mn-lt"/>
        </a:defRPr>
      </a:lvl6pPr>
      <a:lvl7pPr marL="2971800" indent="-228600" algn="l" rtl="0" eaLnBrk="0" fontAlgn="base" hangingPunct="0">
        <a:spcBef>
          <a:spcPct val="20000"/>
        </a:spcBef>
        <a:spcAft>
          <a:spcPct val="0"/>
        </a:spcAft>
        <a:buClr>
          <a:schemeClr val="hlink"/>
        </a:buClr>
        <a:buFont typeface="Monotype Sorts" charset="2"/>
        <a:buChar char="è"/>
        <a:defRPr kumimoji="1" sz="2000">
          <a:solidFill>
            <a:schemeClr val="tx1"/>
          </a:solidFill>
          <a:latin typeface="+mn-lt"/>
        </a:defRPr>
      </a:lvl7pPr>
      <a:lvl8pPr marL="3429000" indent="-228600" algn="l" rtl="0" eaLnBrk="0" fontAlgn="base" hangingPunct="0">
        <a:spcBef>
          <a:spcPct val="20000"/>
        </a:spcBef>
        <a:spcAft>
          <a:spcPct val="0"/>
        </a:spcAft>
        <a:buClr>
          <a:schemeClr val="hlink"/>
        </a:buClr>
        <a:buFont typeface="Monotype Sorts" charset="2"/>
        <a:buChar char="è"/>
        <a:defRPr kumimoji="1" sz="2000">
          <a:solidFill>
            <a:schemeClr val="tx1"/>
          </a:solidFill>
          <a:latin typeface="+mn-lt"/>
        </a:defRPr>
      </a:lvl8pPr>
      <a:lvl9pPr marL="3886200" indent="-228600" algn="l" rtl="0" eaLnBrk="0" fontAlgn="base" hangingPunct="0">
        <a:spcBef>
          <a:spcPct val="20000"/>
        </a:spcBef>
        <a:spcAft>
          <a:spcPct val="0"/>
        </a:spcAft>
        <a:buClr>
          <a:schemeClr val="hlink"/>
        </a:buClr>
        <a:buFont typeface="Monotype Sorts" charset="2"/>
        <a:buChar char="è"/>
        <a:defRPr kumimoji="1"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ext Box 7"/>
          <p:cNvSpPr txBox="1">
            <a:spLocks noChangeArrowheads="1"/>
          </p:cNvSpPr>
          <p:nvPr/>
        </p:nvSpPr>
        <p:spPr bwMode="auto">
          <a:xfrm>
            <a:off x="1547813" y="650776"/>
            <a:ext cx="64087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sz="4400" dirty="0">
                <a:solidFill>
                  <a:schemeClr val="tx2"/>
                </a:solidFill>
                <a:effectLst>
                  <a:outerShdw blurRad="38100" dist="38100" dir="2700000" algn="tl">
                    <a:srgbClr val="C0C0C0"/>
                  </a:outerShdw>
                </a:effectLst>
              </a:rPr>
              <a:t>بسم الله الرحمن الرحيم</a:t>
            </a:r>
            <a:endParaRPr lang="en-US" sz="4400" dirty="0">
              <a:solidFill>
                <a:schemeClr val="tx2"/>
              </a:solidFill>
              <a:effectLst>
                <a:outerShdw blurRad="38100" dist="38100" dir="2700000" algn="tl">
                  <a:srgbClr val="C0C0C0"/>
                </a:outerShdw>
              </a:effectLst>
            </a:endParaRPr>
          </a:p>
        </p:txBody>
      </p:sp>
      <p:sp>
        <p:nvSpPr>
          <p:cNvPr id="2057" name="WordArt 9"/>
          <p:cNvSpPr>
            <a:spLocks noChangeArrowheads="1" noChangeShapeType="1" noTextEdit="1"/>
          </p:cNvSpPr>
          <p:nvPr/>
        </p:nvSpPr>
        <p:spPr bwMode="auto">
          <a:xfrm>
            <a:off x="2411413" y="2132782"/>
            <a:ext cx="4608512" cy="792162"/>
          </a:xfrm>
          <a:prstGeom prst="rect">
            <a:avLst/>
          </a:prstGeom>
        </p:spPr>
        <p:txBody>
          <a:bodyPr wrap="none" fromWordArt="1">
            <a:prstTxWarp prst="textPlain">
              <a:avLst>
                <a:gd name="adj" fmla="val 50000"/>
              </a:avLst>
            </a:prstTxWarp>
          </a:bodyPr>
          <a:lstStyle/>
          <a:p>
            <a:pPr algn="ctr"/>
            <a:r>
              <a:rPr lang="ar-SA" sz="3600" kern="10" dirty="0" smtClean="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برمجة قواعد البيانات</a:t>
            </a:r>
            <a:endParaRPr lang="ar-SA"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endParaRPr>
          </a:p>
        </p:txBody>
      </p:sp>
      <p:sp>
        <p:nvSpPr>
          <p:cNvPr id="2058" name="Text Box 10"/>
          <p:cNvSpPr txBox="1">
            <a:spLocks noChangeArrowheads="1"/>
          </p:cNvSpPr>
          <p:nvPr/>
        </p:nvSpPr>
        <p:spPr bwMode="auto">
          <a:xfrm>
            <a:off x="-252536" y="3247816"/>
            <a:ext cx="8928992"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dirty="0" smtClean="0">
                <a:effectLst>
                  <a:outerShdw blurRad="38100" dist="38100" dir="2700000" algn="tl">
                    <a:srgbClr val="C0C0C0"/>
                  </a:outerShdw>
                </a:effectLst>
              </a:rPr>
              <a:t>أستاذات/المادة</a:t>
            </a:r>
            <a:r>
              <a:rPr lang="ar-SA" sz="3600" b="1" dirty="0" smtClean="0">
                <a:effectLst>
                  <a:outerShdw blurRad="38100" dist="38100" dir="2700000" algn="tl">
                    <a:srgbClr val="C0C0C0"/>
                  </a:outerShdw>
                </a:effectLst>
              </a:rPr>
              <a:t>: م. لندا عمر البدري </a:t>
            </a:r>
          </a:p>
          <a:p>
            <a:pPr>
              <a:spcBef>
                <a:spcPct val="50000"/>
              </a:spcBef>
            </a:pPr>
            <a:r>
              <a:rPr lang="ar-SA" sz="3600" b="1" dirty="0" smtClean="0">
                <a:effectLst>
                  <a:outerShdw blurRad="38100" dist="38100" dir="2700000" algn="tl">
                    <a:srgbClr val="C0C0C0"/>
                  </a:outerShdw>
                </a:effectLst>
              </a:rPr>
              <a:t>                 م. نجلاء حسن</a:t>
            </a:r>
            <a:endParaRPr lang="en-US" sz="3600" b="1" dirty="0">
              <a:effectLst>
                <a:outerShdw blurRad="38100" dist="38100" dir="2700000" algn="tl">
                  <a:srgbClr val="C0C0C0"/>
                </a:outerShdw>
              </a:effectLst>
            </a:endParaRPr>
          </a:p>
        </p:txBody>
      </p:sp>
      <p:sp>
        <p:nvSpPr>
          <p:cNvPr id="2059" name="Text Box 11"/>
          <p:cNvSpPr txBox="1">
            <a:spLocks noChangeArrowheads="1"/>
          </p:cNvSpPr>
          <p:nvPr/>
        </p:nvSpPr>
        <p:spPr bwMode="auto">
          <a:xfrm>
            <a:off x="684213" y="1352962"/>
            <a:ext cx="792003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4000" b="1" dirty="0" smtClean="0"/>
              <a:t>Database Programming</a:t>
            </a:r>
            <a:endParaRPr lang="en-US" sz="4000" b="1" dirty="0"/>
          </a:p>
        </p:txBody>
      </p:sp>
    </p:spTree>
    <p:extLst>
      <p:ext uri="{BB962C8B-B14F-4D97-AF65-F5344CB8AC3E}">
        <p14:creationId xmlns:p14="http://schemas.microsoft.com/office/powerpoint/2010/main" val="2755749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2055">
                                            <p:txEl>
                                              <p:pRg st="0" end="0"/>
                                            </p:txEl>
                                          </p:spTgt>
                                        </p:tgtEl>
                                        <p:attrNameLst>
                                          <p:attrName>style.visibility</p:attrName>
                                        </p:attrNameLst>
                                      </p:cBhvr>
                                      <p:to>
                                        <p:strVal val="visible"/>
                                      </p:to>
                                    </p:set>
                                    <p:anim calcmode="lin" valueType="num">
                                      <p:cBhvr>
                                        <p:cTn id="7" dur="500" fill="hold"/>
                                        <p:tgtEl>
                                          <p:spTgt spid="205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55">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05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5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55">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1" presetClass="entr" presetSubtype="0" fill="hold" nodeType="clickEffect">
                                  <p:stCondLst>
                                    <p:cond delay="0"/>
                                  </p:stCondLst>
                                  <p:iterate type="lt">
                                    <p:tmPct val="10000"/>
                                  </p:iterate>
                                  <p:childTnLst>
                                    <p:set>
                                      <p:cBhvr>
                                        <p:cTn id="15" dur="1" fill="hold">
                                          <p:stCondLst>
                                            <p:cond delay="0"/>
                                          </p:stCondLst>
                                        </p:cTn>
                                        <p:tgtEl>
                                          <p:spTgt spid="2059">
                                            <p:txEl>
                                              <p:pRg st="0" end="0"/>
                                            </p:txEl>
                                          </p:spTgt>
                                        </p:tgtEl>
                                        <p:attrNameLst>
                                          <p:attrName>style.visibility</p:attrName>
                                        </p:attrNameLst>
                                      </p:cBhvr>
                                      <p:to>
                                        <p:strVal val="visible"/>
                                      </p:to>
                                    </p:set>
                                    <p:anim calcmode="lin" valueType="num">
                                      <p:cBhvr>
                                        <p:cTn id="16" dur="500" fill="hold"/>
                                        <p:tgtEl>
                                          <p:spTgt spid="205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059">
                                            <p:txEl>
                                              <p:pRg st="0" end="0"/>
                                            </p:txEl>
                                          </p:spTgt>
                                        </p:tgtEl>
                                        <p:attrNameLst>
                                          <p:attrName>ppt_y</p:attrName>
                                        </p:attrNameLst>
                                      </p:cBhvr>
                                      <p:tavLst>
                                        <p:tav tm="0">
                                          <p:val>
                                            <p:strVal val="#ppt_y"/>
                                          </p:val>
                                        </p:tav>
                                        <p:tav tm="100000">
                                          <p:val>
                                            <p:strVal val="#ppt_y"/>
                                          </p:val>
                                        </p:tav>
                                      </p:tavLst>
                                    </p:anim>
                                    <p:anim calcmode="lin" valueType="num">
                                      <p:cBhvr>
                                        <p:cTn id="18" dur="500" fill="hold"/>
                                        <p:tgtEl>
                                          <p:spTgt spid="205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05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059">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5" presetClass="entr" presetSubtype="0" fill="hold" grpId="0" nodeType="clickEffect">
                                  <p:stCondLst>
                                    <p:cond delay="0"/>
                                  </p:stCondLst>
                                  <p:childTnLst>
                                    <p:set>
                                      <p:cBhvr>
                                        <p:cTn id="24" dur="1" fill="hold">
                                          <p:stCondLst>
                                            <p:cond delay="0"/>
                                          </p:stCondLst>
                                        </p:cTn>
                                        <p:tgtEl>
                                          <p:spTgt spid="2057"/>
                                        </p:tgtEl>
                                        <p:attrNameLst>
                                          <p:attrName>style.visibility</p:attrName>
                                        </p:attrNameLst>
                                      </p:cBhvr>
                                      <p:to>
                                        <p:strVal val="visible"/>
                                      </p:to>
                                    </p:set>
                                    <p:anim calcmode="lin" valueType="num">
                                      <p:cBhvr>
                                        <p:cTn id="25" dur="500" decel="50000" fill="hold">
                                          <p:stCondLst>
                                            <p:cond delay="0"/>
                                          </p:stCondLst>
                                        </p:cTn>
                                        <p:tgtEl>
                                          <p:spTgt spid="2057"/>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2057"/>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2057"/>
                                        </p:tgtEl>
                                        <p:attrNameLst>
                                          <p:attrName>ppt_w</p:attrName>
                                        </p:attrNameLst>
                                      </p:cBhvr>
                                      <p:tavLst>
                                        <p:tav tm="0">
                                          <p:val>
                                            <p:strVal val="#ppt_w*.05"/>
                                          </p:val>
                                        </p:tav>
                                        <p:tav tm="100000">
                                          <p:val>
                                            <p:strVal val="#ppt_w"/>
                                          </p:val>
                                        </p:tav>
                                      </p:tavLst>
                                    </p:anim>
                                    <p:anim calcmode="lin" valueType="num">
                                      <p:cBhvr>
                                        <p:cTn id="28" dur="1000" fill="hold"/>
                                        <p:tgtEl>
                                          <p:spTgt spid="2057"/>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2057"/>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2057"/>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2057"/>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2057"/>
                                        </p:tgtEl>
                                      </p:cBhvr>
                                    </p:animEffect>
                                  </p:childTnLst>
                                </p:cTn>
                              </p:par>
                            </p:childTnLst>
                          </p:cTn>
                        </p:par>
                      </p:childTnLst>
                    </p:cTn>
                  </p:par>
                  <p:par>
                    <p:cTn id="33" fill="hold">
                      <p:stCondLst>
                        <p:cond delay="indefinite"/>
                      </p:stCondLst>
                      <p:childTnLst>
                        <p:par>
                          <p:cTn id="34" fill="hold">
                            <p:stCondLst>
                              <p:cond delay="0"/>
                            </p:stCondLst>
                            <p:childTnLst>
                              <p:par>
                                <p:cTn id="35" presetID="41" presetClass="entr" presetSubtype="0" fill="hold" nodeType="clickEffect">
                                  <p:stCondLst>
                                    <p:cond delay="0"/>
                                  </p:stCondLst>
                                  <p:iterate type="lt">
                                    <p:tmPct val="10000"/>
                                  </p:iterate>
                                  <p:childTnLst>
                                    <p:set>
                                      <p:cBhvr>
                                        <p:cTn id="36" dur="1" fill="hold">
                                          <p:stCondLst>
                                            <p:cond delay="0"/>
                                          </p:stCondLst>
                                        </p:cTn>
                                        <p:tgtEl>
                                          <p:spTgt spid="2058">
                                            <p:txEl>
                                              <p:pRg st="0" end="0"/>
                                            </p:txEl>
                                          </p:spTgt>
                                        </p:tgtEl>
                                        <p:attrNameLst>
                                          <p:attrName>style.visibility</p:attrName>
                                        </p:attrNameLst>
                                      </p:cBhvr>
                                      <p:to>
                                        <p:strVal val="visible"/>
                                      </p:to>
                                    </p:set>
                                    <p:anim calcmode="lin" valueType="num">
                                      <p:cBhvr>
                                        <p:cTn id="37" dur="500" fill="hold"/>
                                        <p:tgtEl>
                                          <p:spTgt spid="205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2058">
                                            <p:txEl>
                                              <p:pRg st="0" end="0"/>
                                            </p:txEl>
                                          </p:spTgt>
                                        </p:tgtEl>
                                        <p:attrNameLst>
                                          <p:attrName>ppt_y</p:attrName>
                                        </p:attrNameLst>
                                      </p:cBhvr>
                                      <p:tavLst>
                                        <p:tav tm="0">
                                          <p:val>
                                            <p:strVal val="#ppt_y"/>
                                          </p:val>
                                        </p:tav>
                                        <p:tav tm="100000">
                                          <p:val>
                                            <p:strVal val="#ppt_y"/>
                                          </p:val>
                                        </p:tav>
                                      </p:tavLst>
                                    </p:anim>
                                    <p:anim calcmode="lin" valueType="num">
                                      <p:cBhvr>
                                        <p:cTn id="39" dur="500" fill="hold"/>
                                        <p:tgtEl>
                                          <p:spTgt spid="205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205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2058">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1" presetClass="entr" presetSubtype="0" fill="hold" nodeType="clickEffect">
                                  <p:stCondLst>
                                    <p:cond delay="0"/>
                                  </p:stCondLst>
                                  <p:iterate type="lt">
                                    <p:tmPct val="10000"/>
                                  </p:iterate>
                                  <p:childTnLst>
                                    <p:set>
                                      <p:cBhvr>
                                        <p:cTn id="45" dur="1" fill="hold">
                                          <p:stCondLst>
                                            <p:cond delay="0"/>
                                          </p:stCondLst>
                                        </p:cTn>
                                        <p:tgtEl>
                                          <p:spTgt spid="2058">
                                            <p:txEl>
                                              <p:pRg st="1" end="1"/>
                                            </p:txEl>
                                          </p:spTgt>
                                        </p:tgtEl>
                                        <p:attrNameLst>
                                          <p:attrName>style.visibility</p:attrName>
                                        </p:attrNameLst>
                                      </p:cBhvr>
                                      <p:to>
                                        <p:strVal val="visible"/>
                                      </p:to>
                                    </p:set>
                                    <p:anim calcmode="lin" valueType="num">
                                      <p:cBhvr>
                                        <p:cTn id="46" dur="500" fill="hold"/>
                                        <p:tgtEl>
                                          <p:spTgt spid="2058">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2058">
                                            <p:txEl>
                                              <p:pRg st="1" end="1"/>
                                            </p:txEl>
                                          </p:spTgt>
                                        </p:tgtEl>
                                        <p:attrNameLst>
                                          <p:attrName>ppt_y</p:attrName>
                                        </p:attrNameLst>
                                      </p:cBhvr>
                                      <p:tavLst>
                                        <p:tav tm="0">
                                          <p:val>
                                            <p:strVal val="#ppt_y"/>
                                          </p:val>
                                        </p:tav>
                                        <p:tav tm="100000">
                                          <p:val>
                                            <p:strVal val="#ppt_y"/>
                                          </p:val>
                                        </p:tav>
                                      </p:tavLst>
                                    </p:anim>
                                    <p:anim calcmode="lin" valueType="num">
                                      <p:cBhvr>
                                        <p:cTn id="48" dur="500" fill="hold"/>
                                        <p:tgtEl>
                                          <p:spTgt spid="2058">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2058">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205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7"/>
          <p:cNvSpPr>
            <a:spLocks noChangeArrowheads="1"/>
          </p:cNvSpPr>
          <p:nvPr/>
        </p:nvSpPr>
        <p:spPr bwMode="auto">
          <a:xfrm>
            <a:off x="539552" y="1709514"/>
            <a:ext cx="8084404"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p>
            <a:pPr algn="ctr" rtl="0" eaLnBrk="0" hangingPunct="0"/>
            <a:endParaRPr kumimoji="1" lang="en-GB" sz="6000" dirty="0">
              <a:solidFill>
                <a:schemeClr val="tx2"/>
              </a:solidFill>
              <a:latin typeface="Comic Sans MS" pitchFamily="66" charset="0"/>
              <a:cs typeface="Times New Roman" pitchFamily="18" charset="0"/>
            </a:endParaRPr>
          </a:p>
          <a:p>
            <a:pPr algn="ctr" rtl="0" eaLnBrk="0" hangingPunct="0"/>
            <a:r>
              <a:rPr kumimoji="1" lang="en-GB" sz="7200" dirty="0" smtClean="0">
                <a:solidFill>
                  <a:schemeClr val="tx2"/>
                </a:solidFill>
                <a:latin typeface="Comic Sans MS" pitchFamily="66" charset="0"/>
                <a:cs typeface="Times New Roman" pitchFamily="18" charset="0"/>
              </a:rPr>
              <a:t>Control Statements</a:t>
            </a:r>
            <a:endParaRPr kumimoji="1" lang="en-GB" sz="2800" dirty="0">
              <a:solidFill>
                <a:schemeClr val="tx2"/>
              </a:solidFill>
              <a:latin typeface="Comic Sans MS" pitchFamily="66" charset="0"/>
              <a:cs typeface="Times New Roman" pitchFamily="18" charset="0"/>
            </a:endParaRPr>
          </a:p>
        </p:txBody>
      </p:sp>
    </p:spTree>
    <p:extLst>
      <p:ext uri="{BB962C8B-B14F-4D97-AF65-F5344CB8AC3E}">
        <p14:creationId xmlns:p14="http://schemas.microsoft.com/office/powerpoint/2010/main" val="26247237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000125" y="274638"/>
            <a:ext cx="6929438" cy="1143000"/>
          </a:xfrm>
          <a:solidFill>
            <a:schemeClr val="bg1"/>
          </a:solidFill>
        </p:spPr>
        <p:txBody>
          <a:bodyPr/>
          <a:lstStyle/>
          <a:p>
            <a:r>
              <a:rPr lang="en-US" smtClean="0"/>
              <a:t>Conditional statements</a:t>
            </a:r>
            <a:endParaRPr lang="ar-SA" smtClean="0"/>
          </a:p>
        </p:txBody>
      </p:sp>
      <p:sp>
        <p:nvSpPr>
          <p:cNvPr id="7171" name="Content Placeholder 2"/>
          <p:cNvSpPr>
            <a:spLocks noGrp="1"/>
          </p:cNvSpPr>
          <p:nvPr>
            <p:ph idx="1"/>
          </p:nvPr>
        </p:nvSpPr>
        <p:spPr>
          <a:xfrm>
            <a:off x="457200" y="1857375"/>
            <a:ext cx="8229600" cy="4429125"/>
          </a:xfrm>
        </p:spPr>
        <p:txBody>
          <a:bodyPr/>
          <a:lstStyle/>
          <a:p>
            <a:r>
              <a:rPr lang="en-US" sz="3600" dirty="0" smtClean="0"/>
              <a:t>Conditional statements in PL/SQL have 3 types:</a:t>
            </a:r>
          </a:p>
          <a:p>
            <a:pPr>
              <a:buFont typeface="Wingdings" pitchFamily="2" charset="2"/>
              <a:buChar char="q"/>
            </a:pPr>
            <a:r>
              <a:rPr lang="en-US" sz="3600" dirty="0" smtClean="0"/>
              <a:t>if-then</a:t>
            </a:r>
          </a:p>
          <a:p>
            <a:pPr>
              <a:buFontTx/>
              <a:buNone/>
            </a:pPr>
            <a:endParaRPr lang="en-US" sz="3600" dirty="0" smtClean="0"/>
          </a:p>
          <a:p>
            <a:pPr>
              <a:buFont typeface="Wingdings" pitchFamily="2" charset="2"/>
              <a:buChar char="q"/>
            </a:pPr>
            <a:r>
              <a:rPr lang="en-US" sz="3600" dirty="0" smtClean="0"/>
              <a:t>if-then-else</a:t>
            </a:r>
          </a:p>
          <a:p>
            <a:pPr>
              <a:buFont typeface="Wingdings" pitchFamily="2" charset="2"/>
              <a:buChar char="q"/>
            </a:pPr>
            <a:endParaRPr lang="en-US" sz="3600" dirty="0" smtClean="0"/>
          </a:p>
          <a:p>
            <a:pPr>
              <a:buFont typeface="Wingdings" pitchFamily="2" charset="2"/>
              <a:buChar char="q"/>
            </a:pPr>
            <a:r>
              <a:rPr lang="en-US" sz="3600" dirty="0" smtClean="0"/>
              <a:t>if-then-</a:t>
            </a:r>
            <a:r>
              <a:rPr lang="en-US" sz="3600" dirty="0" err="1" smtClean="0"/>
              <a:t>elsei</a:t>
            </a:r>
            <a:endParaRPr lang="ar-SA" sz="3600" dirty="0" smtClean="0"/>
          </a:p>
        </p:txBody>
      </p:sp>
      <p:sp>
        <p:nvSpPr>
          <p:cNvPr id="717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5BE38E5C-3236-4723-9FE9-09B2E868E57C}" type="slidenum">
              <a:rPr lang="ar-SA" altLang="en-US"/>
              <a:pPr eaLnBrk="1" hangingPunct="1"/>
              <a:t>3</a:t>
            </a:fld>
            <a:endParaRPr lang="en-US" altLang="en-US"/>
          </a:p>
        </p:txBody>
      </p:sp>
      <p:sp>
        <p:nvSpPr>
          <p:cNvPr id="5" name="TextBox 4"/>
          <p:cNvSpPr txBox="1"/>
          <p:nvPr/>
        </p:nvSpPr>
        <p:spPr>
          <a:xfrm>
            <a:off x="2555776" y="5723964"/>
            <a:ext cx="1152128" cy="646331"/>
          </a:xfrm>
          <a:prstGeom prst="rect">
            <a:avLst/>
          </a:prstGeom>
          <a:solidFill>
            <a:schemeClr val="bg1">
              <a:lumMod val="90000"/>
            </a:schemeClr>
          </a:solidFill>
          <a:ln>
            <a:noFill/>
          </a:ln>
        </p:spPr>
        <p:style>
          <a:lnRef idx="2">
            <a:schemeClr val="dk1"/>
          </a:lnRef>
          <a:fillRef idx="1">
            <a:schemeClr val="lt1"/>
          </a:fillRef>
          <a:effectRef idx="0">
            <a:schemeClr val="dk1"/>
          </a:effectRef>
          <a:fontRef idx="minor">
            <a:schemeClr val="dk1"/>
          </a:fontRef>
        </p:style>
        <p:txBody>
          <a:bodyPr wrap="square" rtlCol="1">
            <a:spAutoFit/>
          </a:bodyPr>
          <a:lstStyle/>
          <a:p>
            <a:r>
              <a:rPr kumimoji="1" lang="en-US" sz="3600" dirty="0" err="1">
                <a:latin typeface="+mn-lt"/>
                <a:cs typeface="+mn-cs"/>
              </a:rPr>
              <a:t>elsif</a:t>
            </a:r>
            <a:endParaRPr kumimoji="1" lang="ar-SA" sz="3600" dirty="0">
              <a:latin typeface="+mn-lt"/>
              <a:cs typeface="+mn-cs"/>
            </a:endParaRPr>
          </a:p>
        </p:txBody>
      </p:sp>
    </p:spTree>
    <p:extLst>
      <p:ext uri="{BB962C8B-B14F-4D97-AF65-F5344CB8AC3E}">
        <p14:creationId xmlns:p14="http://schemas.microsoft.com/office/powerpoint/2010/main" val="1137293821"/>
      </p:ext>
    </p:extLst>
  </p:cSld>
  <p:clrMapOvr>
    <a:masterClrMapping/>
  </p:clrMapOvr>
  <p:transition>
    <p:strips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33400" y="1066800"/>
            <a:ext cx="8077200" cy="706016"/>
          </a:xfrm>
        </p:spPr>
        <p:txBody>
          <a:bodyPr/>
          <a:lstStyle/>
          <a:p>
            <a:r>
              <a:rPr lang="en-US" dirty="0" smtClean="0"/>
              <a:t>Conditional statements</a:t>
            </a:r>
            <a:endParaRPr lang="ar-SA" dirty="0" smtClean="0"/>
          </a:p>
        </p:txBody>
      </p:sp>
      <p:sp>
        <p:nvSpPr>
          <p:cNvPr id="819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3D3EFFFF-8E2E-4403-B26B-275BD5E8267D}" type="slidenum">
              <a:rPr lang="ar-SA" altLang="en-US"/>
              <a:pPr eaLnBrk="1" hangingPunct="1"/>
              <a:t>4</a:t>
            </a:fld>
            <a:endParaRPr lang="en-US" altLang="en-US"/>
          </a:p>
        </p:txBody>
      </p:sp>
      <p:pic>
        <p:nvPicPr>
          <p:cNvPr id="819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85750" y="1772816"/>
            <a:ext cx="8606730" cy="4942309"/>
          </a:xfrm>
          <a:solidFill>
            <a:schemeClr val="accent3"/>
          </a:solidFill>
        </p:spPr>
      </p:pic>
      <p:sp>
        <p:nvSpPr>
          <p:cNvPr id="2" name="TextBox 1"/>
          <p:cNvSpPr txBox="1"/>
          <p:nvPr/>
        </p:nvSpPr>
        <p:spPr>
          <a:xfrm>
            <a:off x="1547664" y="4149080"/>
            <a:ext cx="720080" cy="369332"/>
          </a:xfrm>
          <a:prstGeom prst="rect">
            <a:avLst/>
          </a:prstGeom>
          <a:solidFill>
            <a:srgbClr val="FFFFFF"/>
          </a:solidFill>
        </p:spPr>
        <p:txBody>
          <a:bodyPr wrap="square" rtlCol="1">
            <a:spAutoFit/>
          </a:bodyPr>
          <a:lstStyle/>
          <a:p>
            <a:r>
              <a:rPr lang="en-US" sz="1800" b="1" dirty="0" err="1" smtClean="0"/>
              <a:t>elsif</a:t>
            </a:r>
            <a:endParaRPr lang="ar-SA" sz="1800" b="1" dirty="0"/>
          </a:p>
        </p:txBody>
      </p:sp>
      <p:sp>
        <p:nvSpPr>
          <p:cNvPr id="7" name="TextBox 6"/>
          <p:cNvSpPr txBox="1"/>
          <p:nvPr/>
        </p:nvSpPr>
        <p:spPr>
          <a:xfrm>
            <a:off x="3779912" y="5373216"/>
            <a:ext cx="720080" cy="369332"/>
          </a:xfrm>
          <a:prstGeom prst="rect">
            <a:avLst/>
          </a:prstGeom>
          <a:solidFill>
            <a:srgbClr val="FFFFFF"/>
          </a:solidFill>
        </p:spPr>
        <p:txBody>
          <a:bodyPr wrap="square" rtlCol="1">
            <a:spAutoFit/>
          </a:bodyPr>
          <a:lstStyle/>
          <a:p>
            <a:r>
              <a:rPr lang="en-US" sz="1800" b="1" dirty="0" err="1" smtClean="0"/>
              <a:t>elsif</a:t>
            </a:r>
            <a:endParaRPr lang="ar-SA" sz="1800" b="1" dirty="0"/>
          </a:p>
        </p:txBody>
      </p:sp>
      <p:sp>
        <p:nvSpPr>
          <p:cNvPr id="8" name="TextBox 7"/>
          <p:cNvSpPr txBox="1"/>
          <p:nvPr/>
        </p:nvSpPr>
        <p:spPr>
          <a:xfrm>
            <a:off x="3779912" y="4643844"/>
            <a:ext cx="720080" cy="369332"/>
          </a:xfrm>
          <a:prstGeom prst="rect">
            <a:avLst/>
          </a:prstGeom>
          <a:solidFill>
            <a:srgbClr val="FFFFFF"/>
          </a:solidFill>
        </p:spPr>
        <p:txBody>
          <a:bodyPr wrap="square" rtlCol="1">
            <a:spAutoFit/>
          </a:bodyPr>
          <a:lstStyle/>
          <a:p>
            <a:r>
              <a:rPr lang="en-US" sz="1800" b="1" dirty="0" err="1" smtClean="0"/>
              <a:t>elsif</a:t>
            </a:r>
            <a:endParaRPr lang="ar-SA" sz="1800" b="1" dirty="0"/>
          </a:p>
        </p:txBody>
      </p:sp>
    </p:spTree>
    <p:extLst>
      <p:ext uri="{BB962C8B-B14F-4D97-AF65-F5344CB8AC3E}">
        <p14:creationId xmlns:p14="http://schemas.microsoft.com/office/powerpoint/2010/main" val="1083250183"/>
      </p:ext>
    </p:extLst>
  </p:cSld>
  <p:clrMapOvr>
    <a:masterClrMapping/>
  </p:clrMapOvr>
  <p:transition>
    <p:strips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14313" y="188640"/>
            <a:ext cx="8824912" cy="1285875"/>
          </a:xfrm>
          <a:solidFill>
            <a:schemeClr val="bg1"/>
          </a:solidFill>
        </p:spPr>
        <p:txBody>
          <a:bodyPr/>
          <a:lstStyle/>
          <a:p>
            <a:r>
              <a:rPr lang="en-US" dirty="0" smtClean="0"/>
              <a:t>PL/SQL Decision Control Structures</a:t>
            </a:r>
            <a:endParaRPr lang="ar-SA" dirty="0" smtClean="0"/>
          </a:p>
        </p:txBody>
      </p:sp>
      <p:sp>
        <p:nvSpPr>
          <p:cNvPr id="13315" name="Content Placeholder 2"/>
          <p:cNvSpPr>
            <a:spLocks noGrp="1"/>
          </p:cNvSpPr>
          <p:nvPr>
            <p:ph idx="1"/>
          </p:nvPr>
        </p:nvSpPr>
        <p:spPr>
          <a:xfrm>
            <a:off x="228600" y="1484784"/>
            <a:ext cx="8534400" cy="5373216"/>
          </a:xfrm>
        </p:spPr>
        <p:txBody>
          <a:bodyPr/>
          <a:lstStyle/>
          <a:p>
            <a:pPr>
              <a:buFontTx/>
              <a:buNone/>
            </a:pPr>
            <a:r>
              <a:rPr lang="en-US" sz="2400" dirty="0" smtClean="0"/>
              <a:t>Use IF/ELSIF to evaluate many conditions:</a:t>
            </a:r>
          </a:p>
          <a:p>
            <a:pPr>
              <a:buFontTx/>
              <a:buNone/>
            </a:pPr>
            <a:r>
              <a:rPr lang="en-US" sz="2400" dirty="0" smtClean="0"/>
              <a:t>– IF condition1 THEN</a:t>
            </a:r>
          </a:p>
          <a:p>
            <a:pPr>
              <a:buFontTx/>
              <a:buNone/>
            </a:pPr>
            <a:r>
              <a:rPr lang="en-US" sz="2400" dirty="0" smtClean="0"/>
              <a:t>commands that execute if condition1 is TRUE;</a:t>
            </a:r>
          </a:p>
          <a:p>
            <a:pPr>
              <a:buFontTx/>
              <a:buNone/>
            </a:pPr>
            <a:r>
              <a:rPr lang="en-US" sz="2400" dirty="0" smtClean="0"/>
              <a:t>ELSIF condition2 THEN</a:t>
            </a:r>
          </a:p>
          <a:p>
            <a:pPr>
              <a:buFontTx/>
              <a:buNone/>
            </a:pPr>
            <a:r>
              <a:rPr lang="en-US" sz="2400" dirty="0" smtClean="0"/>
              <a:t>commands that execute if condition2 is TRUE;</a:t>
            </a:r>
          </a:p>
          <a:p>
            <a:pPr>
              <a:buFontTx/>
              <a:buNone/>
            </a:pPr>
            <a:r>
              <a:rPr lang="en-US" sz="2400" dirty="0" smtClean="0"/>
              <a:t>ELSIF condition3 THEN</a:t>
            </a:r>
          </a:p>
          <a:p>
            <a:pPr>
              <a:buFontTx/>
              <a:buNone/>
            </a:pPr>
            <a:r>
              <a:rPr lang="en-US" sz="2400" dirty="0" smtClean="0"/>
              <a:t>commands that execute if condition3 is TRUE;</a:t>
            </a:r>
          </a:p>
          <a:p>
            <a:pPr>
              <a:buFontTx/>
              <a:buNone/>
            </a:pPr>
            <a:r>
              <a:rPr lang="en-US" sz="2400" dirty="0" smtClean="0"/>
              <a:t>...</a:t>
            </a:r>
          </a:p>
          <a:p>
            <a:pPr>
              <a:buFontTx/>
              <a:buNone/>
            </a:pPr>
            <a:r>
              <a:rPr lang="en-US" sz="2400" dirty="0" smtClean="0"/>
              <a:t>ELSE</a:t>
            </a:r>
          </a:p>
          <a:p>
            <a:pPr>
              <a:buFontTx/>
              <a:buNone/>
            </a:pPr>
            <a:r>
              <a:rPr lang="en-US" sz="2400" dirty="0" smtClean="0"/>
              <a:t>commands that execute if none of the</a:t>
            </a:r>
          </a:p>
          <a:p>
            <a:pPr>
              <a:buFontTx/>
              <a:buNone/>
            </a:pPr>
            <a:r>
              <a:rPr lang="en-US" sz="2400" dirty="0" smtClean="0"/>
              <a:t>conditions are TRUE;</a:t>
            </a:r>
          </a:p>
          <a:p>
            <a:pPr>
              <a:buFontTx/>
              <a:buNone/>
            </a:pPr>
            <a:r>
              <a:rPr lang="en-US" sz="2400" dirty="0" smtClean="0"/>
              <a:t>END IF;</a:t>
            </a:r>
            <a:endParaRPr lang="ar-SA" sz="2400" dirty="0" smtClean="0"/>
          </a:p>
        </p:txBody>
      </p:sp>
      <p:sp>
        <p:nvSpPr>
          <p:cNvPr id="1331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E4398E5E-73FB-4904-9D13-72D6F1915CDE}" type="slidenum">
              <a:rPr lang="ar-SA" altLang="en-US"/>
              <a:pPr eaLnBrk="1" hangingPunct="1"/>
              <a:t>5</a:t>
            </a:fld>
            <a:endParaRPr lang="en-US" altLang="en-US"/>
          </a:p>
        </p:txBody>
      </p:sp>
    </p:spTree>
    <p:extLst>
      <p:ext uri="{BB962C8B-B14F-4D97-AF65-F5344CB8AC3E}">
        <p14:creationId xmlns:p14="http://schemas.microsoft.com/office/powerpoint/2010/main" val="708897354"/>
      </p:ext>
    </p:extLst>
  </p:cSld>
  <p:clrMapOvr>
    <a:masterClrMapping/>
  </p:clrMapOvr>
  <p:transition>
    <p:strips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0"/>
            <a:ext cx="9144000" cy="533400"/>
          </a:xfrm>
          <a:prstGeom prst="rect">
            <a:avLst/>
          </a:prstGeom>
          <a:solidFill>
            <a:srgbClr val="FFFFFF"/>
          </a:solidFill>
          <a:ln>
            <a:noFill/>
          </a:ln>
        </p:spPr>
        <p:txBody>
          <a:bodyPr anchor="ctr"/>
          <a:lstStyle/>
          <a:p>
            <a:pPr algn="ctr"/>
            <a:r>
              <a:rPr lang="en-US" sz="3600" dirty="0">
                <a:solidFill>
                  <a:schemeClr val="accent2"/>
                </a:solidFill>
              </a:rPr>
              <a:t>Conditional logic –IF statement</a:t>
            </a:r>
          </a:p>
        </p:txBody>
      </p:sp>
      <p:sp>
        <p:nvSpPr>
          <p:cNvPr id="19459" name="Rectangle 3"/>
          <p:cNvSpPr>
            <a:spLocks noChangeArrowheads="1"/>
          </p:cNvSpPr>
          <p:nvPr/>
        </p:nvSpPr>
        <p:spPr bwMode="auto">
          <a:xfrm>
            <a:off x="152400" y="533400"/>
            <a:ext cx="4191000" cy="6172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a:spcBef>
                <a:spcPct val="50000"/>
              </a:spcBef>
            </a:pPr>
            <a:endParaRPr lang="en-US" sz="1500" b="1" dirty="0"/>
          </a:p>
          <a:p>
            <a:pPr marL="342900" indent="-342900" algn="l">
              <a:spcBef>
                <a:spcPct val="50000"/>
              </a:spcBef>
            </a:pPr>
            <a:r>
              <a:rPr lang="en-US" sz="1800" b="1" dirty="0" smtClean="0"/>
              <a:t>Examples</a:t>
            </a:r>
          </a:p>
          <a:p>
            <a:pPr marL="342900" indent="-342900" algn="l">
              <a:lnSpc>
                <a:spcPct val="90000"/>
              </a:lnSpc>
              <a:spcBef>
                <a:spcPct val="50000"/>
              </a:spcBef>
            </a:pPr>
            <a:r>
              <a:rPr lang="en-US" sz="1800" dirty="0" smtClean="0">
                <a:solidFill>
                  <a:schemeClr val="accent2"/>
                </a:solidFill>
              </a:rPr>
              <a:t>IF </a:t>
            </a:r>
            <a:r>
              <a:rPr lang="en-US" sz="1800" dirty="0" err="1" smtClean="0">
                <a:solidFill>
                  <a:schemeClr val="accent2"/>
                </a:solidFill>
              </a:rPr>
              <a:t>hourly_wage</a:t>
            </a:r>
            <a:r>
              <a:rPr lang="en-US" sz="1800" dirty="0" smtClean="0">
                <a:solidFill>
                  <a:schemeClr val="accent2"/>
                </a:solidFill>
              </a:rPr>
              <a:t> &gt; 10  THEN</a:t>
            </a:r>
          </a:p>
          <a:p>
            <a:pPr marL="742950" lvl="1" indent="-285750" algn="l">
              <a:lnSpc>
                <a:spcPct val="90000"/>
              </a:lnSpc>
              <a:spcBef>
                <a:spcPct val="50000"/>
              </a:spcBef>
            </a:pPr>
            <a:r>
              <a:rPr lang="en-US" sz="1800" dirty="0" err="1" smtClean="0">
                <a:solidFill>
                  <a:schemeClr val="accent2"/>
                </a:solidFill>
              </a:rPr>
              <a:t>hourly_wage</a:t>
            </a:r>
            <a:r>
              <a:rPr lang="en-US" sz="1800" dirty="0" smtClean="0">
                <a:solidFill>
                  <a:schemeClr val="accent2"/>
                </a:solidFill>
              </a:rPr>
              <a:t> := </a:t>
            </a:r>
            <a:r>
              <a:rPr lang="en-US" sz="1800" dirty="0" err="1" smtClean="0">
                <a:solidFill>
                  <a:schemeClr val="accent2"/>
                </a:solidFill>
              </a:rPr>
              <a:t>hourly_wage</a:t>
            </a:r>
            <a:r>
              <a:rPr lang="en-US" sz="1800" dirty="0" smtClean="0">
                <a:solidFill>
                  <a:schemeClr val="accent2"/>
                </a:solidFill>
              </a:rPr>
              <a:t> * 1.5;</a:t>
            </a:r>
          </a:p>
          <a:p>
            <a:pPr marL="342900" indent="-342900" algn="l">
              <a:lnSpc>
                <a:spcPct val="90000"/>
              </a:lnSpc>
              <a:spcBef>
                <a:spcPct val="50000"/>
              </a:spcBef>
            </a:pPr>
            <a:r>
              <a:rPr lang="en-US" sz="1800" dirty="0" smtClean="0">
                <a:solidFill>
                  <a:schemeClr val="accent2"/>
                </a:solidFill>
              </a:rPr>
              <a:t>ELSE</a:t>
            </a:r>
          </a:p>
          <a:p>
            <a:pPr marL="742950" lvl="1" indent="-285750" algn="l">
              <a:lnSpc>
                <a:spcPct val="90000"/>
              </a:lnSpc>
              <a:spcBef>
                <a:spcPct val="50000"/>
              </a:spcBef>
            </a:pPr>
            <a:r>
              <a:rPr lang="en-US" sz="1800" dirty="0" err="1" smtClean="0">
                <a:solidFill>
                  <a:schemeClr val="accent2"/>
                </a:solidFill>
              </a:rPr>
              <a:t>hourly_wage</a:t>
            </a:r>
            <a:r>
              <a:rPr lang="en-US" sz="1800" dirty="0" smtClean="0">
                <a:solidFill>
                  <a:schemeClr val="accent2"/>
                </a:solidFill>
              </a:rPr>
              <a:t> := </a:t>
            </a:r>
            <a:r>
              <a:rPr lang="en-US" sz="1800" dirty="0" err="1" smtClean="0">
                <a:solidFill>
                  <a:schemeClr val="accent2"/>
                </a:solidFill>
              </a:rPr>
              <a:t>hourly_wage</a:t>
            </a:r>
            <a:r>
              <a:rPr lang="en-US" sz="1800" dirty="0" smtClean="0">
                <a:solidFill>
                  <a:schemeClr val="accent2"/>
                </a:solidFill>
              </a:rPr>
              <a:t> * 1.1;</a:t>
            </a:r>
          </a:p>
          <a:p>
            <a:pPr marL="342900" indent="-342900" algn="l">
              <a:lnSpc>
                <a:spcPct val="90000"/>
              </a:lnSpc>
              <a:spcBef>
                <a:spcPct val="50000"/>
              </a:spcBef>
            </a:pPr>
            <a:r>
              <a:rPr lang="en-US" sz="1800" dirty="0" smtClean="0">
                <a:solidFill>
                  <a:schemeClr val="accent2"/>
                </a:solidFill>
              </a:rPr>
              <a:t>END IF;</a:t>
            </a:r>
          </a:p>
          <a:p>
            <a:pPr marL="342900" indent="-342900" algn="l">
              <a:lnSpc>
                <a:spcPct val="50000"/>
              </a:lnSpc>
              <a:spcBef>
                <a:spcPct val="50000"/>
              </a:spcBef>
            </a:pPr>
            <a:endParaRPr lang="en-US" sz="1800" dirty="0" smtClean="0">
              <a:solidFill>
                <a:schemeClr val="accent2"/>
              </a:solidFill>
            </a:endParaRPr>
          </a:p>
          <a:p>
            <a:pPr marL="342900" indent="-342900" algn="l">
              <a:lnSpc>
                <a:spcPct val="90000"/>
              </a:lnSpc>
              <a:spcBef>
                <a:spcPct val="50000"/>
              </a:spcBef>
            </a:pPr>
            <a:r>
              <a:rPr lang="en-US" sz="1800" dirty="0" smtClean="0">
                <a:solidFill>
                  <a:schemeClr val="accent2"/>
                </a:solidFill>
              </a:rPr>
              <a:t>IF salary BETWEEN 1000AND 4000 THEN</a:t>
            </a:r>
          </a:p>
          <a:p>
            <a:pPr marL="742950" lvl="1" indent="-285750" algn="l">
              <a:lnSpc>
                <a:spcPct val="90000"/>
              </a:lnSpc>
              <a:spcBef>
                <a:spcPct val="50000"/>
              </a:spcBef>
            </a:pPr>
            <a:r>
              <a:rPr lang="en-US" sz="1800" dirty="0" smtClean="0">
                <a:solidFill>
                  <a:schemeClr val="accent2"/>
                </a:solidFill>
              </a:rPr>
              <a:t>bonus := 1500;</a:t>
            </a:r>
          </a:p>
          <a:p>
            <a:pPr marL="342900" indent="-342900" algn="l">
              <a:lnSpc>
                <a:spcPct val="90000"/>
              </a:lnSpc>
              <a:spcBef>
                <a:spcPct val="50000"/>
              </a:spcBef>
            </a:pPr>
            <a:r>
              <a:rPr lang="en-US" sz="1800" dirty="0" smtClean="0">
                <a:solidFill>
                  <a:schemeClr val="accent2"/>
                </a:solidFill>
              </a:rPr>
              <a:t>ELSIF salary &gt; 4000 AND salary &lt;= 10000 THEN bonus := 1000;</a:t>
            </a:r>
          </a:p>
          <a:p>
            <a:pPr marL="342900" indent="-342900" algn="l">
              <a:lnSpc>
                <a:spcPct val="90000"/>
              </a:lnSpc>
              <a:spcBef>
                <a:spcPct val="50000"/>
              </a:spcBef>
            </a:pPr>
            <a:r>
              <a:rPr lang="en-US" sz="1800" dirty="0" smtClean="0">
                <a:solidFill>
                  <a:schemeClr val="accent2"/>
                </a:solidFill>
              </a:rPr>
              <a:t>ELSE bonus := 0;</a:t>
            </a:r>
          </a:p>
          <a:p>
            <a:pPr marL="342900" indent="-342900" algn="l">
              <a:lnSpc>
                <a:spcPct val="70000"/>
              </a:lnSpc>
              <a:spcBef>
                <a:spcPct val="50000"/>
              </a:spcBef>
            </a:pPr>
            <a:r>
              <a:rPr lang="en-US" sz="1800" dirty="0" smtClean="0">
                <a:solidFill>
                  <a:schemeClr val="accent2"/>
                </a:solidFill>
              </a:rPr>
              <a:t>END IF</a:t>
            </a:r>
            <a:r>
              <a:rPr lang="en-US" sz="1500" dirty="0" smtClean="0">
                <a:solidFill>
                  <a:schemeClr val="accent2"/>
                </a:solidFill>
              </a:rPr>
              <a:t>; </a:t>
            </a:r>
            <a:endParaRPr lang="en-US" sz="1500" dirty="0">
              <a:solidFill>
                <a:schemeClr val="accent2"/>
              </a:solidFill>
            </a:endParaRPr>
          </a:p>
        </p:txBody>
      </p:sp>
      <p:sp>
        <p:nvSpPr>
          <p:cNvPr id="19460" name="Rectangle 4"/>
          <p:cNvSpPr>
            <a:spLocks noChangeArrowheads="1"/>
          </p:cNvSpPr>
          <p:nvPr/>
        </p:nvSpPr>
        <p:spPr bwMode="auto">
          <a:xfrm>
            <a:off x="4648200" y="914400"/>
            <a:ext cx="4191000" cy="579120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a:lnSpc>
                <a:spcPct val="90000"/>
              </a:lnSpc>
              <a:spcBef>
                <a:spcPct val="50000"/>
              </a:spcBef>
            </a:pPr>
            <a:r>
              <a:rPr lang="en-US" sz="2000" b="1" dirty="0"/>
              <a:t>Comments</a:t>
            </a:r>
          </a:p>
          <a:p>
            <a:pPr marL="342900" indent="-342900" algn="l" rtl="0">
              <a:lnSpc>
                <a:spcPct val="90000"/>
              </a:lnSpc>
              <a:spcBef>
                <a:spcPct val="50000"/>
              </a:spcBef>
              <a:buFontTx/>
              <a:buChar char="•"/>
            </a:pPr>
            <a:r>
              <a:rPr lang="en-US" sz="2000" dirty="0" smtClean="0"/>
              <a:t>You </a:t>
            </a:r>
            <a:r>
              <a:rPr lang="en-US" sz="2000" dirty="0"/>
              <a:t>can put parenthesis around </a:t>
            </a:r>
            <a:r>
              <a:rPr lang="en-US" sz="2000" dirty="0" err="1"/>
              <a:t>boolean</a:t>
            </a:r>
            <a:r>
              <a:rPr lang="en-US" sz="2000" dirty="0"/>
              <a:t> expression </a:t>
            </a:r>
            <a:r>
              <a:rPr lang="en-US" sz="2000" dirty="0" smtClean="0"/>
              <a:t> after </a:t>
            </a:r>
            <a:r>
              <a:rPr lang="en-US" sz="2000" dirty="0"/>
              <a:t>the IF </a:t>
            </a:r>
            <a:r>
              <a:rPr lang="en-US" sz="2000" dirty="0" smtClean="0"/>
              <a:t>and ELSIF .</a:t>
            </a:r>
            <a:endParaRPr lang="en-US" sz="2000" dirty="0"/>
          </a:p>
          <a:p>
            <a:pPr marL="342900" indent="-342900" algn="l" rtl="0">
              <a:lnSpc>
                <a:spcPct val="90000"/>
              </a:lnSpc>
              <a:spcBef>
                <a:spcPct val="50000"/>
              </a:spcBef>
              <a:buFontTx/>
              <a:buChar char="•"/>
            </a:pPr>
            <a:r>
              <a:rPr lang="en-US" sz="2000" dirty="0"/>
              <a:t>You don’t need to put {, } or BEGIN, END to surround several statements between IF and ELSIF/ELSE, or between ELSIF/ELSE and END IF;</a:t>
            </a:r>
          </a:p>
          <a:p>
            <a:pPr marL="342900" indent="-342900" algn="l">
              <a:lnSpc>
                <a:spcPct val="90000"/>
              </a:lnSpc>
              <a:spcBef>
                <a:spcPct val="50000"/>
              </a:spcBef>
              <a:buFontTx/>
              <a:buChar char="•"/>
            </a:pPr>
            <a:endParaRPr lang="en-US" sz="1600" dirty="0"/>
          </a:p>
        </p:txBody>
      </p:sp>
      <p:sp>
        <p:nvSpPr>
          <p:cNvPr id="2" name="Slide Number Placeholder 1"/>
          <p:cNvSpPr>
            <a:spLocks noGrp="1"/>
          </p:cNvSpPr>
          <p:nvPr>
            <p:ph type="sldNum" sz="quarter" idx="12"/>
          </p:nvPr>
        </p:nvSpPr>
        <p:spPr/>
        <p:txBody>
          <a:bodyPr/>
          <a:lstStyle/>
          <a:p>
            <a:pPr>
              <a:defRPr/>
            </a:pPr>
            <a:fld id="{FA27C3AA-31DE-49B1-9B91-32F766C612B8}" type="slidenum">
              <a:rPr lang="ar-SA" altLang="en-US" smtClean="0"/>
              <a:pPr>
                <a:defRPr/>
              </a:pPr>
              <a:t>6</a:t>
            </a:fld>
            <a:endParaRPr lang="en-US" altLang="en-US"/>
          </a:p>
        </p:txBody>
      </p:sp>
    </p:spTree>
    <p:extLst>
      <p:ext uri="{BB962C8B-B14F-4D97-AF65-F5344CB8AC3E}">
        <p14:creationId xmlns:p14="http://schemas.microsoft.com/office/powerpoint/2010/main" val="3399434857"/>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9459"/>
                                        </p:tgtEl>
                                        <p:attrNameLst>
                                          <p:attrName>style.visibility</p:attrName>
                                        </p:attrNameLst>
                                      </p:cBhvr>
                                      <p:to>
                                        <p:strVal val="visible"/>
                                      </p:to>
                                    </p:set>
                                    <p:anim calcmode="lin" valueType="num">
                                      <p:cBhvr>
                                        <p:cTn id="7" dur="500" fill="hold"/>
                                        <p:tgtEl>
                                          <p:spTgt spid="19459"/>
                                        </p:tgtEl>
                                        <p:attrNameLst>
                                          <p:attrName>ppt_w</p:attrName>
                                        </p:attrNameLst>
                                      </p:cBhvr>
                                      <p:tavLst>
                                        <p:tav tm="0">
                                          <p:val>
                                            <p:fltVal val="0"/>
                                          </p:val>
                                        </p:tav>
                                        <p:tav tm="100000">
                                          <p:val>
                                            <p:strVal val="#ppt_w"/>
                                          </p:val>
                                        </p:tav>
                                      </p:tavLst>
                                    </p:anim>
                                    <p:anim calcmode="lin" valueType="num">
                                      <p:cBhvr>
                                        <p:cTn id="8" dur="500" fill="hold"/>
                                        <p:tgtEl>
                                          <p:spTgt spid="19459"/>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9460"/>
                                        </p:tgtEl>
                                        <p:attrNameLst>
                                          <p:attrName>style.visibility</p:attrName>
                                        </p:attrNameLst>
                                      </p:cBhvr>
                                      <p:to>
                                        <p:strVal val="visible"/>
                                      </p:to>
                                    </p:set>
                                    <p:anim calcmode="lin" valueType="num">
                                      <p:cBhvr>
                                        <p:cTn id="13" dur="500" fill="hold"/>
                                        <p:tgtEl>
                                          <p:spTgt spid="19460"/>
                                        </p:tgtEl>
                                        <p:attrNameLst>
                                          <p:attrName>ppt_w</p:attrName>
                                        </p:attrNameLst>
                                      </p:cBhvr>
                                      <p:tavLst>
                                        <p:tav tm="0">
                                          <p:val>
                                            <p:fltVal val="0"/>
                                          </p:val>
                                        </p:tav>
                                        <p:tav tm="100000">
                                          <p:val>
                                            <p:strVal val="#ppt_w"/>
                                          </p:val>
                                        </p:tav>
                                      </p:tavLst>
                                    </p:anim>
                                    <p:anim calcmode="lin" valueType="num">
                                      <p:cBhvr>
                                        <p:cTn id="14" dur="500" fill="hold"/>
                                        <p:tgtEl>
                                          <p:spTgt spid="1946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nimBg="1" autoUpdateAnimBg="0"/>
      <p:bldP spid="19460"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533400" y="1066800"/>
            <a:ext cx="8077200" cy="647700"/>
          </a:xfrm>
        </p:spPr>
        <p:txBody>
          <a:bodyPr/>
          <a:lstStyle/>
          <a:p>
            <a:r>
              <a:rPr lang="en-US" smtClean="0"/>
              <a:t>Example</a:t>
            </a:r>
            <a:endParaRPr lang="ar-SA" smtClean="0"/>
          </a:p>
        </p:txBody>
      </p:sp>
      <p:sp>
        <p:nvSpPr>
          <p:cNvPr id="3" name="Content Placeholder 2"/>
          <p:cNvSpPr>
            <a:spLocks noGrp="1"/>
          </p:cNvSpPr>
          <p:nvPr>
            <p:ph idx="1"/>
          </p:nvPr>
        </p:nvSpPr>
        <p:spPr>
          <a:xfrm>
            <a:off x="228600" y="1714500"/>
            <a:ext cx="8534400" cy="4786313"/>
          </a:xfrm>
          <a:solidFill>
            <a:schemeClr val="bg1"/>
          </a:solidFill>
        </p:spPr>
        <p:txBody>
          <a:bodyPr/>
          <a:lstStyle/>
          <a:p>
            <a:pPr marL="457200" indent="-457200">
              <a:buFontTx/>
              <a:buNone/>
              <a:defRPr/>
            </a:pPr>
            <a:r>
              <a:rPr lang="en-US" sz="2000" dirty="0" smtClean="0"/>
              <a:t>1)</a:t>
            </a:r>
          </a:p>
          <a:p>
            <a:pPr marL="457200" indent="-457200">
              <a:buFontTx/>
              <a:buNone/>
              <a:defRPr/>
            </a:pPr>
            <a:r>
              <a:rPr lang="en-US" sz="2000" dirty="0" smtClean="0"/>
              <a:t>if (</a:t>
            </a:r>
            <a:r>
              <a:rPr lang="en-US" sz="2000" dirty="0" err="1" smtClean="0"/>
              <a:t>cnum</a:t>
            </a:r>
            <a:r>
              <a:rPr lang="en-US" sz="2000" dirty="0" smtClean="0"/>
              <a:t> &gt; 1000) and (</a:t>
            </a:r>
            <a:r>
              <a:rPr lang="en-US" sz="2000" dirty="0" err="1" smtClean="0"/>
              <a:t>cnum</a:t>
            </a:r>
            <a:r>
              <a:rPr lang="en-US" sz="2000" dirty="0" smtClean="0"/>
              <a:t> &lt; 9000) then</a:t>
            </a:r>
          </a:p>
          <a:p>
            <a:pPr marL="457200" indent="-457200">
              <a:buFontTx/>
              <a:buNone/>
              <a:defRPr/>
            </a:pPr>
            <a:r>
              <a:rPr lang="en-US" sz="2000" dirty="0" err="1" smtClean="0"/>
              <a:t>dbms_output.put_line</a:t>
            </a:r>
            <a:r>
              <a:rPr lang="en-US" sz="2000" dirty="0" smtClean="0"/>
              <a:t>(‘Customer no ‘ || </a:t>
            </a:r>
            <a:r>
              <a:rPr lang="en-US" sz="2000" dirty="0" err="1" smtClean="0"/>
              <a:t>cnum</a:t>
            </a:r>
            <a:r>
              <a:rPr lang="en-US" sz="2000" dirty="0" smtClean="0"/>
              <a:t>);</a:t>
            </a:r>
          </a:p>
          <a:p>
            <a:pPr marL="457200" indent="-457200">
              <a:buFontTx/>
              <a:buNone/>
              <a:defRPr/>
            </a:pPr>
            <a:r>
              <a:rPr lang="en-US" sz="2000" dirty="0" smtClean="0"/>
              <a:t>end if;</a:t>
            </a:r>
          </a:p>
          <a:p>
            <a:pPr>
              <a:buFontTx/>
              <a:buNone/>
              <a:defRPr/>
            </a:pPr>
            <a:r>
              <a:rPr lang="en-US" sz="2000" dirty="0" smtClean="0"/>
              <a:t>2)</a:t>
            </a:r>
          </a:p>
          <a:p>
            <a:pPr>
              <a:buFontTx/>
              <a:buNone/>
              <a:defRPr/>
            </a:pPr>
            <a:r>
              <a:rPr lang="en-US" sz="2000" dirty="0" smtClean="0"/>
              <a:t>if (</a:t>
            </a:r>
            <a:r>
              <a:rPr lang="en-US" sz="2000" dirty="0" err="1" smtClean="0"/>
              <a:t>cnum</a:t>
            </a:r>
            <a:r>
              <a:rPr lang="en-US" sz="2000" dirty="0" smtClean="0"/>
              <a:t> &gt; 1000) and (</a:t>
            </a:r>
            <a:r>
              <a:rPr lang="en-US" sz="2000" dirty="0" err="1" smtClean="0"/>
              <a:t>cnum</a:t>
            </a:r>
            <a:r>
              <a:rPr lang="en-US" sz="2000" dirty="0" smtClean="0"/>
              <a:t> &lt; 9000) then</a:t>
            </a:r>
          </a:p>
          <a:p>
            <a:pPr>
              <a:buFontTx/>
              <a:buNone/>
              <a:defRPr/>
            </a:pPr>
            <a:r>
              <a:rPr lang="en-US" sz="2000" dirty="0" smtClean="0"/>
              <a:t>i := i+1;</a:t>
            </a:r>
          </a:p>
          <a:p>
            <a:pPr>
              <a:buFontTx/>
              <a:buNone/>
              <a:defRPr/>
            </a:pPr>
            <a:r>
              <a:rPr lang="en-US" sz="2000" dirty="0" err="1" smtClean="0"/>
              <a:t>dbms_output.put_line</a:t>
            </a:r>
            <a:r>
              <a:rPr lang="en-US" sz="2000" dirty="0" smtClean="0"/>
              <a:t>(‘ Valid Customer ‘ || </a:t>
            </a:r>
            <a:r>
              <a:rPr lang="en-US" sz="2000" dirty="0" err="1" smtClean="0"/>
              <a:t>cnum</a:t>
            </a:r>
            <a:r>
              <a:rPr lang="en-US" sz="2000" dirty="0" smtClean="0"/>
              <a:t>);</a:t>
            </a:r>
          </a:p>
          <a:p>
            <a:pPr>
              <a:buFontTx/>
              <a:buNone/>
              <a:defRPr/>
            </a:pPr>
            <a:r>
              <a:rPr lang="en-US" sz="2000" dirty="0" smtClean="0"/>
              <a:t>else</a:t>
            </a:r>
          </a:p>
          <a:p>
            <a:pPr>
              <a:buFontTx/>
              <a:buNone/>
              <a:defRPr/>
            </a:pPr>
            <a:r>
              <a:rPr lang="en-US" sz="2000" dirty="0" smtClean="0"/>
              <a:t>j := j+1;</a:t>
            </a:r>
          </a:p>
          <a:p>
            <a:pPr>
              <a:buFontTx/>
              <a:buNone/>
              <a:defRPr/>
            </a:pPr>
            <a:r>
              <a:rPr lang="en-US" sz="2000" dirty="0" err="1" smtClean="0"/>
              <a:t>dbms_output.put_line</a:t>
            </a:r>
            <a:r>
              <a:rPr lang="en-US" sz="2000" dirty="0" smtClean="0"/>
              <a:t>(‘Invalid Customer ‘ || </a:t>
            </a:r>
            <a:r>
              <a:rPr lang="en-US" sz="2000" dirty="0" err="1" smtClean="0"/>
              <a:t>cnum</a:t>
            </a:r>
            <a:r>
              <a:rPr lang="en-US" sz="2000" dirty="0" smtClean="0"/>
              <a:t>);</a:t>
            </a:r>
          </a:p>
          <a:p>
            <a:pPr>
              <a:buFontTx/>
              <a:buNone/>
              <a:defRPr/>
            </a:pPr>
            <a:r>
              <a:rPr lang="en-US" sz="2000" dirty="0" smtClean="0"/>
              <a:t>end if;</a:t>
            </a:r>
            <a:endParaRPr lang="ar-SA" sz="2000" dirty="0"/>
          </a:p>
        </p:txBody>
      </p:sp>
      <p:sp>
        <p:nvSpPr>
          <p:cNvPr id="1024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863D2D50-C653-402A-8974-34C7932E08CB}" type="slidenum">
              <a:rPr lang="ar-SA" altLang="en-US"/>
              <a:pPr eaLnBrk="1" hangingPunct="1"/>
              <a:t>7</a:t>
            </a:fld>
            <a:endParaRPr lang="en-US" altLang="en-US"/>
          </a:p>
        </p:txBody>
      </p:sp>
    </p:spTree>
    <p:extLst>
      <p:ext uri="{BB962C8B-B14F-4D97-AF65-F5344CB8AC3E}">
        <p14:creationId xmlns:p14="http://schemas.microsoft.com/office/powerpoint/2010/main" val="211677916"/>
      </p:ext>
    </p:extLst>
  </p:cSld>
  <p:clrMapOvr>
    <a:masterClrMapping/>
  </p:clrMapOvr>
  <p:transition>
    <p:strips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533400" y="1066800"/>
            <a:ext cx="8077200" cy="647700"/>
          </a:xfrm>
        </p:spPr>
        <p:txBody>
          <a:bodyPr/>
          <a:lstStyle/>
          <a:p>
            <a:r>
              <a:rPr lang="en-US" smtClean="0"/>
              <a:t>Example (cont.)</a:t>
            </a:r>
            <a:endParaRPr lang="ar-SA" smtClean="0"/>
          </a:p>
        </p:txBody>
      </p:sp>
      <p:sp>
        <p:nvSpPr>
          <p:cNvPr id="11267" name="Content Placeholder 2"/>
          <p:cNvSpPr>
            <a:spLocks noGrp="1"/>
          </p:cNvSpPr>
          <p:nvPr>
            <p:ph idx="1"/>
          </p:nvPr>
        </p:nvSpPr>
        <p:spPr>
          <a:xfrm>
            <a:off x="228600" y="1714500"/>
            <a:ext cx="8534400" cy="4500563"/>
          </a:xfrm>
          <a:solidFill>
            <a:schemeClr val="bg1"/>
          </a:solidFill>
        </p:spPr>
        <p:txBody>
          <a:bodyPr/>
          <a:lstStyle/>
          <a:p>
            <a:pPr>
              <a:buFontTx/>
              <a:buNone/>
            </a:pPr>
            <a:r>
              <a:rPr lang="en-US" sz="2000" dirty="0" smtClean="0"/>
              <a:t>3)</a:t>
            </a:r>
          </a:p>
          <a:p>
            <a:pPr>
              <a:buFontTx/>
              <a:buNone/>
            </a:pPr>
            <a:r>
              <a:rPr lang="en-US" sz="2000" dirty="0" smtClean="0"/>
              <a:t>if (score &gt; 90) then</a:t>
            </a:r>
          </a:p>
          <a:p>
            <a:pPr>
              <a:buFontTx/>
              <a:buNone/>
            </a:pPr>
            <a:r>
              <a:rPr lang="en-US" sz="2000" dirty="0" err="1" smtClean="0"/>
              <a:t>na</a:t>
            </a:r>
            <a:r>
              <a:rPr lang="en-US" sz="2000" dirty="0" smtClean="0"/>
              <a:t> := na+1;</a:t>
            </a:r>
          </a:p>
          <a:p>
            <a:pPr>
              <a:buFontTx/>
              <a:buNone/>
            </a:pPr>
            <a:r>
              <a:rPr lang="en-US" sz="2000" dirty="0" err="1" smtClean="0"/>
              <a:t>elsif</a:t>
            </a:r>
            <a:r>
              <a:rPr lang="en-US" sz="2000" dirty="0" smtClean="0"/>
              <a:t> (score &gt; 80) then</a:t>
            </a:r>
          </a:p>
          <a:p>
            <a:pPr>
              <a:buFontTx/>
              <a:buNone/>
            </a:pPr>
            <a:r>
              <a:rPr lang="en-US" sz="2000" dirty="0" err="1" smtClean="0"/>
              <a:t>nb</a:t>
            </a:r>
            <a:r>
              <a:rPr lang="en-US" sz="2000" dirty="0" smtClean="0"/>
              <a:t> := nb+1;</a:t>
            </a:r>
          </a:p>
          <a:p>
            <a:pPr>
              <a:buFontTx/>
              <a:buNone/>
            </a:pPr>
            <a:r>
              <a:rPr lang="en-US" sz="2000" dirty="0" err="1" smtClean="0"/>
              <a:t>elsif</a:t>
            </a:r>
            <a:r>
              <a:rPr lang="en-US" sz="2000" dirty="0" smtClean="0"/>
              <a:t> (score &gt; 70) then</a:t>
            </a:r>
          </a:p>
          <a:p>
            <a:pPr>
              <a:buFontTx/>
              <a:buNone/>
            </a:pPr>
            <a:r>
              <a:rPr lang="en-US" sz="2000" dirty="0" err="1" smtClean="0"/>
              <a:t>nc</a:t>
            </a:r>
            <a:r>
              <a:rPr lang="en-US" sz="2000" dirty="0" smtClean="0"/>
              <a:t> := nc+1;</a:t>
            </a:r>
          </a:p>
          <a:p>
            <a:pPr>
              <a:buFontTx/>
              <a:buNone/>
            </a:pPr>
            <a:r>
              <a:rPr lang="en-US" sz="2000" dirty="0" err="1" smtClean="0"/>
              <a:t>elsif</a:t>
            </a:r>
            <a:r>
              <a:rPr lang="en-US" sz="2000" dirty="0" smtClean="0"/>
              <a:t> (score &gt; 60) then</a:t>
            </a:r>
          </a:p>
          <a:p>
            <a:pPr>
              <a:buFontTx/>
              <a:buNone/>
            </a:pPr>
            <a:r>
              <a:rPr lang="en-US" sz="2000" dirty="0" err="1" smtClean="0"/>
              <a:t>nd</a:t>
            </a:r>
            <a:r>
              <a:rPr lang="en-US" sz="2000" dirty="0" smtClean="0"/>
              <a:t> := nd+1;</a:t>
            </a:r>
          </a:p>
          <a:p>
            <a:pPr>
              <a:buFontTx/>
              <a:buNone/>
            </a:pPr>
            <a:r>
              <a:rPr lang="en-US" sz="2000" dirty="0" smtClean="0"/>
              <a:t>else</a:t>
            </a:r>
          </a:p>
          <a:p>
            <a:pPr>
              <a:buFontTx/>
              <a:buNone/>
            </a:pPr>
            <a:r>
              <a:rPr lang="en-US" sz="2000" dirty="0" err="1" smtClean="0"/>
              <a:t>nf</a:t>
            </a:r>
            <a:r>
              <a:rPr lang="en-US" sz="2000" dirty="0" smtClean="0"/>
              <a:t> := nf+1;</a:t>
            </a:r>
          </a:p>
          <a:p>
            <a:pPr>
              <a:buFontTx/>
              <a:buNone/>
            </a:pPr>
            <a:r>
              <a:rPr lang="en-US" sz="2000" dirty="0" smtClean="0"/>
              <a:t>end if;</a:t>
            </a:r>
            <a:endParaRPr lang="ar-SA" sz="2000" dirty="0" smtClean="0"/>
          </a:p>
        </p:txBody>
      </p:sp>
      <p:sp>
        <p:nvSpPr>
          <p:cNvPr id="1126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791BF93A-677A-4833-8746-E6E05673B05C}" type="slidenum">
              <a:rPr lang="ar-SA" altLang="en-US"/>
              <a:pPr eaLnBrk="1" hangingPunct="1"/>
              <a:t>8</a:t>
            </a:fld>
            <a:endParaRPr lang="en-US" altLang="en-US"/>
          </a:p>
        </p:txBody>
      </p:sp>
    </p:spTree>
    <p:extLst>
      <p:ext uri="{BB962C8B-B14F-4D97-AF65-F5344CB8AC3E}">
        <p14:creationId xmlns:p14="http://schemas.microsoft.com/office/powerpoint/2010/main" val="3819364312"/>
      </p:ext>
    </p:extLst>
  </p:cSld>
  <p:clrMapOvr>
    <a:masterClrMapping/>
  </p:clrMapOvr>
  <p:transition>
    <p:strips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67544" y="44624"/>
            <a:ext cx="8077200" cy="576263"/>
          </a:xfrm>
          <a:solidFill>
            <a:srgbClr val="FFFFFF"/>
          </a:solidFill>
        </p:spPr>
        <p:txBody>
          <a:bodyPr/>
          <a:lstStyle/>
          <a:p>
            <a:r>
              <a:rPr lang="en-US" dirty="0" smtClean="0"/>
              <a:t>IF/ELSIF Example</a:t>
            </a:r>
            <a:endParaRPr lang="ar-SA" dirty="0" smtClean="0"/>
          </a:p>
        </p:txBody>
      </p:sp>
      <p:sp>
        <p:nvSpPr>
          <p:cNvPr id="1434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99D296B3-A4D4-4772-A306-DAFD45D03E02}" type="slidenum">
              <a:rPr lang="ar-SA" altLang="en-US"/>
              <a:pPr eaLnBrk="1" hangingPunct="1"/>
              <a:t>9</a:t>
            </a:fld>
            <a:endParaRPr lang="en-US" altLang="en-US"/>
          </a:p>
        </p:txBody>
      </p:sp>
      <p:pic>
        <p:nvPicPr>
          <p:cNvPr id="1434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7505" y="548680"/>
            <a:ext cx="9113398" cy="6309320"/>
          </a:xfrm>
          <a:extLs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494755282"/>
      </p:ext>
    </p:extLst>
  </p:cSld>
  <p:clrMapOvr>
    <a:masterClrMapping/>
  </p:clrMapOvr>
  <p:transition>
    <p:strips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33400" y="1066800"/>
            <a:ext cx="8077200" cy="790575"/>
          </a:xfrm>
        </p:spPr>
        <p:txBody>
          <a:bodyPr/>
          <a:lstStyle/>
          <a:p>
            <a:r>
              <a:rPr lang="en-US" smtClean="0"/>
              <a:t>Complex Conditions</a:t>
            </a:r>
            <a:endParaRPr lang="ar-SA" smtClean="0"/>
          </a:p>
        </p:txBody>
      </p:sp>
      <p:sp>
        <p:nvSpPr>
          <p:cNvPr id="15363" name="Content Placeholder 2"/>
          <p:cNvSpPr>
            <a:spLocks noGrp="1"/>
          </p:cNvSpPr>
          <p:nvPr>
            <p:ph idx="1"/>
          </p:nvPr>
        </p:nvSpPr>
        <p:spPr>
          <a:xfrm>
            <a:off x="228600" y="1857375"/>
            <a:ext cx="8534400" cy="1428750"/>
          </a:xfrm>
        </p:spPr>
        <p:txBody>
          <a:bodyPr/>
          <a:lstStyle/>
          <a:p>
            <a:r>
              <a:rPr lang="en-US" smtClean="0"/>
              <a:t> </a:t>
            </a:r>
            <a:r>
              <a:rPr lang="en-US" sz="2400" smtClean="0"/>
              <a:t>Created with logical operators AND, OR and NOT</a:t>
            </a:r>
          </a:p>
          <a:p>
            <a:r>
              <a:rPr lang="en-US" sz="2400" smtClean="0"/>
              <a:t>AND is evaluated before OR</a:t>
            </a:r>
          </a:p>
          <a:p>
            <a:r>
              <a:rPr lang="en-US" sz="2400" smtClean="0"/>
              <a:t> Use () to set precedence</a:t>
            </a:r>
            <a:endParaRPr lang="ar-SA" sz="2400" smtClean="0"/>
          </a:p>
        </p:txBody>
      </p:sp>
      <p:sp>
        <p:nvSpPr>
          <p:cNvPr id="1536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D0640FCF-B23F-4611-B3ED-072FA113D090}" type="slidenum">
              <a:rPr lang="ar-SA" altLang="en-US"/>
              <a:pPr eaLnBrk="1" hangingPunct="1"/>
              <a:t>10</a:t>
            </a:fld>
            <a:endParaRPr lang="en-US" altLang="en-US"/>
          </a:p>
        </p:txBody>
      </p:sp>
      <p:pic>
        <p:nvPicPr>
          <p:cNvPr id="1536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3429000"/>
            <a:ext cx="8072438"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48764300"/>
      </p:ext>
    </p:extLst>
  </p:cSld>
  <p:clrMapOvr>
    <a:masterClrMapping/>
  </p:clrMapOvr>
  <p:transition>
    <p:strips dir="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268538" y="476250"/>
            <a:ext cx="5472112" cy="649288"/>
          </a:xfrm>
          <a:solidFill>
            <a:schemeClr val="bg1"/>
          </a:solidFill>
        </p:spPr>
        <p:txBody>
          <a:bodyPr/>
          <a:lstStyle/>
          <a:p>
            <a:r>
              <a:rPr lang="en-US" sz="4000" smtClean="0">
                <a:solidFill>
                  <a:srgbClr val="008000"/>
                </a:solidFill>
              </a:rPr>
              <a:t>Conditional logic</a:t>
            </a:r>
          </a:p>
        </p:txBody>
      </p:sp>
      <p:sp>
        <p:nvSpPr>
          <p:cNvPr id="16387" name="Rectangle 3"/>
          <p:cNvSpPr>
            <a:spLocks noGrp="1" noChangeArrowheads="1"/>
          </p:cNvSpPr>
          <p:nvPr>
            <p:ph type="body" idx="1"/>
          </p:nvPr>
        </p:nvSpPr>
        <p:spPr>
          <a:xfrm>
            <a:off x="76200" y="1600200"/>
            <a:ext cx="4343400" cy="4648200"/>
          </a:xfrm>
          <a:solidFill>
            <a:srgbClr val="FFFF99"/>
          </a:solidFill>
          <a:ln>
            <a:solidFill>
              <a:schemeClr val="tx1"/>
            </a:solidFill>
            <a:miter lim="800000"/>
            <a:headEnd/>
            <a:tailEnd/>
          </a:ln>
        </p:spPr>
        <p:txBody>
          <a:bodyPr/>
          <a:lstStyle/>
          <a:p>
            <a:pPr>
              <a:buFontTx/>
              <a:buNone/>
            </a:pPr>
            <a:r>
              <a:rPr lang="en-US" smtClean="0"/>
              <a:t>   If &lt;cond&gt;</a:t>
            </a:r>
          </a:p>
          <a:p>
            <a:pPr>
              <a:buFontTx/>
              <a:buNone/>
            </a:pPr>
            <a:r>
              <a:rPr lang="en-US" smtClean="0"/>
              <a:t>      then &lt;command&gt;</a:t>
            </a:r>
          </a:p>
          <a:p>
            <a:pPr>
              <a:buFontTx/>
              <a:buNone/>
            </a:pPr>
            <a:r>
              <a:rPr lang="en-US" smtClean="0"/>
              <a:t>   elsif &lt;cond2&gt;</a:t>
            </a:r>
          </a:p>
          <a:p>
            <a:pPr>
              <a:buFontTx/>
              <a:buNone/>
            </a:pPr>
            <a:r>
              <a:rPr lang="en-US" smtClean="0"/>
              <a:t>      then &lt;command2&gt;</a:t>
            </a:r>
          </a:p>
          <a:p>
            <a:pPr>
              <a:buFontTx/>
              <a:buNone/>
            </a:pPr>
            <a:r>
              <a:rPr lang="en-US" smtClean="0"/>
              <a:t>   else</a:t>
            </a:r>
          </a:p>
          <a:p>
            <a:pPr>
              <a:buFontTx/>
              <a:buNone/>
            </a:pPr>
            <a:r>
              <a:rPr lang="en-US" smtClean="0"/>
              <a:t>          &lt;command3&gt;</a:t>
            </a:r>
          </a:p>
          <a:p>
            <a:pPr>
              <a:buFontTx/>
              <a:buNone/>
            </a:pPr>
            <a:r>
              <a:rPr lang="en-US" smtClean="0"/>
              <a:t>   end if;</a:t>
            </a:r>
          </a:p>
        </p:txBody>
      </p:sp>
      <p:sp>
        <p:nvSpPr>
          <p:cNvPr id="16388" name="Rectangle 4"/>
          <p:cNvSpPr>
            <a:spLocks noChangeArrowheads="1"/>
          </p:cNvSpPr>
          <p:nvPr/>
        </p:nvSpPr>
        <p:spPr bwMode="auto">
          <a:xfrm>
            <a:off x="4724400" y="1600200"/>
            <a:ext cx="4343400" cy="4648200"/>
          </a:xfrm>
          <a:prstGeom prst="rect">
            <a:avLst/>
          </a:prstGeom>
          <a:solidFill>
            <a:srgbClr val="FFFF99"/>
          </a:solidFill>
          <a:ln w="9525">
            <a:solidFill>
              <a:schemeClr val="tx1"/>
            </a:solidFill>
            <a:miter lim="800000"/>
            <a:headEnd/>
            <a:tailEnd/>
          </a:ln>
        </p:spPr>
        <p:txBody>
          <a:bodyPr/>
          <a:lstStyle/>
          <a:p>
            <a:pPr marL="342900" indent="-342900" algn="l" rtl="0" eaLnBrk="0" hangingPunct="0">
              <a:spcBef>
                <a:spcPct val="20000"/>
              </a:spcBef>
            </a:pPr>
            <a:r>
              <a:rPr lang="en-US" sz="3200" dirty="0"/>
              <a:t> If &lt;</a:t>
            </a:r>
            <a:r>
              <a:rPr lang="en-US" sz="3200" dirty="0" err="1"/>
              <a:t>cond</a:t>
            </a:r>
            <a:r>
              <a:rPr lang="en-US" sz="3200" dirty="0"/>
              <a:t>&gt;</a:t>
            </a:r>
          </a:p>
          <a:p>
            <a:pPr marL="342900" indent="-342900" algn="l" rtl="0" eaLnBrk="0" hangingPunct="0">
              <a:spcBef>
                <a:spcPct val="20000"/>
              </a:spcBef>
            </a:pPr>
            <a:r>
              <a:rPr lang="en-US" sz="3200" dirty="0"/>
              <a:t>    then </a:t>
            </a:r>
          </a:p>
          <a:p>
            <a:pPr marL="342900" indent="-342900" algn="l" rtl="0" eaLnBrk="0" hangingPunct="0">
              <a:spcBef>
                <a:spcPct val="20000"/>
              </a:spcBef>
            </a:pPr>
            <a:r>
              <a:rPr lang="en-US" sz="3200" dirty="0"/>
              <a:t>       if &lt;cond2&gt;</a:t>
            </a:r>
          </a:p>
          <a:p>
            <a:pPr marL="342900" indent="-342900" algn="l" rtl="0" eaLnBrk="0" hangingPunct="0">
              <a:spcBef>
                <a:spcPct val="20000"/>
              </a:spcBef>
            </a:pPr>
            <a:r>
              <a:rPr lang="en-US" sz="3200" dirty="0"/>
              <a:t>          then   </a:t>
            </a:r>
          </a:p>
          <a:p>
            <a:pPr marL="342900" indent="-342900" algn="r" rtl="0" eaLnBrk="0" hangingPunct="0">
              <a:spcBef>
                <a:spcPct val="20000"/>
              </a:spcBef>
            </a:pPr>
            <a:r>
              <a:rPr lang="en-US" sz="3200" dirty="0"/>
              <a:t>            &lt;command1&gt;</a:t>
            </a:r>
          </a:p>
          <a:p>
            <a:pPr marL="342900" indent="-342900" algn="l" rtl="0" eaLnBrk="0" hangingPunct="0">
              <a:spcBef>
                <a:spcPct val="20000"/>
              </a:spcBef>
            </a:pPr>
            <a:r>
              <a:rPr lang="en-US" sz="3200" dirty="0"/>
              <a:t>        end if;</a:t>
            </a:r>
          </a:p>
          <a:p>
            <a:pPr marL="342900" indent="-342900" algn="l" rtl="0" eaLnBrk="0" hangingPunct="0">
              <a:spcBef>
                <a:spcPct val="20000"/>
              </a:spcBef>
            </a:pPr>
            <a:r>
              <a:rPr lang="en-US" sz="3200" dirty="0"/>
              <a:t>  else &lt;command2&gt;</a:t>
            </a:r>
          </a:p>
          <a:p>
            <a:pPr marL="342900" indent="-342900" algn="l" rtl="0" eaLnBrk="0" hangingPunct="0">
              <a:spcBef>
                <a:spcPct val="20000"/>
              </a:spcBef>
            </a:pPr>
            <a:r>
              <a:rPr lang="en-US" sz="3200" dirty="0"/>
              <a:t>  end if;</a:t>
            </a:r>
          </a:p>
        </p:txBody>
      </p:sp>
      <p:sp>
        <p:nvSpPr>
          <p:cNvPr id="16389" name="Text Box 5"/>
          <p:cNvSpPr txBox="1">
            <a:spLocks noChangeArrowheads="1"/>
          </p:cNvSpPr>
          <p:nvPr/>
        </p:nvSpPr>
        <p:spPr bwMode="auto">
          <a:xfrm>
            <a:off x="125413" y="1125538"/>
            <a:ext cx="22860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rtl="1" eaLnBrk="1" hangingPunct="1">
              <a:spcBef>
                <a:spcPct val="50000"/>
              </a:spcBef>
            </a:pPr>
            <a:r>
              <a:rPr lang="en-US" sz="2400" b="1">
                <a:solidFill>
                  <a:srgbClr val="0066FF"/>
                </a:solidFill>
                <a:latin typeface="Comic Sans MS" pitchFamily="66" charset="0"/>
                <a:cs typeface="Arial" pitchFamily="34" charset="0"/>
              </a:rPr>
              <a:t>Condition:</a:t>
            </a:r>
          </a:p>
        </p:txBody>
      </p:sp>
      <p:sp>
        <p:nvSpPr>
          <p:cNvPr id="16390" name="Text Box 6"/>
          <p:cNvSpPr txBox="1">
            <a:spLocks noChangeArrowheads="1"/>
          </p:cNvSpPr>
          <p:nvPr/>
        </p:nvSpPr>
        <p:spPr bwMode="auto">
          <a:xfrm>
            <a:off x="4572000" y="1219200"/>
            <a:ext cx="434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rtl="1" eaLnBrk="1" hangingPunct="1">
              <a:spcBef>
                <a:spcPct val="50000"/>
              </a:spcBef>
            </a:pPr>
            <a:r>
              <a:rPr lang="en-US" sz="2400" b="1">
                <a:solidFill>
                  <a:srgbClr val="0066FF"/>
                </a:solidFill>
                <a:latin typeface="Comic Sans MS" pitchFamily="66" charset="0"/>
                <a:cs typeface="Arial" pitchFamily="34" charset="0"/>
              </a:rPr>
              <a:t>Nested conditions:</a:t>
            </a:r>
          </a:p>
        </p:txBody>
      </p:sp>
      <p:sp>
        <p:nvSpPr>
          <p:cNvPr id="2" name="Slide Number Placeholder 1"/>
          <p:cNvSpPr>
            <a:spLocks noGrp="1"/>
          </p:cNvSpPr>
          <p:nvPr>
            <p:ph type="sldNum" sz="quarter" idx="12"/>
          </p:nvPr>
        </p:nvSpPr>
        <p:spPr/>
        <p:txBody>
          <a:bodyPr/>
          <a:lstStyle/>
          <a:p>
            <a:pPr>
              <a:defRPr/>
            </a:pPr>
            <a:fld id="{6D7F1AAD-AA9F-4BDC-9766-7BF280160118}" type="slidenum">
              <a:rPr lang="ar-SA" altLang="en-US" smtClean="0"/>
              <a:pPr>
                <a:defRPr/>
              </a:pPr>
              <a:t>11</a:t>
            </a:fld>
            <a:endParaRPr lang="en-US" altLang="en-US"/>
          </a:p>
        </p:txBody>
      </p:sp>
    </p:spTree>
    <p:extLst>
      <p:ext uri="{BB962C8B-B14F-4D97-AF65-F5344CB8AC3E}">
        <p14:creationId xmlns:p14="http://schemas.microsoft.com/office/powerpoint/2010/main" val="1316064335"/>
      </p:ext>
    </p:extLst>
  </p:cSld>
  <p:clrMapOvr>
    <a:masterClrMapping/>
  </p:clrMapOvr>
  <p:transition>
    <p:strips dir="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258888" y="274638"/>
            <a:ext cx="7058025" cy="561975"/>
          </a:xfrm>
          <a:solidFill>
            <a:schemeClr val="bg1"/>
          </a:solidFill>
        </p:spPr>
        <p:txBody>
          <a:bodyPr lIns="92075" tIns="46038" rIns="92075" bIns="46038" anchor="t"/>
          <a:lstStyle/>
          <a:p>
            <a:r>
              <a:rPr lang="en-US" sz="4000" smtClean="0">
                <a:solidFill>
                  <a:srgbClr val="008000"/>
                </a:solidFill>
              </a:rPr>
              <a:t>IF-THEN-ELSIF Statements</a:t>
            </a:r>
          </a:p>
        </p:txBody>
      </p:sp>
      <p:sp>
        <p:nvSpPr>
          <p:cNvPr id="17411" name="Rectangle 3"/>
          <p:cNvSpPr>
            <a:spLocks noChangeArrowheads="1"/>
          </p:cNvSpPr>
          <p:nvPr/>
        </p:nvSpPr>
        <p:spPr bwMode="blackWhite">
          <a:xfrm>
            <a:off x="395536" y="1628800"/>
            <a:ext cx="8352928" cy="4968552"/>
          </a:xfrm>
          <a:prstGeom prst="rect">
            <a:avLst/>
          </a:prstGeom>
          <a:solidFill>
            <a:srgbClr val="FFFFCC"/>
          </a:solidFill>
          <a:ln w="12700">
            <a:solidFill>
              <a:srgbClr val="000000"/>
            </a:solidFill>
            <a:miter lim="800000"/>
            <a:headEnd/>
            <a:tailEnd/>
          </a:ln>
        </p:spPr>
        <p:txBody>
          <a:bodyPr wrap="none" lIns="92075" tIns="46038" rIns="92075" bIns="46038" anchor="ctr"/>
          <a:lstStyle/>
          <a:p>
            <a:pPr algn="l" eaLnBrk="0" hangingPunct="0">
              <a:tabLst>
                <a:tab pos="1200150" algn="l"/>
                <a:tab pos="1658938" algn="l"/>
              </a:tabLst>
            </a:pPr>
            <a:r>
              <a:rPr lang="en-US" sz="2400" b="1" dirty="0">
                <a:solidFill>
                  <a:srgbClr val="000000"/>
                </a:solidFill>
                <a:latin typeface="Courier New" pitchFamily="49" charset="0"/>
                <a:cs typeface="Arial" pitchFamily="34" charset="0"/>
              </a:rPr>
              <a:t>. . .</a:t>
            </a:r>
            <a:endParaRPr lang="en-US" sz="3600" b="1" dirty="0">
              <a:solidFill>
                <a:srgbClr val="000000"/>
              </a:solidFill>
              <a:latin typeface="Courier New" pitchFamily="49" charset="0"/>
              <a:cs typeface="Arial" pitchFamily="34" charset="0"/>
            </a:endParaRP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IF rating &gt; 7 THEN</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  </a:t>
            </a:r>
            <a:r>
              <a:rPr lang="en-US" sz="3600" b="1" dirty="0" err="1">
                <a:solidFill>
                  <a:srgbClr val="000000"/>
                </a:solidFill>
                <a:latin typeface="Courier New" pitchFamily="49" charset="0"/>
                <a:cs typeface="Arial" pitchFamily="34" charset="0"/>
              </a:rPr>
              <a:t>v_message</a:t>
            </a:r>
            <a:r>
              <a:rPr lang="en-US" sz="3600" b="1" dirty="0">
                <a:solidFill>
                  <a:srgbClr val="000000"/>
                </a:solidFill>
                <a:latin typeface="Courier New" pitchFamily="49" charset="0"/>
                <a:cs typeface="Arial" pitchFamily="34" charset="0"/>
              </a:rPr>
              <a:t> := 'You are great'; </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ELSIF rating &gt;= 5 THEN              </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  </a:t>
            </a:r>
            <a:r>
              <a:rPr lang="en-US" sz="3600" b="1" dirty="0" err="1">
                <a:solidFill>
                  <a:srgbClr val="000000"/>
                </a:solidFill>
                <a:latin typeface="Courier New" pitchFamily="49" charset="0"/>
                <a:cs typeface="Arial" pitchFamily="34" charset="0"/>
              </a:rPr>
              <a:t>v_message</a:t>
            </a:r>
            <a:r>
              <a:rPr lang="en-US" sz="3600" b="1" dirty="0">
                <a:solidFill>
                  <a:srgbClr val="000000"/>
                </a:solidFill>
                <a:latin typeface="Courier New" pitchFamily="49" charset="0"/>
                <a:cs typeface="Arial" pitchFamily="34" charset="0"/>
              </a:rPr>
              <a:t> := 'Not bad';</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ELSE</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  </a:t>
            </a:r>
            <a:r>
              <a:rPr lang="en-US" sz="3600" b="1" dirty="0" err="1">
                <a:solidFill>
                  <a:srgbClr val="000000"/>
                </a:solidFill>
                <a:latin typeface="Courier New" pitchFamily="49" charset="0"/>
                <a:cs typeface="Arial" pitchFamily="34" charset="0"/>
              </a:rPr>
              <a:t>v_message</a:t>
            </a:r>
            <a:r>
              <a:rPr lang="en-US" sz="3600" b="1" dirty="0">
                <a:solidFill>
                  <a:srgbClr val="000000"/>
                </a:solidFill>
                <a:latin typeface="Courier New" pitchFamily="49" charset="0"/>
                <a:cs typeface="Arial" pitchFamily="34" charset="0"/>
              </a:rPr>
              <a:t> := 'Pretty bad';</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END IF;</a:t>
            </a:r>
          </a:p>
          <a:p>
            <a:pPr algn="l" eaLnBrk="0" hangingPunct="0">
              <a:tabLst>
                <a:tab pos="1200150" algn="l"/>
                <a:tab pos="1658938" algn="l"/>
              </a:tabLst>
            </a:pPr>
            <a:r>
              <a:rPr lang="en-US" sz="3600" b="1" dirty="0">
                <a:solidFill>
                  <a:srgbClr val="000000"/>
                </a:solidFill>
                <a:latin typeface="Courier New" pitchFamily="49" charset="0"/>
                <a:cs typeface="Arial" pitchFamily="34" charset="0"/>
              </a:rPr>
              <a:t>. . .</a:t>
            </a:r>
          </a:p>
        </p:txBody>
      </p:sp>
      <p:sp>
        <p:nvSpPr>
          <p:cNvPr id="2" name="Slide Number Placeholder 1"/>
          <p:cNvSpPr>
            <a:spLocks noGrp="1"/>
          </p:cNvSpPr>
          <p:nvPr>
            <p:ph type="sldNum" sz="quarter" idx="12"/>
          </p:nvPr>
        </p:nvSpPr>
        <p:spPr/>
        <p:txBody>
          <a:bodyPr/>
          <a:lstStyle/>
          <a:p>
            <a:pPr>
              <a:defRPr/>
            </a:pPr>
            <a:fld id="{6D7F1AAD-AA9F-4BDC-9766-7BF280160118}" type="slidenum">
              <a:rPr lang="ar-SA" altLang="en-US" smtClean="0"/>
              <a:pPr>
                <a:defRPr/>
              </a:pPr>
              <a:t>12</a:t>
            </a:fld>
            <a:endParaRPr lang="en-US" altLang="en-US"/>
          </a:p>
        </p:txBody>
      </p:sp>
    </p:spTree>
    <p:extLst>
      <p:ext uri="{BB962C8B-B14F-4D97-AF65-F5344CB8AC3E}">
        <p14:creationId xmlns:p14="http://schemas.microsoft.com/office/powerpoint/2010/main" val="1543545987"/>
      </p:ext>
    </p:extLst>
  </p:cSld>
  <p:clrMapOvr>
    <a:masterClrMapping/>
  </p:clrMapOvr>
  <p:transition>
    <p:strips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solidFill>
            <a:schemeClr val="bg1"/>
          </a:solidFill>
        </p:spPr>
        <p:txBody>
          <a:bodyPr lIns="92075" tIns="46038" rIns="92075" bIns="46038" anchor="t"/>
          <a:lstStyle/>
          <a:p>
            <a:r>
              <a:rPr lang="en-US" smtClean="0">
                <a:solidFill>
                  <a:srgbClr val="008000"/>
                </a:solidFill>
              </a:rPr>
              <a:t>Suppose we have the following table:</a:t>
            </a:r>
          </a:p>
        </p:txBody>
      </p:sp>
      <p:sp>
        <p:nvSpPr>
          <p:cNvPr id="18435" name="Rectangle 3"/>
          <p:cNvSpPr>
            <a:spLocks noGrp="1" noChangeArrowheads="1"/>
          </p:cNvSpPr>
          <p:nvPr>
            <p:ph type="body" sz="half" idx="1"/>
          </p:nvPr>
        </p:nvSpPr>
        <p:spPr>
          <a:xfrm>
            <a:off x="457200" y="3581400"/>
            <a:ext cx="5029200" cy="3167063"/>
          </a:xfrm>
          <a:noFill/>
        </p:spPr>
        <p:txBody>
          <a:bodyPr lIns="92075" tIns="46038" rIns="92075" bIns="46038">
            <a:spAutoFit/>
          </a:bodyPr>
          <a:lstStyle/>
          <a:p>
            <a:r>
              <a:rPr lang="en-US" sz="2800" dirty="0" smtClean="0">
                <a:solidFill>
                  <a:schemeClr val="accent2"/>
                </a:solidFill>
              </a:rPr>
              <a:t>Want to keep track of how many times someone logged on to the DB</a:t>
            </a:r>
          </a:p>
          <a:p>
            <a:r>
              <a:rPr lang="en-US" sz="2800" dirty="0" smtClean="0">
                <a:solidFill>
                  <a:schemeClr val="accent2"/>
                </a:solidFill>
              </a:rPr>
              <a:t>When running, if user is already in table, increment </a:t>
            </a:r>
            <a:r>
              <a:rPr lang="en-US" sz="2800" dirty="0" err="1" smtClean="0">
                <a:solidFill>
                  <a:schemeClr val="accent2"/>
                </a:solidFill>
              </a:rPr>
              <a:t>logon_num</a:t>
            </a:r>
            <a:r>
              <a:rPr lang="en-US" sz="2800" dirty="0" smtClean="0">
                <a:solidFill>
                  <a:schemeClr val="accent2"/>
                </a:solidFill>
              </a:rPr>
              <a:t>. Otherwise, insert user into table</a:t>
            </a:r>
          </a:p>
        </p:txBody>
      </p:sp>
      <p:sp>
        <p:nvSpPr>
          <p:cNvPr id="18436" name="Rectangle 4"/>
          <p:cNvSpPr>
            <a:spLocks noChangeArrowheads="1"/>
          </p:cNvSpPr>
          <p:nvPr/>
        </p:nvSpPr>
        <p:spPr bwMode="blackWhite">
          <a:xfrm>
            <a:off x="762000" y="1600200"/>
            <a:ext cx="4419600" cy="1667252"/>
          </a:xfrm>
          <a:prstGeom prst="rect">
            <a:avLst/>
          </a:prstGeom>
          <a:solidFill>
            <a:srgbClr val="FFFFCC"/>
          </a:solidFill>
          <a:ln w="12700">
            <a:solidFill>
              <a:srgbClr val="000000"/>
            </a:solidFill>
            <a:miter lim="800000"/>
            <a:headEnd/>
            <a:tailEnd/>
          </a:ln>
        </p:spPr>
        <p:txBody>
          <a:bodyPr lIns="92075" tIns="46038" rIns="92075" bIns="46038">
            <a:spAutoFit/>
          </a:bodyPr>
          <a:lstStyle/>
          <a:p>
            <a:pPr algn="l" eaLnBrk="0" hangingPunct="0">
              <a:lnSpc>
                <a:spcPct val="75000"/>
              </a:lnSpc>
              <a:spcBef>
                <a:spcPct val="40000"/>
              </a:spcBef>
            </a:pPr>
            <a:r>
              <a:rPr lang="en-US" sz="2400" b="1" dirty="0">
                <a:solidFill>
                  <a:srgbClr val="000000"/>
                </a:solidFill>
                <a:latin typeface="Courier New" pitchFamily="49" charset="0"/>
                <a:cs typeface="Arial" pitchFamily="34" charset="0"/>
              </a:rPr>
              <a:t>create table </a:t>
            </a:r>
            <a:r>
              <a:rPr lang="en-US" sz="2400" b="1" dirty="0" err="1">
                <a:solidFill>
                  <a:srgbClr val="000000"/>
                </a:solidFill>
                <a:latin typeface="Courier New" pitchFamily="49" charset="0"/>
                <a:cs typeface="Arial" pitchFamily="34" charset="0"/>
              </a:rPr>
              <a:t>mylog</a:t>
            </a:r>
            <a:r>
              <a:rPr lang="en-US" sz="2400" b="1" dirty="0">
                <a:solidFill>
                  <a:srgbClr val="000000"/>
                </a:solidFill>
                <a:latin typeface="Courier New" pitchFamily="49" charset="0"/>
                <a:cs typeface="Arial" pitchFamily="34" charset="0"/>
              </a:rPr>
              <a:t>(</a:t>
            </a:r>
          </a:p>
          <a:p>
            <a:pPr algn="l" eaLnBrk="0" hangingPunct="0">
              <a:lnSpc>
                <a:spcPct val="75000"/>
              </a:lnSpc>
              <a:spcBef>
                <a:spcPct val="40000"/>
              </a:spcBef>
            </a:pPr>
            <a:r>
              <a:rPr lang="en-US" sz="2400" b="1" dirty="0">
                <a:solidFill>
                  <a:srgbClr val="000000"/>
                </a:solidFill>
                <a:latin typeface="Courier New" pitchFamily="49" charset="0"/>
                <a:cs typeface="Arial" pitchFamily="34" charset="0"/>
              </a:rPr>
              <a:t>	who varchar2(30), </a:t>
            </a:r>
          </a:p>
          <a:p>
            <a:pPr algn="l" eaLnBrk="0" hangingPunct="0">
              <a:lnSpc>
                <a:spcPct val="75000"/>
              </a:lnSpc>
              <a:spcBef>
                <a:spcPct val="40000"/>
              </a:spcBef>
            </a:pPr>
            <a:r>
              <a:rPr lang="en-US" sz="2400" b="1" dirty="0">
                <a:solidFill>
                  <a:srgbClr val="000000"/>
                </a:solidFill>
                <a:latin typeface="Courier New" pitchFamily="49" charset="0"/>
                <a:cs typeface="Arial" pitchFamily="34" charset="0"/>
              </a:rPr>
              <a:t>	</a:t>
            </a:r>
            <a:r>
              <a:rPr lang="en-US" sz="2400" b="1" dirty="0" err="1">
                <a:solidFill>
                  <a:srgbClr val="000000"/>
                </a:solidFill>
                <a:latin typeface="Courier New" pitchFamily="49" charset="0"/>
                <a:cs typeface="Arial" pitchFamily="34" charset="0"/>
              </a:rPr>
              <a:t>logon_num</a:t>
            </a:r>
            <a:r>
              <a:rPr lang="en-US" sz="2400" b="1" dirty="0">
                <a:solidFill>
                  <a:srgbClr val="000000"/>
                </a:solidFill>
                <a:latin typeface="Courier New" pitchFamily="49" charset="0"/>
                <a:cs typeface="Arial" pitchFamily="34" charset="0"/>
              </a:rPr>
              <a:t> number</a:t>
            </a:r>
          </a:p>
          <a:p>
            <a:pPr algn="l" eaLnBrk="0" hangingPunct="0">
              <a:lnSpc>
                <a:spcPct val="75000"/>
              </a:lnSpc>
              <a:spcBef>
                <a:spcPct val="40000"/>
              </a:spcBef>
            </a:pPr>
            <a:r>
              <a:rPr lang="en-US" sz="2400" b="1" dirty="0">
                <a:solidFill>
                  <a:srgbClr val="000000"/>
                </a:solidFill>
                <a:latin typeface="Courier New" pitchFamily="49" charset="0"/>
                <a:cs typeface="Arial" pitchFamily="34" charset="0"/>
              </a:rPr>
              <a:t>);</a:t>
            </a:r>
          </a:p>
        </p:txBody>
      </p:sp>
      <p:graphicFrame>
        <p:nvGraphicFramePr>
          <p:cNvPr id="43013" name="Group 5"/>
          <p:cNvGraphicFramePr>
            <a:graphicFrameLocks noGrp="1"/>
          </p:cNvGraphicFramePr>
          <p:nvPr>
            <p:ph sz="half" idx="2"/>
            <p:extLst>
              <p:ext uri="{D42A27DB-BD31-4B8C-83A1-F6EECF244321}">
                <p14:modId xmlns:p14="http://schemas.microsoft.com/office/powerpoint/2010/main" val="3978348763"/>
              </p:ext>
            </p:extLst>
          </p:nvPr>
        </p:nvGraphicFramePr>
        <p:xfrm>
          <a:off x="5791200" y="1955800"/>
          <a:ext cx="3200400" cy="2844800"/>
        </p:xfrm>
        <a:graphic>
          <a:graphicData uri="http://schemas.openxmlformats.org/drawingml/2006/table">
            <a:tbl>
              <a:tblPr rtl="1"/>
              <a:tblGrid>
                <a:gridCol w="1600200"/>
                <a:gridCol w="1600200"/>
              </a:tblGrid>
              <a:tr h="711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Arial" pitchFamily="34" charset="0"/>
                        </a:rPr>
                        <a:t>logon_num</a:t>
                      </a:r>
                      <a:endParaRPr kumimoji="0" lang="en-US" sz="2000" b="1" i="0" u="none" strike="noStrike" cap="none" normalizeH="0" baseline="0" dirty="0" smtClean="0">
                        <a:ln>
                          <a:noFill/>
                        </a:ln>
                        <a:solidFill>
                          <a:schemeClr val="tx1"/>
                        </a:solidFill>
                        <a:effectLst/>
                        <a:latin typeface="Arial"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pitchFamily="34" charset="0"/>
                        </a:rPr>
                        <a:t>who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Arial" pitchFamily="34" charset="0"/>
                        </a:rPr>
                        <a:t>Hala</a:t>
                      </a:r>
                      <a:endParaRPr kumimoji="0" lang="en-US" sz="2800" b="0" i="0" u="none" strike="noStrike" cap="none" normalizeH="0" baseline="0" dirty="0" smtClean="0">
                        <a:ln>
                          <a:noFill/>
                        </a:ln>
                        <a:solidFill>
                          <a:schemeClr val="tx1"/>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Arial" pitchFamily="34" charset="0"/>
                        </a:rPr>
                        <a:t>Amal</a:t>
                      </a:r>
                      <a:endParaRPr kumimoji="0" lang="en-US" sz="2800" b="0" i="0" u="none" strike="noStrike" cap="none" normalizeH="0" baseline="0" dirty="0" smtClean="0">
                        <a:ln>
                          <a:noFill/>
                        </a:ln>
                        <a:solidFill>
                          <a:schemeClr val="tx1"/>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pitchFamily="34" charset="0"/>
                        </a:rPr>
                        <a:t>Mona</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8454" name="Text Box 24"/>
          <p:cNvSpPr txBox="1">
            <a:spLocks noChangeArrowheads="1"/>
          </p:cNvSpPr>
          <p:nvPr/>
        </p:nvSpPr>
        <p:spPr bwMode="auto">
          <a:xfrm>
            <a:off x="6934200" y="14986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rtl="1" eaLnBrk="1" hangingPunct="1">
              <a:spcBef>
                <a:spcPct val="50000"/>
              </a:spcBef>
            </a:pPr>
            <a:r>
              <a:rPr lang="en-US" sz="2400" u="sng">
                <a:latin typeface="Comic Sans MS" pitchFamily="66" charset="0"/>
                <a:cs typeface="Arial" pitchFamily="34" charset="0"/>
              </a:rPr>
              <a:t>mylog</a:t>
            </a:r>
          </a:p>
        </p:txBody>
      </p:sp>
      <p:sp>
        <p:nvSpPr>
          <p:cNvPr id="2" name="Slide Number Placeholder 1"/>
          <p:cNvSpPr>
            <a:spLocks noGrp="1"/>
          </p:cNvSpPr>
          <p:nvPr>
            <p:ph type="sldNum" sz="quarter" idx="12"/>
          </p:nvPr>
        </p:nvSpPr>
        <p:spPr/>
        <p:txBody>
          <a:bodyPr/>
          <a:lstStyle/>
          <a:p>
            <a:pPr>
              <a:defRPr/>
            </a:pPr>
            <a:fld id="{D59F67F7-763C-4413-ABBA-544C42E26089}" type="slidenum">
              <a:rPr lang="ar-SA" smtClean="0"/>
              <a:pPr>
                <a:defRPr/>
              </a:pPr>
              <a:t>13</a:t>
            </a:fld>
            <a:endParaRPr lang="fr-CA"/>
          </a:p>
        </p:txBody>
      </p:sp>
    </p:spTree>
    <p:extLst>
      <p:ext uri="{BB962C8B-B14F-4D97-AF65-F5344CB8AC3E}">
        <p14:creationId xmlns:p14="http://schemas.microsoft.com/office/powerpoint/2010/main" val="1386519096"/>
      </p:ext>
    </p:extLst>
  </p:cSld>
  <p:clrMapOvr>
    <a:masterClrMapping/>
  </p:clrMapOvr>
  <p:transition>
    <p:strips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14400" y="228600"/>
            <a:ext cx="7239000" cy="838200"/>
          </a:xfrm>
          <a:solidFill>
            <a:schemeClr val="bg1"/>
          </a:solidFill>
        </p:spPr>
        <p:txBody>
          <a:bodyPr lIns="92075" tIns="46038" rIns="92075" bIns="46038" anchor="t"/>
          <a:lstStyle/>
          <a:p>
            <a:pPr algn="l"/>
            <a:r>
              <a:rPr lang="en-US" dirty="0" smtClean="0">
                <a:solidFill>
                  <a:srgbClr val="008000"/>
                </a:solidFill>
              </a:rPr>
              <a:t>                Solution</a:t>
            </a:r>
          </a:p>
        </p:txBody>
      </p:sp>
      <p:sp>
        <p:nvSpPr>
          <p:cNvPr id="19459" name="Rectangle 3"/>
          <p:cNvSpPr>
            <a:spLocks noChangeArrowheads="1"/>
          </p:cNvSpPr>
          <p:nvPr/>
        </p:nvSpPr>
        <p:spPr bwMode="blackWhite">
          <a:xfrm>
            <a:off x="990600" y="914400"/>
            <a:ext cx="7504113" cy="5705475"/>
          </a:xfrm>
          <a:prstGeom prst="rect">
            <a:avLst/>
          </a:prstGeom>
          <a:solidFill>
            <a:srgbClr val="FFFFCC"/>
          </a:solidFill>
          <a:ln w="12700">
            <a:solidFill>
              <a:schemeClr val="tx1"/>
            </a:solidFill>
            <a:miter lim="800000"/>
            <a:headEnd/>
            <a:tailEnd/>
          </a:ln>
        </p:spPr>
        <p:txBody>
          <a:bodyPr lIns="92075" tIns="46038" rIns="92075" bIns="46038">
            <a:spAutoFit/>
          </a:bodyPr>
          <a:lstStyle/>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DECLARE</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a:t>
            </a:r>
            <a:r>
              <a:rPr lang="en-US" sz="2400" b="1" dirty="0" err="1">
                <a:solidFill>
                  <a:srgbClr val="000000"/>
                </a:solidFill>
                <a:latin typeface="Courier New" pitchFamily="49" charset="0"/>
                <a:cs typeface="Arial" pitchFamily="34" charset="0"/>
              </a:rPr>
              <a:t>cnt</a:t>
            </a:r>
            <a:r>
              <a:rPr lang="en-US" sz="2400" b="1" dirty="0">
                <a:solidFill>
                  <a:srgbClr val="000000"/>
                </a:solidFill>
                <a:latin typeface="Courier New" pitchFamily="49" charset="0"/>
                <a:cs typeface="Arial" pitchFamily="34" charset="0"/>
              </a:rPr>
              <a:t>  NUMBER;</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BEGIN</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select count(*)</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into </a:t>
            </a:r>
            <a:r>
              <a:rPr lang="en-US" sz="2400" b="1" dirty="0" err="1">
                <a:solidFill>
                  <a:srgbClr val="000000"/>
                </a:solidFill>
                <a:latin typeface="Courier New" pitchFamily="49" charset="0"/>
                <a:cs typeface="Arial" pitchFamily="34" charset="0"/>
              </a:rPr>
              <a:t>cnt</a:t>
            </a:r>
            <a:endParaRPr lang="en-US" sz="2400" b="1" dirty="0">
              <a:solidFill>
                <a:srgbClr val="000000"/>
              </a:solidFill>
              <a:latin typeface="Courier New" pitchFamily="49" charset="0"/>
              <a:cs typeface="Arial" pitchFamily="34" charset="0"/>
            </a:endParaRP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from </a:t>
            </a:r>
            <a:r>
              <a:rPr lang="en-US" sz="2400" b="1" dirty="0" err="1">
                <a:solidFill>
                  <a:srgbClr val="000000"/>
                </a:solidFill>
                <a:latin typeface="Courier New" pitchFamily="49" charset="0"/>
                <a:cs typeface="Arial" pitchFamily="34" charset="0"/>
              </a:rPr>
              <a:t>mylog</a:t>
            </a:r>
            <a:endParaRPr lang="en-US" sz="2400" b="1" dirty="0">
              <a:solidFill>
                <a:srgbClr val="000000"/>
              </a:solidFill>
              <a:latin typeface="Courier New" pitchFamily="49" charset="0"/>
              <a:cs typeface="Arial" pitchFamily="34" charset="0"/>
            </a:endParaRP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where who = user;</a:t>
            </a:r>
          </a:p>
          <a:p>
            <a:pPr algn="l" defTabSz="400050" rtl="0" eaLnBrk="0" hangingPunct="0">
              <a:lnSpc>
                <a:spcPct val="85000"/>
              </a:lnSpc>
              <a:tabLst>
                <a:tab pos="400050" algn="r"/>
                <a:tab pos="673100" algn="l"/>
                <a:tab pos="2057400" algn="l"/>
              </a:tabLst>
            </a:pPr>
            <a:endParaRPr lang="en-US" sz="2400" b="1" dirty="0">
              <a:solidFill>
                <a:srgbClr val="000000"/>
              </a:solidFill>
              <a:latin typeface="Courier New" pitchFamily="49" charset="0"/>
              <a:cs typeface="Arial" pitchFamily="34" charset="0"/>
            </a:endParaRP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if </a:t>
            </a:r>
            <a:r>
              <a:rPr lang="en-US" sz="2400" b="1" dirty="0" err="1">
                <a:solidFill>
                  <a:srgbClr val="000000"/>
                </a:solidFill>
                <a:latin typeface="Courier New" pitchFamily="49" charset="0"/>
                <a:cs typeface="Arial" pitchFamily="34" charset="0"/>
              </a:rPr>
              <a:t>cnt</a:t>
            </a:r>
            <a:r>
              <a:rPr lang="en-US" sz="2400" b="1" dirty="0">
                <a:solidFill>
                  <a:srgbClr val="000000"/>
                </a:solidFill>
                <a:latin typeface="Courier New" pitchFamily="49" charset="0"/>
                <a:cs typeface="Arial" pitchFamily="34" charset="0"/>
              </a:rPr>
              <a:t> &gt; 0 then</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update </a:t>
            </a:r>
            <a:r>
              <a:rPr lang="en-US" sz="2400" b="1" dirty="0" err="1">
                <a:solidFill>
                  <a:srgbClr val="000000"/>
                </a:solidFill>
                <a:latin typeface="Courier New" pitchFamily="49" charset="0"/>
                <a:cs typeface="Arial" pitchFamily="34" charset="0"/>
              </a:rPr>
              <a:t>mylog</a:t>
            </a:r>
            <a:endParaRPr lang="en-US" sz="2400" b="1" dirty="0">
              <a:solidFill>
                <a:srgbClr val="000000"/>
              </a:solidFill>
              <a:latin typeface="Courier New" pitchFamily="49" charset="0"/>
              <a:cs typeface="Arial" pitchFamily="34" charset="0"/>
            </a:endParaRP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set </a:t>
            </a:r>
            <a:r>
              <a:rPr lang="en-US" sz="2400" b="1" dirty="0" err="1">
                <a:solidFill>
                  <a:srgbClr val="000000"/>
                </a:solidFill>
                <a:latin typeface="Courier New" pitchFamily="49" charset="0"/>
                <a:cs typeface="Arial" pitchFamily="34" charset="0"/>
              </a:rPr>
              <a:t>logon_num</a:t>
            </a:r>
            <a:r>
              <a:rPr lang="en-US" sz="2400" b="1" dirty="0">
                <a:solidFill>
                  <a:srgbClr val="000000"/>
                </a:solidFill>
                <a:latin typeface="Courier New" pitchFamily="49" charset="0"/>
                <a:cs typeface="Arial" pitchFamily="34" charset="0"/>
              </a:rPr>
              <a:t> = </a:t>
            </a:r>
            <a:r>
              <a:rPr lang="en-US" sz="2400" b="1" dirty="0" err="1">
                <a:solidFill>
                  <a:srgbClr val="000000"/>
                </a:solidFill>
                <a:latin typeface="Courier New" pitchFamily="49" charset="0"/>
                <a:cs typeface="Arial" pitchFamily="34" charset="0"/>
              </a:rPr>
              <a:t>logon_num</a:t>
            </a:r>
            <a:r>
              <a:rPr lang="en-US" sz="2400" b="1" dirty="0">
                <a:solidFill>
                  <a:srgbClr val="000000"/>
                </a:solidFill>
                <a:latin typeface="Courier New" pitchFamily="49" charset="0"/>
                <a:cs typeface="Arial" pitchFamily="34" charset="0"/>
              </a:rPr>
              <a:t> + 1</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where who = user;</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else </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insert into </a:t>
            </a:r>
            <a:r>
              <a:rPr lang="en-US" sz="2400" b="1" dirty="0" err="1">
                <a:solidFill>
                  <a:srgbClr val="000000"/>
                </a:solidFill>
                <a:latin typeface="Courier New" pitchFamily="49" charset="0"/>
                <a:cs typeface="Arial" pitchFamily="34" charset="0"/>
              </a:rPr>
              <a:t>mylog</a:t>
            </a:r>
            <a:r>
              <a:rPr lang="en-US" sz="2400" b="1" dirty="0">
                <a:solidFill>
                  <a:srgbClr val="000000"/>
                </a:solidFill>
                <a:latin typeface="Courier New" pitchFamily="49" charset="0"/>
                <a:cs typeface="Arial" pitchFamily="34" charset="0"/>
              </a:rPr>
              <a:t> values(user, 1);</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end if;</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  commit;</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end;</a:t>
            </a:r>
          </a:p>
          <a:p>
            <a:pPr algn="l" defTabSz="400050" rtl="0" eaLnBrk="0" hangingPunct="0">
              <a:lnSpc>
                <a:spcPct val="85000"/>
              </a:lnSpc>
              <a:tabLst>
                <a:tab pos="400050" algn="r"/>
                <a:tab pos="673100" algn="l"/>
                <a:tab pos="2057400" algn="l"/>
              </a:tabLst>
            </a:pPr>
            <a:r>
              <a:rPr lang="en-US" sz="2400" b="1" dirty="0">
                <a:solidFill>
                  <a:srgbClr val="000000"/>
                </a:solidFill>
                <a:latin typeface="Courier New" pitchFamily="49" charset="0"/>
                <a:cs typeface="Arial" pitchFamily="34" charset="0"/>
              </a:rPr>
              <a:t>/</a:t>
            </a:r>
          </a:p>
        </p:txBody>
      </p:sp>
      <p:sp>
        <p:nvSpPr>
          <p:cNvPr id="2" name="Slide Number Placeholder 1"/>
          <p:cNvSpPr>
            <a:spLocks noGrp="1"/>
          </p:cNvSpPr>
          <p:nvPr>
            <p:ph type="sldNum" sz="quarter" idx="12"/>
          </p:nvPr>
        </p:nvSpPr>
        <p:spPr/>
        <p:txBody>
          <a:bodyPr/>
          <a:lstStyle/>
          <a:p>
            <a:pPr>
              <a:defRPr/>
            </a:pPr>
            <a:fld id="{6D7F1AAD-AA9F-4BDC-9766-7BF280160118}" type="slidenum">
              <a:rPr lang="ar-SA" altLang="en-US" smtClean="0"/>
              <a:pPr>
                <a:defRPr/>
              </a:pPr>
              <a:t>14</a:t>
            </a:fld>
            <a:endParaRPr lang="en-US" altLang="en-US"/>
          </a:p>
        </p:txBody>
      </p:sp>
    </p:spTree>
    <p:extLst>
      <p:ext uri="{BB962C8B-B14F-4D97-AF65-F5344CB8AC3E}">
        <p14:creationId xmlns:p14="http://schemas.microsoft.com/office/powerpoint/2010/main" val="1431100016"/>
      </p:ext>
    </p:extLst>
  </p:cSld>
  <p:clrMapOvr>
    <a:masterClrMapping/>
  </p:clrMapOvr>
  <p:transition>
    <p:strips dir="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0" y="0"/>
            <a:ext cx="9144000" cy="533400"/>
          </a:xfrm>
          <a:prstGeom prst="rect">
            <a:avLst/>
          </a:prstGeom>
          <a:solidFill>
            <a:schemeClr val="bg1"/>
          </a:solidFill>
          <a:ln>
            <a:noFill/>
          </a:ln>
          <a:extLst/>
        </p:spPr>
        <p:txBody>
          <a:bodyPr anchor="ctr"/>
          <a:lstStyle/>
          <a:p>
            <a:pPr algn="ctr"/>
            <a:r>
              <a:rPr lang="en-US" sz="3600" dirty="0">
                <a:solidFill>
                  <a:schemeClr val="accent2"/>
                </a:solidFill>
              </a:rPr>
              <a:t>Conditional logic –Simple CASE statement</a:t>
            </a:r>
          </a:p>
        </p:txBody>
      </p:sp>
      <p:sp>
        <p:nvSpPr>
          <p:cNvPr id="20483" name="Rectangle 3"/>
          <p:cNvSpPr>
            <a:spLocks noChangeArrowheads="1"/>
          </p:cNvSpPr>
          <p:nvPr/>
        </p:nvSpPr>
        <p:spPr bwMode="auto">
          <a:xfrm>
            <a:off x="152400" y="1037456"/>
            <a:ext cx="4191000" cy="51998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a:lnSpc>
                <a:spcPct val="70000"/>
              </a:lnSpc>
              <a:spcBef>
                <a:spcPct val="50000"/>
              </a:spcBef>
            </a:pPr>
            <a:r>
              <a:rPr lang="en-US" sz="1600" dirty="0">
                <a:solidFill>
                  <a:srgbClr val="FF0000"/>
                </a:solidFill>
              </a:rPr>
              <a:t>CASE </a:t>
            </a:r>
            <a:r>
              <a:rPr lang="en-US" sz="1600" i="1" dirty="0">
                <a:solidFill>
                  <a:srgbClr val="FF0000"/>
                </a:solidFill>
              </a:rPr>
              <a:t>selector</a:t>
            </a:r>
            <a:endParaRPr lang="en-US" sz="1600" dirty="0">
              <a:solidFill>
                <a:srgbClr val="FF0000"/>
              </a:solidFill>
            </a:endParaRPr>
          </a:p>
          <a:p>
            <a:pPr marL="342900" indent="-342900" algn="l">
              <a:lnSpc>
                <a:spcPct val="70000"/>
              </a:lnSpc>
              <a:spcBef>
                <a:spcPct val="50000"/>
              </a:spcBef>
            </a:pPr>
            <a:r>
              <a:rPr lang="en-US" sz="1600" dirty="0">
                <a:solidFill>
                  <a:srgbClr val="FF0000"/>
                </a:solidFill>
              </a:rPr>
              <a:t>	WHEN </a:t>
            </a:r>
            <a:r>
              <a:rPr lang="en-US" sz="1600" i="1" dirty="0">
                <a:solidFill>
                  <a:srgbClr val="FF0000"/>
                </a:solidFill>
              </a:rPr>
              <a:t>expression_</a:t>
            </a:r>
            <a:r>
              <a:rPr lang="en-US" sz="1600" dirty="0">
                <a:solidFill>
                  <a:srgbClr val="FF0000"/>
                </a:solidFill>
              </a:rPr>
              <a:t>1 THEN </a:t>
            </a:r>
            <a:r>
              <a:rPr lang="en-US" sz="1600" i="1" dirty="0">
                <a:solidFill>
                  <a:srgbClr val="FF0000"/>
                </a:solidFill>
              </a:rPr>
              <a:t>statements</a:t>
            </a:r>
          </a:p>
          <a:p>
            <a:pPr marL="342900" indent="-342900" algn="l">
              <a:lnSpc>
                <a:spcPct val="70000"/>
              </a:lnSpc>
              <a:spcBef>
                <a:spcPct val="50000"/>
              </a:spcBef>
            </a:pPr>
            <a:r>
              <a:rPr lang="en-US" sz="1600" dirty="0">
                <a:solidFill>
                  <a:srgbClr val="FF0000"/>
                </a:solidFill>
              </a:rPr>
              <a:t>	[WHEN </a:t>
            </a:r>
            <a:r>
              <a:rPr lang="en-US" sz="1600" i="1" dirty="0">
                <a:solidFill>
                  <a:srgbClr val="FF0000"/>
                </a:solidFill>
              </a:rPr>
              <a:t>expression_</a:t>
            </a:r>
            <a:r>
              <a:rPr lang="en-US" sz="1600" dirty="0">
                <a:solidFill>
                  <a:srgbClr val="FF0000"/>
                </a:solidFill>
              </a:rPr>
              <a:t>2 THEN </a:t>
            </a:r>
            <a:r>
              <a:rPr lang="en-US" sz="1600" i="1" dirty="0">
                <a:solidFill>
                  <a:srgbClr val="FF0000"/>
                </a:solidFill>
              </a:rPr>
              <a:t>statements</a:t>
            </a:r>
            <a:r>
              <a:rPr lang="en-US" sz="1600" dirty="0">
                <a:solidFill>
                  <a:srgbClr val="FF0000"/>
                </a:solidFill>
              </a:rPr>
              <a:t>]</a:t>
            </a:r>
          </a:p>
          <a:p>
            <a:pPr marL="342900" indent="-342900" algn="l">
              <a:lnSpc>
                <a:spcPct val="70000"/>
              </a:lnSpc>
              <a:spcBef>
                <a:spcPct val="50000"/>
              </a:spcBef>
            </a:pPr>
            <a:r>
              <a:rPr lang="en-US" sz="1600" dirty="0">
                <a:solidFill>
                  <a:srgbClr val="FF0000"/>
                </a:solidFill>
              </a:rPr>
              <a:t>	[ELSE </a:t>
            </a:r>
            <a:r>
              <a:rPr lang="en-US" sz="1600" i="1" dirty="0">
                <a:solidFill>
                  <a:srgbClr val="FF0000"/>
                </a:solidFill>
              </a:rPr>
              <a:t>statements</a:t>
            </a:r>
            <a:r>
              <a:rPr lang="en-US" sz="1600" dirty="0">
                <a:solidFill>
                  <a:srgbClr val="FF0000"/>
                </a:solidFill>
              </a:rPr>
              <a:t>]</a:t>
            </a:r>
          </a:p>
          <a:p>
            <a:pPr marL="342900" indent="-342900" algn="l">
              <a:lnSpc>
                <a:spcPct val="70000"/>
              </a:lnSpc>
              <a:spcBef>
                <a:spcPct val="50000"/>
              </a:spcBef>
            </a:pPr>
            <a:r>
              <a:rPr lang="en-US" sz="1600" dirty="0">
                <a:solidFill>
                  <a:srgbClr val="FF0000"/>
                </a:solidFill>
              </a:rPr>
              <a:t>END CASE;</a:t>
            </a:r>
          </a:p>
          <a:p>
            <a:pPr marL="342900" indent="-342900" algn="l" rtl="0">
              <a:spcBef>
                <a:spcPct val="50000"/>
              </a:spcBef>
              <a:buFontTx/>
              <a:buChar char="•"/>
            </a:pPr>
            <a:r>
              <a:rPr lang="en-US" i="1" dirty="0"/>
              <a:t>selector</a:t>
            </a:r>
            <a:r>
              <a:rPr lang="en-US" dirty="0"/>
              <a:t> can be an expression of any </a:t>
            </a:r>
            <a:r>
              <a:rPr lang="en-US" dirty="0" err="1"/>
              <a:t>datatype</a:t>
            </a:r>
            <a:r>
              <a:rPr lang="en-US" dirty="0"/>
              <a:t>, and it provides the value we are comparing.</a:t>
            </a:r>
          </a:p>
          <a:p>
            <a:pPr marL="342900" indent="-342900" algn="l" rtl="0">
              <a:spcBef>
                <a:spcPct val="50000"/>
              </a:spcBef>
              <a:buFontTx/>
              <a:buChar char="•"/>
            </a:pPr>
            <a:r>
              <a:rPr lang="en-US" i="1" dirty="0" err="1"/>
              <a:t>Expression_n</a:t>
            </a:r>
            <a:r>
              <a:rPr lang="en-US" i="1" dirty="0"/>
              <a:t> </a:t>
            </a:r>
            <a:r>
              <a:rPr lang="en-US" dirty="0"/>
              <a:t>is the expression to test for equality with the selector.</a:t>
            </a:r>
          </a:p>
          <a:p>
            <a:pPr marL="342900" indent="-342900" algn="l" rtl="0">
              <a:spcBef>
                <a:spcPct val="50000"/>
              </a:spcBef>
              <a:buFontTx/>
              <a:buChar char="•"/>
            </a:pPr>
            <a:endParaRPr lang="en-US" dirty="0"/>
          </a:p>
        </p:txBody>
      </p:sp>
      <p:sp>
        <p:nvSpPr>
          <p:cNvPr id="2" name="Slide Number Placeholder 1"/>
          <p:cNvSpPr>
            <a:spLocks noGrp="1"/>
          </p:cNvSpPr>
          <p:nvPr>
            <p:ph type="sldNum" sz="quarter" idx="12"/>
          </p:nvPr>
        </p:nvSpPr>
        <p:spPr/>
        <p:txBody>
          <a:bodyPr/>
          <a:lstStyle/>
          <a:p>
            <a:pPr>
              <a:defRPr/>
            </a:pPr>
            <a:fld id="{FA27C3AA-31DE-49B1-9B91-32F766C612B8}" type="slidenum">
              <a:rPr lang="ar-SA" altLang="en-US" smtClean="0"/>
              <a:pPr>
                <a:defRPr/>
              </a:pPr>
              <a:t>15</a:t>
            </a:fld>
            <a:endParaRPr lang="en-US" altLang="en-US"/>
          </a:p>
        </p:txBody>
      </p:sp>
      <p:sp>
        <p:nvSpPr>
          <p:cNvPr id="4" name="TextBox 3"/>
          <p:cNvSpPr txBox="1"/>
          <p:nvPr/>
        </p:nvSpPr>
        <p:spPr>
          <a:xfrm>
            <a:off x="4572000" y="1208941"/>
            <a:ext cx="3960440" cy="4524315"/>
          </a:xfrm>
          <a:prstGeom prst="rect">
            <a:avLst/>
          </a:prstGeom>
          <a:solidFill>
            <a:schemeClr val="bg1"/>
          </a:solidFill>
        </p:spPr>
        <p:txBody>
          <a:bodyPr wrap="square" rtlCol="1">
            <a:spAutoFit/>
          </a:bodyPr>
          <a:lstStyle/>
          <a:p>
            <a:pPr marL="342900" indent="-342900" algn="l" rtl="0">
              <a:spcBef>
                <a:spcPct val="50000"/>
              </a:spcBef>
              <a:buFontTx/>
              <a:buChar char="•"/>
            </a:pPr>
            <a:r>
              <a:rPr lang="en-US" dirty="0"/>
              <a:t>If no WHEN matches the selector value, then the ELSE clause is executed. </a:t>
            </a:r>
          </a:p>
          <a:p>
            <a:pPr marL="342900" indent="-342900" algn="l" rtl="0">
              <a:spcBef>
                <a:spcPct val="50000"/>
              </a:spcBef>
              <a:buFontTx/>
              <a:buChar char="•"/>
            </a:pPr>
            <a:r>
              <a:rPr lang="en-US" dirty="0"/>
              <a:t>If there is no ELSE clause PL/SQL will implicitly supply:       	             </a:t>
            </a:r>
            <a:endParaRPr lang="en-US" dirty="0" smtClean="0"/>
          </a:p>
          <a:p>
            <a:pPr algn="l" rtl="0">
              <a:spcBef>
                <a:spcPct val="50000"/>
              </a:spcBef>
            </a:pPr>
            <a:r>
              <a:rPr lang="en-US" dirty="0" smtClean="0"/>
              <a:t> </a:t>
            </a:r>
            <a:r>
              <a:rPr lang="en-US" sz="1600" dirty="0">
                <a:solidFill>
                  <a:srgbClr val="FF0000"/>
                </a:solidFill>
              </a:rPr>
              <a:t>ELSE RAISE CASE_NOT_FOUND;</a:t>
            </a:r>
            <a:r>
              <a:rPr lang="en-US" dirty="0"/>
              <a:t>      which will terminate the program with an error (if the program ends up in the ELSE clause).</a:t>
            </a:r>
            <a:endParaRPr lang="ar-SA" dirty="0"/>
          </a:p>
        </p:txBody>
      </p:sp>
    </p:spTree>
    <p:extLst>
      <p:ext uri="{BB962C8B-B14F-4D97-AF65-F5344CB8AC3E}">
        <p14:creationId xmlns:p14="http://schemas.microsoft.com/office/powerpoint/2010/main" val="1225547215"/>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p:cTn id="7" dur="500" fill="hold"/>
                                        <p:tgtEl>
                                          <p:spTgt spid="2048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048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0483">
                                            <p:txEl>
                                              <p:pRg st="1" end="1"/>
                                            </p:txEl>
                                          </p:spTgt>
                                        </p:tgtEl>
                                        <p:attrNameLst>
                                          <p:attrName>style.visibility</p:attrName>
                                        </p:attrNameLst>
                                      </p:cBhvr>
                                      <p:to>
                                        <p:strVal val="visible"/>
                                      </p:to>
                                    </p:set>
                                    <p:anim calcmode="lin" valueType="num">
                                      <p:cBhvr>
                                        <p:cTn id="13" dur="500" fill="hold"/>
                                        <p:tgtEl>
                                          <p:spTgt spid="2048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048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0483">
                                            <p:txEl>
                                              <p:pRg st="2" end="2"/>
                                            </p:txEl>
                                          </p:spTgt>
                                        </p:tgtEl>
                                        <p:attrNameLst>
                                          <p:attrName>style.visibility</p:attrName>
                                        </p:attrNameLst>
                                      </p:cBhvr>
                                      <p:to>
                                        <p:strVal val="visible"/>
                                      </p:to>
                                    </p:set>
                                    <p:anim calcmode="lin" valueType="num">
                                      <p:cBhvr>
                                        <p:cTn id="19" dur="500" fill="hold"/>
                                        <p:tgtEl>
                                          <p:spTgt spid="2048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048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0483">
                                            <p:txEl>
                                              <p:pRg st="3" end="3"/>
                                            </p:txEl>
                                          </p:spTgt>
                                        </p:tgtEl>
                                        <p:attrNameLst>
                                          <p:attrName>style.visibility</p:attrName>
                                        </p:attrNameLst>
                                      </p:cBhvr>
                                      <p:to>
                                        <p:strVal val="visible"/>
                                      </p:to>
                                    </p:set>
                                    <p:anim calcmode="lin" valueType="num">
                                      <p:cBhvr>
                                        <p:cTn id="25" dur="500" fill="hold"/>
                                        <p:tgtEl>
                                          <p:spTgt spid="2048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20483">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20483">
                                            <p:txEl>
                                              <p:pRg st="4" end="4"/>
                                            </p:txEl>
                                          </p:spTgt>
                                        </p:tgtEl>
                                        <p:attrNameLst>
                                          <p:attrName>style.visibility</p:attrName>
                                        </p:attrNameLst>
                                      </p:cBhvr>
                                      <p:to>
                                        <p:strVal val="visible"/>
                                      </p:to>
                                    </p:set>
                                    <p:anim calcmode="lin" valueType="num">
                                      <p:cBhvr>
                                        <p:cTn id="31" dur="500" fill="hold"/>
                                        <p:tgtEl>
                                          <p:spTgt spid="20483">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20483">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20483">
                                            <p:txEl>
                                              <p:pRg st="5" end="5"/>
                                            </p:txEl>
                                          </p:spTgt>
                                        </p:tgtEl>
                                        <p:attrNameLst>
                                          <p:attrName>style.visibility</p:attrName>
                                        </p:attrNameLst>
                                      </p:cBhvr>
                                      <p:to>
                                        <p:strVal val="visible"/>
                                      </p:to>
                                    </p:set>
                                    <p:anim calcmode="lin" valueType="num">
                                      <p:cBhvr>
                                        <p:cTn id="37" dur="500" fill="hold"/>
                                        <p:tgtEl>
                                          <p:spTgt spid="20483">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20483">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20483">
                                            <p:txEl>
                                              <p:pRg st="6" end="6"/>
                                            </p:txEl>
                                          </p:spTgt>
                                        </p:tgtEl>
                                        <p:attrNameLst>
                                          <p:attrName>style.visibility</p:attrName>
                                        </p:attrNameLst>
                                      </p:cBhvr>
                                      <p:to>
                                        <p:strVal val="visible"/>
                                      </p:to>
                                    </p:set>
                                    <p:anim calcmode="lin" valueType="num">
                                      <p:cBhvr>
                                        <p:cTn id="43" dur="500" fill="hold"/>
                                        <p:tgtEl>
                                          <p:spTgt spid="20483">
                                            <p:txEl>
                                              <p:pRg st="6" end="6"/>
                                            </p:txEl>
                                          </p:spTgt>
                                        </p:tgtEl>
                                        <p:attrNameLst>
                                          <p:attrName>ppt_w</p:attrName>
                                        </p:attrNameLst>
                                      </p:cBhvr>
                                      <p:tavLst>
                                        <p:tav tm="0">
                                          <p:val>
                                            <p:fltVal val="0"/>
                                          </p:val>
                                        </p:tav>
                                        <p:tav tm="100000">
                                          <p:val>
                                            <p:strVal val="#ppt_w"/>
                                          </p:val>
                                        </p:tav>
                                      </p:tavLst>
                                    </p:anim>
                                    <p:anim calcmode="lin" valueType="num">
                                      <p:cBhvr>
                                        <p:cTn id="44" dur="500" fill="hold"/>
                                        <p:tgtEl>
                                          <p:spTgt spid="20483">
                                            <p:txEl>
                                              <p:pRg st="6" end="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A27C3AA-31DE-49B1-9B91-32F766C612B8}" type="slidenum">
              <a:rPr lang="ar-SA" altLang="en-US" smtClean="0"/>
              <a:pPr>
                <a:defRPr/>
              </a:pPr>
              <a:t>16</a:t>
            </a:fld>
            <a:endParaRPr lang="en-US" altLang="en-US"/>
          </a:p>
        </p:txBody>
      </p:sp>
      <p:sp>
        <p:nvSpPr>
          <p:cNvPr id="3" name="Rectangle 4"/>
          <p:cNvSpPr>
            <a:spLocks noChangeArrowheads="1"/>
          </p:cNvSpPr>
          <p:nvPr/>
        </p:nvSpPr>
        <p:spPr bwMode="auto">
          <a:xfrm>
            <a:off x="179512" y="476672"/>
            <a:ext cx="8659688" cy="6063952"/>
          </a:xfrm>
          <a:prstGeom prst="rect">
            <a:avLst/>
          </a:prstGeom>
          <a:solidFill>
            <a:schemeClr val="accent3">
              <a:lumMod val="85000"/>
            </a:schemeClr>
          </a:solidFill>
          <a:ln w="9525">
            <a:noFill/>
            <a:miter lim="800000"/>
            <a:headEnd/>
            <a:tailEnd/>
          </a:ln>
          <a:effectLst/>
        </p:spPr>
        <p:txBody>
          <a:bodyPr/>
          <a:lstStyle/>
          <a:p>
            <a:pPr marL="342900" indent="-342900" algn="l" rtl="0">
              <a:defRPr/>
            </a:pPr>
            <a:r>
              <a:rPr lang="en-US" sz="3200" dirty="0" smtClean="0">
                <a:solidFill>
                  <a:srgbClr val="FF0000"/>
                </a:solidFill>
              </a:rPr>
              <a:t>CASE </a:t>
            </a:r>
            <a:r>
              <a:rPr lang="en-US" sz="3200" dirty="0">
                <a:solidFill>
                  <a:srgbClr val="FF0000"/>
                </a:solidFill>
              </a:rPr>
              <a:t>grade</a:t>
            </a:r>
          </a:p>
          <a:p>
            <a:pPr marL="342900" indent="-342900" algn="l" rtl="0">
              <a:defRPr/>
            </a:pPr>
            <a:r>
              <a:rPr lang="en-US" sz="3200" dirty="0">
                <a:solidFill>
                  <a:srgbClr val="FF0000"/>
                </a:solidFill>
              </a:rPr>
              <a:t>   WHEN 'A' THEN </a:t>
            </a:r>
          </a:p>
          <a:p>
            <a:pPr marL="342900" indent="-342900" algn="l" rtl="0">
              <a:defRPr/>
            </a:pPr>
            <a:r>
              <a:rPr lang="en-US" sz="3200" dirty="0">
                <a:solidFill>
                  <a:srgbClr val="FF0000"/>
                </a:solidFill>
              </a:rPr>
              <a:t>	</a:t>
            </a:r>
            <a:r>
              <a:rPr lang="en-US" sz="3200" dirty="0" err="1">
                <a:solidFill>
                  <a:srgbClr val="FF0000"/>
                </a:solidFill>
              </a:rPr>
              <a:t>dbms_output.put_line</a:t>
            </a:r>
            <a:r>
              <a:rPr lang="en-US" sz="3200" dirty="0">
                <a:solidFill>
                  <a:srgbClr val="FF0000"/>
                </a:solidFill>
              </a:rPr>
              <a:t>('Excellent');</a:t>
            </a:r>
          </a:p>
          <a:p>
            <a:pPr marL="342900" indent="-342900" algn="l" rtl="0">
              <a:defRPr/>
            </a:pPr>
            <a:r>
              <a:rPr lang="en-US" sz="3200" dirty="0">
                <a:solidFill>
                  <a:srgbClr val="FF0000"/>
                </a:solidFill>
              </a:rPr>
              <a:t>   WHEN 'B' THEN </a:t>
            </a:r>
          </a:p>
          <a:p>
            <a:pPr marL="342900" indent="-342900" algn="l" rtl="0">
              <a:defRPr/>
            </a:pPr>
            <a:r>
              <a:rPr lang="en-US" sz="3200" dirty="0">
                <a:solidFill>
                  <a:srgbClr val="FF0000"/>
                </a:solidFill>
              </a:rPr>
              <a:t>	</a:t>
            </a:r>
            <a:r>
              <a:rPr lang="en-US" sz="3200" dirty="0" err="1">
                <a:solidFill>
                  <a:srgbClr val="FF0000"/>
                </a:solidFill>
              </a:rPr>
              <a:t>dbms_output.put_line</a:t>
            </a:r>
            <a:r>
              <a:rPr lang="en-US" sz="3200" dirty="0">
                <a:solidFill>
                  <a:srgbClr val="FF0000"/>
                </a:solidFill>
              </a:rPr>
              <a:t>('Very Good');</a:t>
            </a:r>
          </a:p>
          <a:p>
            <a:pPr marL="342900" indent="-342900" algn="l" rtl="0">
              <a:defRPr/>
            </a:pPr>
            <a:r>
              <a:rPr lang="en-US" sz="3200" dirty="0">
                <a:solidFill>
                  <a:srgbClr val="FF0000"/>
                </a:solidFill>
              </a:rPr>
              <a:t>   WHEN 'C' THEN</a:t>
            </a:r>
          </a:p>
          <a:p>
            <a:pPr marL="342900" indent="-342900" algn="l" rtl="0">
              <a:defRPr/>
            </a:pPr>
            <a:r>
              <a:rPr lang="en-US" sz="3200" dirty="0">
                <a:solidFill>
                  <a:srgbClr val="FF0000"/>
                </a:solidFill>
              </a:rPr>
              <a:t>	</a:t>
            </a:r>
            <a:r>
              <a:rPr lang="en-US" sz="3200" dirty="0" err="1">
                <a:solidFill>
                  <a:srgbClr val="FF0000"/>
                </a:solidFill>
              </a:rPr>
              <a:t>dbms_output.put_line</a:t>
            </a:r>
            <a:r>
              <a:rPr lang="en-US" sz="3200" dirty="0">
                <a:solidFill>
                  <a:srgbClr val="FF0000"/>
                </a:solidFill>
              </a:rPr>
              <a:t>('Good');</a:t>
            </a:r>
          </a:p>
          <a:p>
            <a:pPr marL="342900" indent="-342900" algn="l" rtl="0">
              <a:defRPr/>
            </a:pPr>
            <a:r>
              <a:rPr lang="en-US" sz="3200" dirty="0">
                <a:solidFill>
                  <a:srgbClr val="FF0000"/>
                </a:solidFill>
              </a:rPr>
              <a:t>   WHEN 'D' THEN 	</a:t>
            </a:r>
            <a:r>
              <a:rPr lang="en-US" sz="3200" dirty="0" err="1">
                <a:solidFill>
                  <a:srgbClr val="FF0000"/>
                </a:solidFill>
              </a:rPr>
              <a:t>dbms_output.put_line</a:t>
            </a:r>
            <a:r>
              <a:rPr lang="en-US" sz="3200" dirty="0">
                <a:solidFill>
                  <a:srgbClr val="FF0000"/>
                </a:solidFill>
              </a:rPr>
              <a:t>('Fair');</a:t>
            </a:r>
          </a:p>
          <a:p>
            <a:pPr marL="342900" indent="-342900" algn="l" rtl="0">
              <a:defRPr/>
            </a:pPr>
            <a:r>
              <a:rPr lang="en-US" sz="3200" dirty="0">
                <a:solidFill>
                  <a:srgbClr val="FF0000"/>
                </a:solidFill>
              </a:rPr>
              <a:t>   WHEN 'F' THEN 	</a:t>
            </a:r>
            <a:r>
              <a:rPr lang="en-US" sz="3200" dirty="0" err="1">
                <a:solidFill>
                  <a:srgbClr val="FF0000"/>
                </a:solidFill>
              </a:rPr>
              <a:t>dbms_output.put_line</a:t>
            </a:r>
            <a:r>
              <a:rPr lang="en-US" sz="3200" dirty="0">
                <a:solidFill>
                  <a:srgbClr val="FF0000"/>
                </a:solidFill>
              </a:rPr>
              <a:t>('Poor');</a:t>
            </a:r>
          </a:p>
          <a:p>
            <a:pPr marL="342900" indent="-342900" algn="l" rtl="0">
              <a:defRPr/>
            </a:pPr>
            <a:r>
              <a:rPr lang="en-US" sz="3200" dirty="0">
                <a:solidFill>
                  <a:srgbClr val="FF0000"/>
                </a:solidFill>
              </a:rPr>
              <a:t>   ELSE </a:t>
            </a:r>
            <a:r>
              <a:rPr lang="en-US" sz="3200" dirty="0" err="1">
                <a:solidFill>
                  <a:srgbClr val="FF0000"/>
                </a:solidFill>
              </a:rPr>
              <a:t>dbms_output.put_line</a:t>
            </a:r>
            <a:r>
              <a:rPr lang="en-US" sz="3200" dirty="0">
                <a:solidFill>
                  <a:srgbClr val="FF0000"/>
                </a:solidFill>
              </a:rPr>
              <a:t>('No such grade');</a:t>
            </a:r>
          </a:p>
          <a:p>
            <a:pPr marL="342900" indent="-342900" algn="l" rtl="0">
              <a:defRPr/>
            </a:pPr>
            <a:r>
              <a:rPr lang="en-US" sz="3200" dirty="0">
                <a:solidFill>
                  <a:srgbClr val="FF0000"/>
                </a:solidFill>
              </a:rPr>
              <a:t>END CASE;</a:t>
            </a:r>
          </a:p>
          <a:p>
            <a:pPr marL="342900" indent="-342900" algn="l" rtl="0">
              <a:defRPr/>
            </a:pPr>
            <a:endParaRPr lang="en-US" sz="2000" dirty="0">
              <a:solidFill>
                <a:schemeClr val="accent2"/>
              </a:solidFill>
            </a:endParaRPr>
          </a:p>
          <a:p>
            <a:pPr marL="342900" indent="-342900">
              <a:defRPr/>
            </a:pPr>
            <a:endParaRPr lang="en-US" sz="2000" dirty="0">
              <a:solidFill>
                <a:schemeClr val="accent2"/>
              </a:solidFill>
            </a:endParaRPr>
          </a:p>
        </p:txBody>
      </p:sp>
    </p:spTree>
    <p:extLst>
      <p:ext uri="{BB962C8B-B14F-4D97-AF65-F5344CB8AC3E}">
        <p14:creationId xmlns:p14="http://schemas.microsoft.com/office/powerpoint/2010/main" val="3260987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p:nvPr>
        </p:nvSpPr>
        <p:spPr>
          <a:xfrm>
            <a:off x="683568" y="188640"/>
            <a:ext cx="7772400" cy="1143000"/>
          </a:xfrm>
        </p:spPr>
        <p:txBody>
          <a:bodyPr/>
          <a:lstStyle/>
          <a:p>
            <a:r>
              <a:rPr lang="en-US" sz="6000" dirty="0" smtClean="0">
                <a:latin typeface="Arial Unicode MS" pitchFamily="34" charset="-128"/>
              </a:rPr>
              <a:t>Loops</a:t>
            </a:r>
            <a:endParaRPr lang="en-US" sz="6000" b="1" dirty="0" smtClean="0">
              <a:latin typeface="Arial Unicode MS" pitchFamily="34" charset="-128"/>
            </a:endParaRPr>
          </a:p>
        </p:txBody>
      </p:sp>
      <p:sp>
        <p:nvSpPr>
          <p:cNvPr id="21507" name="Rectangle 3"/>
          <p:cNvSpPr>
            <a:spLocks noGrp="1"/>
          </p:cNvSpPr>
          <p:nvPr>
            <p:ph type="body" idx="1"/>
          </p:nvPr>
        </p:nvSpPr>
        <p:spPr>
          <a:xfrm>
            <a:off x="395536" y="1600200"/>
            <a:ext cx="8352928" cy="5043488"/>
          </a:xfrm>
        </p:spPr>
        <p:txBody>
          <a:bodyPr/>
          <a:lstStyle/>
          <a:p>
            <a:r>
              <a:rPr lang="en-US" sz="2800" dirty="0" smtClean="0"/>
              <a:t>Program structure that executes a series of program statements, and periodically evaluates an exit condition to determine if the loop should repeat or exit</a:t>
            </a:r>
          </a:p>
          <a:p>
            <a:r>
              <a:rPr lang="en-US" sz="2800" dirty="0" smtClean="0"/>
              <a:t>Pretest loop:</a:t>
            </a:r>
            <a:r>
              <a:rPr lang="en-US" sz="2800" b="1" dirty="0" smtClean="0"/>
              <a:t> </a:t>
            </a:r>
            <a:r>
              <a:rPr lang="en-US" sz="2800" dirty="0" smtClean="0"/>
              <a:t>evaluates the exit condition before any program commands execute</a:t>
            </a:r>
          </a:p>
          <a:p>
            <a:r>
              <a:rPr lang="en-US" sz="2800" dirty="0" smtClean="0"/>
              <a:t>Posttest loop:</a:t>
            </a:r>
            <a:r>
              <a:rPr lang="en-US" sz="2800" b="1" dirty="0" smtClean="0"/>
              <a:t> </a:t>
            </a:r>
            <a:r>
              <a:rPr lang="en-US" sz="2800" dirty="0" smtClean="0"/>
              <a:t>executes one or more program commands before the loop evaluates the exit condition for the first time</a:t>
            </a:r>
          </a:p>
          <a:p>
            <a:r>
              <a:rPr lang="en-US" sz="2800" dirty="0" smtClean="0"/>
              <a:t>PL/SQL has 5 loop structures</a:t>
            </a:r>
          </a:p>
          <a:p>
            <a:pPr>
              <a:buFontTx/>
              <a:buNone/>
            </a:pPr>
            <a:endParaRPr lang="en-US" sz="3600" dirty="0" smtClean="0"/>
          </a:p>
          <a:p>
            <a:endParaRPr lang="en-US" dirty="0" smtClean="0"/>
          </a:p>
        </p:txBody>
      </p:sp>
    </p:spTree>
    <p:extLst>
      <p:ext uri="{BB962C8B-B14F-4D97-AF65-F5344CB8AC3E}">
        <p14:creationId xmlns:p14="http://schemas.microsoft.com/office/powerpoint/2010/main" val="1987714867"/>
      </p:ext>
    </p:extLst>
  </p:cSld>
  <p:clrMapOvr>
    <a:masterClrMapping/>
  </p:clrMapOvr>
  <p:transition>
    <p:strips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p:nvPr>
        </p:nvSpPr>
        <p:spPr>
          <a:xfrm>
            <a:off x="1071563" y="274638"/>
            <a:ext cx="7043737" cy="796925"/>
          </a:xfrm>
          <a:solidFill>
            <a:schemeClr val="bg1"/>
          </a:solidFill>
        </p:spPr>
        <p:txBody>
          <a:bodyPr/>
          <a:lstStyle/>
          <a:p>
            <a:r>
              <a:rPr lang="en-US" dirty="0" smtClean="0"/>
              <a:t>The LOOP...EXIT Loop</a:t>
            </a:r>
            <a:endParaRPr lang="en-US" b="1" dirty="0" smtClean="0"/>
          </a:p>
        </p:txBody>
      </p:sp>
      <p:sp>
        <p:nvSpPr>
          <p:cNvPr id="22531" name="Rectangle 3"/>
          <p:cNvSpPr>
            <a:spLocks noGrp="1"/>
          </p:cNvSpPr>
          <p:nvPr>
            <p:ph type="body" idx="1"/>
          </p:nvPr>
        </p:nvSpPr>
        <p:spPr>
          <a:xfrm>
            <a:off x="228600" y="1556793"/>
            <a:ext cx="8534400" cy="4386808"/>
          </a:xfrm>
        </p:spPr>
        <p:txBody>
          <a:bodyPr/>
          <a:lstStyle/>
          <a:p>
            <a:pPr lvl="1">
              <a:buFontTx/>
              <a:buNone/>
            </a:pPr>
            <a:r>
              <a:rPr lang="en-US" sz="3600" dirty="0" smtClean="0"/>
              <a:t>LOOP</a:t>
            </a:r>
          </a:p>
          <a:p>
            <a:pPr lvl="1">
              <a:buFontTx/>
              <a:buNone/>
            </a:pPr>
            <a:r>
              <a:rPr lang="en-US" sz="3600" dirty="0" smtClean="0"/>
              <a:t>  [</a:t>
            </a:r>
            <a:r>
              <a:rPr lang="en-US" sz="3600" i="1" dirty="0" smtClean="0"/>
              <a:t>program statements</a:t>
            </a:r>
            <a:r>
              <a:rPr lang="en-US" sz="3600" dirty="0" smtClean="0"/>
              <a:t>]</a:t>
            </a:r>
          </a:p>
          <a:p>
            <a:pPr lvl="1">
              <a:buFontTx/>
              <a:buNone/>
            </a:pPr>
            <a:r>
              <a:rPr lang="en-US" sz="3600" dirty="0" smtClean="0"/>
              <a:t>  IF </a:t>
            </a:r>
            <a:r>
              <a:rPr lang="en-US" sz="3600" i="1" dirty="0" smtClean="0"/>
              <a:t>condition</a:t>
            </a:r>
            <a:r>
              <a:rPr lang="en-US" sz="3600" dirty="0" smtClean="0"/>
              <a:t> THEN</a:t>
            </a:r>
          </a:p>
          <a:p>
            <a:pPr lvl="1">
              <a:buFontTx/>
              <a:buNone/>
            </a:pPr>
            <a:r>
              <a:rPr lang="en-US" sz="3600" dirty="0" smtClean="0"/>
              <a:t>    EXIT;</a:t>
            </a:r>
          </a:p>
          <a:p>
            <a:pPr lvl="1">
              <a:buFontTx/>
              <a:buNone/>
            </a:pPr>
            <a:r>
              <a:rPr lang="en-US" sz="3600" dirty="0" smtClean="0"/>
              <a:t>  END IF;</a:t>
            </a:r>
          </a:p>
          <a:p>
            <a:pPr lvl="1">
              <a:buFontTx/>
              <a:buNone/>
            </a:pPr>
            <a:r>
              <a:rPr lang="en-US" sz="3600" dirty="0" smtClean="0"/>
              <a:t>  [</a:t>
            </a:r>
            <a:r>
              <a:rPr lang="en-US" sz="3600" i="1" dirty="0" smtClean="0"/>
              <a:t>additional program statements</a:t>
            </a:r>
            <a:r>
              <a:rPr lang="en-US" sz="3600" dirty="0" smtClean="0"/>
              <a:t>]</a:t>
            </a:r>
          </a:p>
          <a:p>
            <a:pPr lvl="1">
              <a:buFontTx/>
              <a:buNone/>
            </a:pPr>
            <a:r>
              <a:rPr lang="en-US" sz="3600" dirty="0" smtClean="0"/>
              <a:t>END LOOP</a:t>
            </a:r>
          </a:p>
          <a:p>
            <a:pPr>
              <a:buFontTx/>
              <a:buNone/>
            </a:pPr>
            <a:endParaRPr lang="en-US" sz="4000" dirty="0" smtClean="0"/>
          </a:p>
        </p:txBody>
      </p:sp>
    </p:spTree>
    <p:extLst>
      <p:ext uri="{BB962C8B-B14F-4D97-AF65-F5344CB8AC3E}">
        <p14:creationId xmlns:p14="http://schemas.microsoft.com/office/powerpoint/2010/main" val="734292323"/>
      </p:ext>
    </p:extLst>
  </p:cSld>
  <p:clrMapOvr>
    <a:masterClrMapping/>
  </p:clrMapOvr>
  <p:transition>
    <p:strips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547813" y="492125"/>
            <a:ext cx="5905500" cy="633413"/>
          </a:xfrm>
          <a:solidFill>
            <a:schemeClr val="bg1"/>
          </a:solidFill>
        </p:spPr>
        <p:txBody>
          <a:bodyPr lIns="92075" tIns="46038" rIns="92075" bIns="46038" anchor="t"/>
          <a:lstStyle/>
          <a:p>
            <a:r>
              <a:rPr lang="en-US" sz="4000" dirty="0" smtClean="0"/>
              <a:t>The LOOP...EXIT Loop</a:t>
            </a:r>
            <a:endParaRPr lang="en-US" sz="4000" dirty="0" smtClean="0">
              <a:solidFill>
                <a:srgbClr val="008000"/>
              </a:solidFill>
            </a:endParaRPr>
          </a:p>
        </p:txBody>
      </p:sp>
      <p:sp>
        <p:nvSpPr>
          <p:cNvPr id="28675" name="Rectangle 3"/>
          <p:cNvSpPr>
            <a:spLocks noChangeArrowheads="1"/>
          </p:cNvSpPr>
          <p:nvPr/>
        </p:nvSpPr>
        <p:spPr bwMode="blackWhite">
          <a:xfrm>
            <a:off x="228600" y="2636912"/>
            <a:ext cx="8763000" cy="3888432"/>
          </a:xfrm>
          <a:prstGeom prst="rect">
            <a:avLst/>
          </a:prstGeom>
          <a:solidFill>
            <a:srgbClr val="FFFFCC"/>
          </a:solidFill>
          <a:ln w="25400">
            <a:solidFill>
              <a:srgbClr val="000000"/>
            </a:solidFill>
            <a:miter lim="800000"/>
            <a:headEnd/>
            <a:tailEnd/>
          </a:ln>
        </p:spPr>
        <p:txBody>
          <a:bodyPr wrap="none" lIns="92075" tIns="46038" rIns="92075" bIns="46038" anchor="ctr"/>
          <a:lstStyle/>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DECLARE</a:t>
            </a:r>
          </a:p>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i	</a:t>
            </a:r>
            <a:r>
              <a:rPr lang="en-US" sz="2400" b="1" dirty="0" err="1">
                <a:solidFill>
                  <a:srgbClr val="000000"/>
                </a:solidFill>
                <a:latin typeface="Courier New" pitchFamily="49" charset="0"/>
                <a:cs typeface="Arial" pitchFamily="34" charset="0"/>
              </a:rPr>
              <a:t>number_table.num%TYPE</a:t>
            </a:r>
            <a:r>
              <a:rPr lang="en-US" sz="2400" b="1" dirty="0">
                <a:solidFill>
                  <a:srgbClr val="000000"/>
                </a:solidFill>
                <a:latin typeface="Courier New" pitchFamily="49" charset="0"/>
                <a:cs typeface="Arial" pitchFamily="34" charset="0"/>
              </a:rPr>
              <a:t>:=1;</a:t>
            </a:r>
          </a:p>
          <a:p>
            <a:pPr algn="l" rtl="0" eaLnBrk="0" hangingPunct="0">
              <a:tabLst>
                <a:tab pos="1200150" algn="l"/>
                <a:tab pos="1658938" algn="l"/>
              </a:tabLst>
            </a:pPr>
            <a:r>
              <a:rPr lang="en-US" sz="2400" b="1" dirty="0" smtClean="0">
                <a:solidFill>
                  <a:srgbClr val="000000"/>
                </a:solidFill>
                <a:latin typeface="Courier New" pitchFamily="49" charset="0"/>
                <a:cs typeface="Arial" pitchFamily="34" charset="0"/>
              </a:rPr>
              <a:t>BEGIN</a:t>
            </a:r>
          </a:p>
          <a:p>
            <a:pPr algn="l" rtl="0" eaLnBrk="0" hangingPunct="0">
              <a:tabLst>
                <a:tab pos="1200150" algn="l"/>
                <a:tab pos="1658938" algn="l"/>
              </a:tabLst>
            </a:pPr>
            <a:r>
              <a:rPr lang="en-US" sz="2400" b="1" dirty="0">
                <a:solidFill>
                  <a:srgbClr val="0066FF"/>
                </a:solidFill>
                <a:latin typeface="Courier New" pitchFamily="49" charset="0"/>
                <a:cs typeface="Arial" pitchFamily="34" charset="0"/>
              </a:rPr>
              <a:t>LOOP</a:t>
            </a:r>
          </a:p>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  </a:t>
            </a:r>
            <a:r>
              <a:rPr lang="en-US" sz="2400" b="1" dirty="0" smtClean="0">
                <a:solidFill>
                  <a:srgbClr val="0066FF"/>
                </a:solidFill>
                <a:latin typeface="Courier New" pitchFamily="49" charset="0"/>
                <a:cs typeface="Arial" pitchFamily="34" charset="0"/>
              </a:rPr>
              <a:t>IF </a:t>
            </a:r>
            <a:r>
              <a:rPr lang="en-US" sz="2400" b="1" dirty="0">
                <a:solidFill>
                  <a:srgbClr val="000000"/>
                </a:solidFill>
                <a:latin typeface="Courier New" pitchFamily="49" charset="0"/>
                <a:cs typeface="Arial" pitchFamily="34" charset="0"/>
              </a:rPr>
              <a:t>i </a:t>
            </a:r>
            <a:r>
              <a:rPr lang="en-US" sz="2400" b="1" dirty="0" smtClean="0">
                <a:solidFill>
                  <a:srgbClr val="000000"/>
                </a:solidFill>
                <a:latin typeface="Courier New" pitchFamily="49" charset="0"/>
                <a:cs typeface="Arial" pitchFamily="34" charset="0"/>
              </a:rPr>
              <a:t>&gt; </a:t>
            </a:r>
            <a:r>
              <a:rPr lang="en-US" sz="2400" b="1" dirty="0">
                <a:solidFill>
                  <a:srgbClr val="000000"/>
                </a:solidFill>
                <a:latin typeface="Courier New" pitchFamily="49" charset="0"/>
                <a:cs typeface="Arial" pitchFamily="34" charset="0"/>
              </a:rPr>
              <a:t>10 </a:t>
            </a:r>
            <a:r>
              <a:rPr lang="en-US" sz="2400" b="1" dirty="0" smtClean="0">
                <a:solidFill>
                  <a:srgbClr val="0066FF"/>
                </a:solidFill>
                <a:latin typeface="Courier New" pitchFamily="49" charset="0"/>
                <a:cs typeface="Arial" pitchFamily="34" charset="0"/>
              </a:rPr>
              <a:t>THEN EXIT ;</a:t>
            </a:r>
          </a:p>
          <a:p>
            <a:pPr algn="l" rtl="0" eaLnBrk="0" hangingPunct="0">
              <a:tabLst>
                <a:tab pos="1200150" algn="l"/>
                <a:tab pos="1658938" algn="l"/>
              </a:tabLst>
            </a:pPr>
            <a:r>
              <a:rPr lang="en-US" sz="2400" b="1" dirty="0" smtClean="0">
                <a:solidFill>
                  <a:srgbClr val="0066FF"/>
                </a:solidFill>
                <a:latin typeface="Courier New" pitchFamily="49" charset="0"/>
                <a:cs typeface="Arial" pitchFamily="34" charset="0"/>
              </a:rPr>
              <a:t>    END IF;</a:t>
            </a:r>
          </a:p>
          <a:p>
            <a:pPr algn="l" rtl="0" eaLnBrk="0" hangingPunct="0">
              <a:tabLst>
                <a:tab pos="1200150" algn="l"/>
                <a:tab pos="1658938" algn="l"/>
              </a:tabLst>
            </a:pPr>
            <a:r>
              <a:rPr lang="en-US" sz="2400" b="1" dirty="0" smtClean="0">
                <a:solidFill>
                  <a:srgbClr val="000000"/>
                </a:solidFill>
                <a:latin typeface="Courier New" pitchFamily="49" charset="0"/>
                <a:cs typeface="Arial" pitchFamily="34" charset="0"/>
              </a:rPr>
              <a:t>     </a:t>
            </a:r>
            <a:r>
              <a:rPr lang="en-US" sz="2400" b="1" dirty="0">
                <a:solidFill>
                  <a:srgbClr val="000000"/>
                </a:solidFill>
                <a:latin typeface="Courier New" pitchFamily="49" charset="0"/>
                <a:cs typeface="Arial" pitchFamily="34" charset="0"/>
              </a:rPr>
              <a:t>INSERT INTO </a:t>
            </a:r>
            <a:r>
              <a:rPr lang="en-US" sz="2400" b="1" dirty="0" err="1">
                <a:solidFill>
                  <a:srgbClr val="000000"/>
                </a:solidFill>
                <a:latin typeface="Courier New" pitchFamily="49" charset="0"/>
                <a:cs typeface="Arial" pitchFamily="34" charset="0"/>
              </a:rPr>
              <a:t>number_table</a:t>
            </a:r>
            <a:r>
              <a:rPr lang="en-US" sz="2400" b="1" dirty="0">
                <a:solidFill>
                  <a:srgbClr val="000000"/>
                </a:solidFill>
                <a:latin typeface="Courier New" pitchFamily="49" charset="0"/>
                <a:cs typeface="Arial" pitchFamily="34" charset="0"/>
              </a:rPr>
              <a:t>   </a:t>
            </a:r>
          </a:p>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     VALUES(i);</a:t>
            </a:r>
          </a:p>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     i := i + 1;</a:t>
            </a:r>
          </a:p>
          <a:p>
            <a:pPr algn="l" rtl="0" eaLnBrk="0" hangingPunct="0">
              <a:tabLst>
                <a:tab pos="1200150" algn="l"/>
                <a:tab pos="1658938" algn="l"/>
              </a:tabLst>
            </a:pPr>
            <a:r>
              <a:rPr lang="en-US" sz="2400" b="1" dirty="0" smtClean="0">
                <a:solidFill>
                  <a:srgbClr val="0066FF"/>
                </a:solidFill>
                <a:latin typeface="Courier New" pitchFamily="49" charset="0"/>
                <a:cs typeface="Arial" pitchFamily="34" charset="0"/>
              </a:rPr>
              <a:t>END LOOP;</a:t>
            </a:r>
          </a:p>
          <a:p>
            <a:pPr algn="l" rtl="0" eaLnBrk="0" hangingPunct="0">
              <a:tabLst>
                <a:tab pos="1200150" algn="l"/>
                <a:tab pos="1658938" algn="l"/>
              </a:tabLst>
            </a:pPr>
            <a:r>
              <a:rPr lang="en-US" sz="2400" b="1" dirty="0" smtClean="0">
                <a:solidFill>
                  <a:srgbClr val="000000"/>
                </a:solidFill>
                <a:latin typeface="Courier New" pitchFamily="49" charset="0"/>
                <a:cs typeface="Arial" pitchFamily="34" charset="0"/>
              </a:rPr>
              <a:t>END</a:t>
            </a:r>
            <a:r>
              <a:rPr lang="en-US" sz="2400" b="1" dirty="0">
                <a:solidFill>
                  <a:srgbClr val="000000"/>
                </a:solidFill>
                <a:latin typeface="Courier New" pitchFamily="49" charset="0"/>
                <a:cs typeface="Arial" pitchFamily="34" charset="0"/>
              </a:rPr>
              <a:t>;</a:t>
            </a:r>
          </a:p>
        </p:txBody>
      </p:sp>
      <p:sp>
        <p:nvSpPr>
          <p:cNvPr id="4" name="Rectangle 4"/>
          <p:cNvSpPr>
            <a:spLocks noChangeArrowheads="1"/>
          </p:cNvSpPr>
          <p:nvPr/>
        </p:nvSpPr>
        <p:spPr bwMode="blackWhite">
          <a:xfrm>
            <a:off x="395536" y="1196752"/>
            <a:ext cx="8352928" cy="1242521"/>
          </a:xfrm>
          <a:prstGeom prst="rect">
            <a:avLst/>
          </a:prstGeom>
          <a:solidFill>
            <a:srgbClr val="FFFFCC"/>
          </a:solidFill>
          <a:ln w="12700">
            <a:solidFill>
              <a:srgbClr val="000000"/>
            </a:solidFill>
            <a:miter lim="800000"/>
            <a:headEnd/>
            <a:tailEnd/>
          </a:ln>
        </p:spPr>
        <p:txBody>
          <a:bodyPr wrap="square" lIns="92075" tIns="46038" rIns="92075" bIns="46038">
            <a:spAutoFit/>
          </a:bodyPr>
          <a:lstStyle/>
          <a:p>
            <a:pPr algn="l" rtl="0" eaLnBrk="0" hangingPunct="0">
              <a:lnSpc>
                <a:spcPct val="75000"/>
              </a:lnSpc>
              <a:spcBef>
                <a:spcPct val="40000"/>
              </a:spcBef>
            </a:pPr>
            <a:r>
              <a:rPr lang="en-US" sz="2400" b="1" dirty="0">
                <a:solidFill>
                  <a:srgbClr val="000000"/>
                </a:solidFill>
                <a:latin typeface="Courier New" pitchFamily="49" charset="0"/>
                <a:cs typeface="Arial" pitchFamily="34" charset="0"/>
              </a:rPr>
              <a:t>create table </a:t>
            </a:r>
            <a:r>
              <a:rPr lang="en-US" sz="2400" b="1" dirty="0" err="1">
                <a:solidFill>
                  <a:srgbClr val="000000"/>
                </a:solidFill>
                <a:latin typeface="Courier New" pitchFamily="49" charset="0"/>
                <a:cs typeface="Arial" pitchFamily="34" charset="0"/>
              </a:rPr>
              <a:t>number_table</a:t>
            </a:r>
            <a:r>
              <a:rPr lang="en-US" sz="2400" b="1" dirty="0">
                <a:solidFill>
                  <a:srgbClr val="000000"/>
                </a:solidFill>
                <a:latin typeface="Courier New" pitchFamily="49" charset="0"/>
                <a:cs typeface="Arial" pitchFamily="34" charset="0"/>
              </a:rPr>
              <a:t>(</a:t>
            </a:r>
          </a:p>
          <a:p>
            <a:pPr algn="l" rtl="0" eaLnBrk="0" hangingPunct="0">
              <a:lnSpc>
                <a:spcPct val="75000"/>
              </a:lnSpc>
              <a:spcBef>
                <a:spcPct val="40000"/>
              </a:spcBef>
            </a:pPr>
            <a:r>
              <a:rPr lang="en-US" sz="2400" b="1" dirty="0">
                <a:solidFill>
                  <a:srgbClr val="000000"/>
                </a:solidFill>
                <a:latin typeface="Courier New" pitchFamily="49" charset="0"/>
                <a:cs typeface="Arial" pitchFamily="34" charset="0"/>
              </a:rPr>
              <a:t>	</a:t>
            </a:r>
            <a:r>
              <a:rPr lang="en-US" sz="2400" b="1" dirty="0" err="1">
                <a:solidFill>
                  <a:srgbClr val="000000"/>
                </a:solidFill>
                <a:latin typeface="Courier New" pitchFamily="49" charset="0"/>
                <a:cs typeface="Arial" pitchFamily="34" charset="0"/>
              </a:rPr>
              <a:t>num</a:t>
            </a:r>
            <a:r>
              <a:rPr lang="en-US" sz="2400" b="1" dirty="0">
                <a:solidFill>
                  <a:srgbClr val="000000"/>
                </a:solidFill>
                <a:latin typeface="Courier New" pitchFamily="49" charset="0"/>
                <a:cs typeface="Arial" pitchFamily="34" charset="0"/>
              </a:rPr>
              <a:t> NUMBER(10)</a:t>
            </a:r>
          </a:p>
          <a:p>
            <a:pPr algn="l" rtl="0" eaLnBrk="0" hangingPunct="0">
              <a:lnSpc>
                <a:spcPct val="75000"/>
              </a:lnSpc>
              <a:spcBef>
                <a:spcPct val="40000"/>
              </a:spcBef>
            </a:pPr>
            <a:r>
              <a:rPr lang="en-US" sz="2400" b="1" dirty="0">
                <a:solidFill>
                  <a:srgbClr val="000000"/>
                </a:solidFill>
                <a:latin typeface="Courier New" pitchFamily="49" charset="0"/>
                <a:cs typeface="Arial" pitchFamily="34" charset="0"/>
              </a:rPr>
              <a:t>);</a:t>
            </a:r>
          </a:p>
        </p:txBody>
      </p:sp>
    </p:spTree>
    <p:extLst>
      <p:ext uri="{BB962C8B-B14F-4D97-AF65-F5344CB8AC3E}">
        <p14:creationId xmlns:p14="http://schemas.microsoft.com/office/powerpoint/2010/main" val="1341892126"/>
      </p:ext>
    </p:extLst>
  </p:cSld>
  <p:clrMapOvr>
    <a:masterClrMapping/>
  </p:clrMapOvr>
  <p:transition>
    <p:strips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a:solidFill>
            <a:schemeClr val="bg1"/>
          </a:solidFill>
        </p:spPr>
        <p:txBody>
          <a:bodyPr/>
          <a:lstStyle/>
          <a:p>
            <a:r>
              <a:rPr lang="en-US" dirty="0" smtClean="0"/>
              <a:t>The LOOP...EXIT WHEN Loop</a:t>
            </a:r>
            <a:endParaRPr lang="en-US" b="1" dirty="0" smtClean="0"/>
          </a:p>
        </p:txBody>
      </p:sp>
      <p:sp>
        <p:nvSpPr>
          <p:cNvPr id="23555" name="Rectangle 3"/>
          <p:cNvSpPr>
            <a:spLocks noGrp="1"/>
          </p:cNvSpPr>
          <p:nvPr>
            <p:ph type="body" idx="1"/>
          </p:nvPr>
        </p:nvSpPr>
        <p:spPr/>
        <p:txBody>
          <a:bodyPr/>
          <a:lstStyle/>
          <a:p>
            <a:pPr lvl="1">
              <a:buFontTx/>
              <a:buNone/>
            </a:pPr>
            <a:r>
              <a:rPr lang="en-US" sz="3600" smtClean="0"/>
              <a:t>LOOP</a:t>
            </a:r>
          </a:p>
          <a:p>
            <a:pPr lvl="1">
              <a:buFontTx/>
              <a:buNone/>
            </a:pPr>
            <a:r>
              <a:rPr lang="en-US" sz="3600" i="1" smtClean="0"/>
              <a:t>     program statements</a:t>
            </a:r>
          </a:p>
          <a:p>
            <a:pPr lvl="1">
              <a:buFontTx/>
              <a:buNone/>
            </a:pPr>
            <a:r>
              <a:rPr lang="en-US" sz="3600" smtClean="0"/>
              <a:t>     EXIT WHEN </a:t>
            </a:r>
            <a:r>
              <a:rPr lang="en-US" sz="3600" i="1" smtClean="0"/>
              <a:t>condition</a:t>
            </a:r>
            <a:r>
              <a:rPr lang="en-US" sz="3600" smtClean="0"/>
              <a:t>;</a:t>
            </a:r>
          </a:p>
          <a:p>
            <a:pPr lvl="1">
              <a:buFontTx/>
              <a:buNone/>
            </a:pPr>
            <a:r>
              <a:rPr lang="en-US" sz="3600" smtClean="0"/>
              <a:t>END LOOP;</a:t>
            </a:r>
          </a:p>
          <a:p>
            <a:pPr lvl="1">
              <a:buFontTx/>
              <a:buNone/>
            </a:pPr>
            <a:endParaRPr lang="en-US" sz="3600" smtClean="0"/>
          </a:p>
        </p:txBody>
      </p:sp>
    </p:spTree>
    <p:extLst>
      <p:ext uri="{BB962C8B-B14F-4D97-AF65-F5344CB8AC3E}">
        <p14:creationId xmlns:p14="http://schemas.microsoft.com/office/powerpoint/2010/main" val="1122588229"/>
      </p:ext>
    </p:extLst>
  </p:cSld>
  <p:clrMapOvr>
    <a:masterClrMapping/>
  </p:clrMapOvr>
  <p:transition>
    <p:strips dir="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67544" y="492125"/>
            <a:ext cx="8352928" cy="633413"/>
          </a:xfrm>
          <a:solidFill>
            <a:schemeClr val="bg1"/>
          </a:solidFill>
        </p:spPr>
        <p:txBody>
          <a:bodyPr lIns="92075" tIns="46038" rIns="92075" bIns="46038" anchor="t"/>
          <a:lstStyle/>
          <a:p>
            <a:r>
              <a:rPr lang="en-US" sz="4000" dirty="0" smtClean="0"/>
              <a:t>The LOOP...EXIT WHEN Loop</a:t>
            </a:r>
            <a:endParaRPr lang="en-US" sz="4000" dirty="0" smtClean="0">
              <a:solidFill>
                <a:srgbClr val="008000"/>
              </a:solidFill>
            </a:endParaRPr>
          </a:p>
        </p:txBody>
      </p:sp>
      <p:sp>
        <p:nvSpPr>
          <p:cNvPr id="28675" name="Rectangle 3"/>
          <p:cNvSpPr>
            <a:spLocks noChangeArrowheads="1"/>
          </p:cNvSpPr>
          <p:nvPr/>
        </p:nvSpPr>
        <p:spPr bwMode="blackWhite">
          <a:xfrm>
            <a:off x="228600" y="1676400"/>
            <a:ext cx="8763000" cy="4267200"/>
          </a:xfrm>
          <a:prstGeom prst="rect">
            <a:avLst/>
          </a:prstGeom>
          <a:solidFill>
            <a:srgbClr val="FFFFCC"/>
          </a:solidFill>
          <a:ln w="25400">
            <a:solidFill>
              <a:srgbClr val="000000"/>
            </a:solidFill>
            <a:miter lim="800000"/>
            <a:headEnd/>
            <a:tailEnd/>
          </a:ln>
        </p:spPr>
        <p:txBody>
          <a:bodyPr wrap="none" lIns="92075" tIns="46038" rIns="92075" bIns="46038" anchor="ctr"/>
          <a:lstStyle/>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DECLARE</a:t>
            </a:r>
          </a:p>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i	</a:t>
            </a:r>
            <a:r>
              <a:rPr lang="en-US" sz="2400" b="1" dirty="0" err="1">
                <a:solidFill>
                  <a:srgbClr val="000000"/>
                </a:solidFill>
                <a:latin typeface="Courier New" pitchFamily="49" charset="0"/>
                <a:cs typeface="Arial" pitchFamily="34" charset="0"/>
              </a:rPr>
              <a:t>number_table.num%TYPE</a:t>
            </a:r>
            <a:r>
              <a:rPr lang="en-US" sz="2400" b="1" dirty="0">
                <a:solidFill>
                  <a:srgbClr val="000000"/>
                </a:solidFill>
                <a:latin typeface="Courier New" pitchFamily="49" charset="0"/>
                <a:cs typeface="Arial" pitchFamily="34" charset="0"/>
              </a:rPr>
              <a:t>:=1;</a:t>
            </a:r>
          </a:p>
          <a:p>
            <a:pPr algn="l" rtl="0" eaLnBrk="0" hangingPunct="0">
              <a:tabLst>
                <a:tab pos="1200150" algn="l"/>
                <a:tab pos="1658938" algn="l"/>
              </a:tabLst>
            </a:pPr>
            <a:r>
              <a:rPr lang="en-US" sz="2400" b="1" dirty="0" smtClean="0">
                <a:solidFill>
                  <a:srgbClr val="000000"/>
                </a:solidFill>
                <a:latin typeface="Courier New" pitchFamily="49" charset="0"/>
                <a:cs typeface="Arial" pitchFamily="34" charset="0"/>
              </a:rPr>
              <a:t>BEGIN</a:t>
            </a:r>
          </a:p>
          <a:p>
            <a:pPr algn="l" rtl="0" eaLnBrk="0" hangingPunct="0">
              <a:tabLst>
                <a:tab pos="1200150" algn="l"/>
                <a:tab pos="1658938" algn="l"/>
              </a:tabLst>
            </a:pPr>
            <a:r>
              <a:rPr lang="en-US" sz="2400" b="1" dirty="0">
                <a:solidFill>
                  <a:srgbClr val="0066FF"/>
                </a:solidFill>
                <a:latin typeface="Courier New" pitchFamily="49" charset="0"/>
                <a:cs typeface="Arial" pitchFamily="34" charset="0"/>
              </a:rPr>
              <a:t>LOOP</a:t>
            </a:r>
          </a:p>
          <a:p>
            <a:pPr algn="l" rtl="0" eaLnBrk="0" hangingPunct="0">
              <a:tabLst>
                <a:tab pos="1200150" algn="l"/>
                <a:tab pos="1658938" algn="l"/>
              </a:tabLst>
            </a:pPr>
            <a:r>
              <a:rPr lang="en-US" sz="2400" b="1" dirty="0" smtClean="0">
                <a:solidFill>
                  <a:srgbClr val="000000"/>
                </a:solidFill>
                <a:latin typeface="Courier New" pitchFamily="49" charset="0"/>
                <a:cs typeface="Arial" pitchFamily="34" charset="0"/>
              </a:rPr>
              <a:t>INSERT INTO </a:t>
            </a:r>
            <a:r>
              <a:rPr lang="en-US" sz="2400" b="1" dirty="0" err="1" smtClean="0">
                <a:solidFill>
                  <a:srgbClr val="000000"/>
                </a:solidFill>
                <a:latin typeface="Courier New" pitchFamily="49" charset="0"/>
                <a:cs typeface="Arial" pitchFamily="34" charset="0"/>
              </a:rPr>
              <a:t>number_table</a:t>
            </a:r>
            <a:r>
              <a:rPr lang="en-US" sz="2400" b="1" dirty="0" smtClean="0">
                <a:solidFill>
                  <a:srgbClr val="000000"/>
                </a:solidFill>
                <a:latin typeface="Courier New" pitchFamily="49" charset="0"/>
                <a:cs typeface="Arial" pitchFamily="34" charset="0"/>
              </a:rPr>
              <a:t>   </a:t>
            </a:r>
          </a:p>
          <a:p>
            <a:pPr algn="l" rtl="0" eaLnBrk="0" hangingPunct="0">
              <a:tabLst>
                <a:tab pos="1200150" algn="l"/>
                <a:tab pos="1658938" algn="l"/>
              </a:tabLst>
            </a:pPr>
            <a:r>
              <a:rPr lang="en-US" sz="2400" b="1" dirty="0" smtClean="0">
                <a:solidFill>
                  <a:srgbClr val="000000"/>
                </a:solidFill>
                <a:latin typeface="Courier New" pitchFamily="49" charset="0"/>
                <a:cs typeface="Arial" pitchFamily="34" charset="0"/>
              </a:rPr>
              <a:t>     </a:t>
            </a:r>
            <a:r>
              <a:rPr lang="en-US" sz="2400" b="1" dirty="0">
                <a:solidFill>
                  <a:srgbClr val="000000"/>
                </a:solidFill>
                <a:latin typeface="Courier New" pitchFamily="49" charset="0"/>
                <a:cs typeface="Arial" pitchFamily="34" charset="0"/>
              </a:rPr>
              <a:t>VALUES(i);</a:t>
            </a:r>
          </a:p>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     i := i + 1</a:t>
            </a:r>
            <a:r>
              <a:rPr lang="en-US" sz="2400" b="1" dirty="0" smtClean="0">
                <a:solidFill>
                  <a:srgbClr val="000000"/>
                </a:solidFill>
                <a:latin typeface="Courier New" pitchFamily="49" charset="0"/>
                <a:cs typeface="Arial" pitchFamily="34" charset="0"/>
              </a:rPr>
              <a:t>;</a:t>
            </a:r>
          </a:p>
          <a:p>
            <a:pPr algn="l" rtl="0" eaLnBrk="0" hangingPunct="0">
              <a:tabLst>
                <a:tab pos="1200150" algn="l"/>
                <a:tab pos="1658938" algn="l"/>
              </a:tabLst>
            </a:pPr>
            <a:r>
              <a:rPr lang="en-US" sz="2400" b="1" dirty="0" smtClean="0">
                <a:solidFill>
                  <a:srgbClr val="0066FF"/>
                </a:solidFill>
                <a:latin typeface="Courier New" pitchFamily="49" charset="0"/>
                <a:cs typeface="Arial" pitchFamily="34" charset="0"/>
              </a:rPr>
              <a:t>EXIT </a:t>
            </a:r>
            <a:r>
              <a:rPr lang="en-CA" sz="2400" b="1" dirty="0" smtClean="0">
                <a:solidFill>
                  <a:srgbClr val="0066FF"/>
                </a:solidFill>
                <a:latin typeface="Courier New" pitchFamily="49" charset="0"/>
                <a:cs typeface="Arial" pitchFamily="34" charset="0"/>
              </a:rPr>
              <a:t>WHEN I &gt;10</a:t>
            </a:r>
            <a:r>
              <a:rPr lang="en-US" sz="2400" b="1" dirty="0" smtClean="0">
                <a:solidFill>
                  <a:srgbClr val="0066FF"/>
                </a:solidFill>
                <a:latin typeface="Courier New" pitchFamily="49" charset="0"/>
                <a:cs typeface="Arial" pitchFamily="34" charset="0"/>
              </a:rPr>
              <a:t> ;</a:t>
            </a:r>
          </a:p>
          <a:p>
            <a:pPr algn="l" rtl="0" eaLnBrk="0" hangingPunct="0">
              <a:tabLst>
                <a:tab pos="1200150" algn="l"/>
                <a:tab pos="1658938" algn="l"/>
              </a:tabLst>
            </a:pPr>
            <a:r>
              <a:rPr lang="en-US" sz="2400" b="1" dirty="0" smtClean="0">
                <a:solidFill>
                  <a:srgbClr val="0066FF"/>
                </a:solidFill>
                <a:latin typeface="Courier New" pitchFamily="49" charset="0"/>
                <a:cs typeface="Arial" pitchFamily="34" charset="0"/>
              </a:rPr>
              <a:t> END LOOP;</a:t>
            </a:r>
          </a:p>
          <a:p>
            <a:pPr algn="l" rtl="0" eaLnBrk="0" hangingPunct="0">
              <a:tabLst>
                <a:tab pos="1200150" algn="l"/>
                <a:tab pos="1658938" algn="l"/>
              </a:tabLst>
            </a:pPr>
            <a:r>
              <a:rPr lang="en-US" sz="2400" b="1" dirty="0" smtClean="0">
                <a:solidFill>
                  <a:srgbClr val="000000"/>
                </a:solidFill>
                <a:latin typeface="Courier New" pitchFamily="49" charset="0"/>
                <a:cs typeface="Arial" pitchFamily="34" charset="0"/>
              </a:rPr>
              <a:t>END</a:t>
            </a:r>
            <a:r>
              <a:rPr lang="en-US" sz="2400" b="1" dirty="0">
                <a:solidFill>
                  <a:srgbClr val="000000"/>
                </a:solidFill>
                <a:latin typeface="Courier New" pitchFamily="49" charset="0"/>
                <a:cs typeface="Arial" pitchFamily="34" charset="0"/>
              </a:rPr>
              <a:t>;</a:t>
            </a:r>
          </a:p>
        </p:txBody>
      </p:sp>
    </p:spTree>
    <p:extLst>
      <p:ext uri="{BB962C8B-B14F-4D97-AF65-F5344CB8AC3E}">
        <p14:creationId xmlns:p14="http://schemas.microsoft.com/office/powerpoint/2010/main" val="136206421"/>
      </p:ext>
    </p:extLst>
  </p:cSld>
  <p:clrMapOvr>
    <a:masterClrMapping/>
  </p:clrMapOvr>
  <p:transition>
    <p:strips dir="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p:nvPr>
        </p:nvSpPr>
        <p:spPr>
          <a:xfrm>
            <a:off x="1143000" y="274638"/>
            <a:ext cx="6686550" cy="725487"/>
          </a:xfrm>
          <a:solidFill>
            <a:schemeClr val="bg1"/>
          </a:solidFill>
        </p:spPr>
        <p:txBody>
          <a:bodyPr/>
          <a:lstStyle/>
          <a:p>
            <a:r>
              <a:rPr lang="en-US" dirty="0" smtClean="0"/>
              <a:t>The WHILE...LOOP</a:t>
            </a:r>
            <a:endParaRPr lang="en-US" b="1" dirty="0" smtClean="0"/>
          </a:p>
        </p:txBody>
      </p:sp>
      <p:sp>
        <p:nvSpPr>
          <p:cNvPr id="24579" name="Rectangle 3"/>
          <p:cNvSpPr>
            <a:spLocks noGrp="1"/>
          </p:cNvSpPr>
          <p:nvPr>
            <p:ph type="body" idx="1"/>
          </p:nvPr>
        </p:nvSpPr>
        <p:spPr/>
        <p:txBody>
          <a:bodyPr/>
          <a:lstStyle/>
          <a:p>
            <a:pPr lvl="1">
              <a:buFontTx/>
              <a:buNone/>
            </a:pPr>
            <a:r>
              <a:rPr lang="en-US" sz="3600" smtClean="0"/>
              <a:t>WHILE </a:t>
            </a:r>
            <a:r>
              <a:rPr lang="en-US" sz="3600" i="1" smtClean="0"/>
              <a:t>condition</a:t>
            </a:r>
            <a:r>
              <a:rPr lang="en-US" sz="3600" smtClean="0"/>
              <a:t> LOOP</a:t>
            </a:r>
          </a:p>
          <a:p>
            <a:pPr lvl="1">
              <a:buFontTx/>
              <a:buNone/>
            </a:pPr>
            <a:r>
              <a:rPr lang="en-US" sz="3600" i="1" smtClean="0"/>
              <a:t>     program statements</a:t>
            </a:r>
          </a:p>
          <a:p>
            <a:pPr lvl="1">
              <a:buFontTx/>
              <a:buNone/>
            </a:pPr>
            <a:r>
              <a:rPr lang="en-US" sz="3600" smtClean="0"/>
              <a:t>END LOOP;</a:t>
            </a:r>
          </a:p>
          <a:p>
            <a:pPr lvl="1">
              <a:buFontTx/>
              <a:buNone/>
            </a:pPr>
            <a:endParaRPr lang="en-US" sz="3600" smtClean="0"/>
          </a:p>
        </p:txBody>
      </p:sp>
    </p:spTree>
    <p:extLst>
      <p:ext uri="{BB962C8B-B14F-4D97-AF65-F5344CB8AC3E}">
        <p14:creationId xmlns:p14="http://schemas.microsoft.com/office/powerpoint/2010/main" val="2294343404"/>
      </p:ext>
    </p:extLst>
  </p:cSld>
  <p:clrMapOvr>
    <a:masterClrMapping/>
  </p:clrMapOvr>
  <p:transition>
    <p:strips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67544" y="492125"/>
            <a:ext cx="8352928" cy="633413"/>
          </a:xfrm>
          <a:solidFill>
            <a:schemeClr val="bg1"/>
          </a:solidFill>
        </p:spPr>
        <p:txBody>
          <a:bodyPr lIns="92075" tIns="46038" rIns="92075" bIns="46038" anchor="t"/>
          <a:lstStyle/>
          <a:p>
            <a:r>
              <a:rPr lang="en-US" sz="4000" dirty="0" smtClean="0"/>
              <a:t>The WHILE...LOOP</a:t>
            </a:r>
            <a:endParaRPr lang="en-US" sz="4000" dirty="0" smtClean="0">
              <a:solidFill>
                <a:srgbClr val="008000"/>
              </a:solidFill>
            </a:endParaRPr>
          </a:p>
        </p:txBody>
      </p:sp>
      <p:sp>
        <p:nvSpPr>
          <p:cNvPr id="28675" name="Rectangle 3"/>
          <p:cNvSpPr>
            <a:spLocks noChangeArrowheads="1"/>
          </p:cNvSpPr>
          <p:nvPr/>
        </p:nvSpPr>
        <p:spPr bwMode="blackWhite">
          <a:xfrm>
            <a:off x="228600" y="1676400"/>
            <a:ext cx="8763000" cy="4267200"/>
          </a:xfrm>
          <a:prstGeom prst="rect">
            <a:avLst/>
          </a:prstGeom>
          <a:solidFill>
            <a:srgbClr val="FFFFCC"/>
          </a:solidFill>
          <a:ln w="25400">
            <a:solidFill>
              <a:srgbClr val="000000"/>
            </a:solidFill>
            <a:miter lim="800000"/>
            <a:headEnd/>
            <a:tailEnd/>
          </a:ln>
        </p:spPr>
        <p:txBody>
          <a:bodyPr wrap="none" lIns="92075" tIns="46038" rIns="92075" bIns="46038" anchor="ctr"/>
          <a:lstStyle/>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DECLARE</a:t>
            </a:r>
          </a:p>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i	</a:t>
            </a:r>
            <a:r>
              <a:rPr lang="en-US" sz="2400" b="1" dirty="0" err="1">
                <a:solidFill>
                  <a:srgbClr val="000000"/>
                </a:solidFill>
                <a:latin typeface="Courier New" pitchFamily="49" charset="0"/>
                <a:cs typeface="Arial" pitchFamily="34" charset="0"/>
              </a:rPr>
              <a:t>number_table.num%TYPE</a:t>
            </a:r>
            <a:r>
              <a:rPr lang="en-US" sz="2400" b="1" dirty="0">
                <a:solidFill>
                  <a:srgbClr val="000000"/>
                </a:solidFill>
                <a:latin typeface="Courier New" pitchFamily="49" charset="0"/>
                <a:cs typeface="Arial" pitchFamily="34" charset="0"/>
              </a:rPr>
              <a:t>:=1;</a:t>
            </a:r>
          </a:p>
          <a:p>
            <a:pPr algn="l" rtl="0" eaLnBrk="0" hangingPunct="0">
              <a:tabLst>
                <a:tab pos="1200150" algn="l"/>
                <a:tab pos="1658938" algn="l"/>
              </a:tabLst>
            </a:pPr>
            <a:r>
              <a:rPr lang="en-US" sz="2400" b="1" dirty="0" smtClean="0">
                <a:solidFill>
                  <a:srgbClr val="000000"/>
                </a:solidFill>
                <a:latin typeface="Courier New" pitchFamily="49" charset="0"/>
                <a:cs typeface="Arial" pitchFamily="34" charset="0"/>
              </a:rPr>
              <a:t>BEGIN</a:t>
            </a:r>
          </a:p>
          <a:p>
            <a:pPr algn="l" rtl="0" eaLnBrk="0" hangingPunct="0">
              <a:tabLst>
                <a:tab pos="1200150" algn="l"/>
                <a:tab pos="1658938" algn="l"/>
              </a:tabLst>
            </a:pPr>
            <a:r>
              <a:rPr lang="en-US" sz="2400" b="1" dirty="0" smtClean="0">
                <a:solidFill>
                  <a:srgbClr val="0066FF"/>
                </a:solidFill>
                <a:latin typeface="Courier New" pitchFamily="49" charset="0"/>
                <a:cs typeface="Arial" pitchFamily="34" charset="0"/>
              </a:rPr>
              <a:t>WHILE </a:t>
            </a:r>
            <a:r>
              <a:rPr lang="en-US" sz="2400" b="1" dirty="0">
                <a:solidFill>
                  <a:srgbClr val="000000"/>
                </a:solidFill>
                <a:latin typeface="Courier New" pitchFamily="49" charset="0"/>
                <a:cs typeface="Arial" pitchFamily="34" charset="0"/>
              </a:rPr>
              <a:t>i&lt;=10 </a:t>
            </a:r>
            <a:r>
              <a:rPr lang="en-US" sz="2400" b="1" dirty="0" smtClean="0">
                <a:solidFill>
                  <a:srgbClr val="0066FF"/>
                </a:solidFill>
                <a:latin typeface="Courier New" pitchFamily="49" charset="0"/>
                <a:cs typeface="Arial" pitchFamily="34" charset="0"/>
              </a:rPr>
              <a:t>LOOP</a:t>
            </a:r>
            <a:endParaRPr lang="en-US" sz="2400" b="1" dirty="0">
              <a:solidFill>
                <a:srgbClr val="0066FF"/>
              </a:solidFill>
              <a:latin typeface="Courier New" pitchFamily="49" charset="0"/>
              <a:cs typeface="Arial" pitchFamily="34" charset="0"/>
            </a:endParaRPr>
          </a:p>
          <a:p>
            <a:pPr algn="l" rtl="0" eaLnBrk="0" hangingPunct="0">
              <a:tabLst>
                <a:tab pos="1200150" algn="l"/>
                <a:tab pos="1658938" algn="l"/>
              </a:tabLst>
            </a:pPr>
            <a:r>
              <a:rPr lang="en-US" sz="2400" b="1" dirty="0" smtClean="0">
                <a:solidFill>
                  <a:srgbClr val="000000"/>
                </a:solidFill>
                <a:latin typeface="Courier New" pitchFamily="49" charset="0"/>
                <a:cs typeface="Arial" pitchFamily="34" charset="0"/>
              </a:rPr>
              <a:t>INSERT INTO </a:t>
            </a:r>
            <a:r>
              <a:rPr lang="en-US" sz="2400" b="1" dirty="0" err="1" smtClean="0">
                <a:solidFill>
                  <a:srgbClr val="000000"/>
                </a:solidFill>
                <a:latin typeface="Courier New" pitchFamily="49" charset="0"/>
                <a:cs typeface="Arial" pitchFamily="34" charset="0"/>
              </a:rPr>
              <a:t>number_table</a:t>
            </a:r>
            <a:r>
              <a:rPr lang="en-US" sz="2400" b="1" dirty="0" smtClean="0">
                <a:solidFill>
                  <a:srgbClr val="000000"/>
                </a:solidFill>
                <a:latin typeface="Courier New" pitchFamily="49" charset="0"/>
                <a:cs typeface="Arial" pitchFamily="34" charset="0"/>
              </a:rPr>
              <a:t>   </a:t>
            </a:r>
          </a:p>
          <a:p>
            <a:pPr algn="l" rtl="0" eaLnBrk="0" hangingPunct="0">
              <a:tabLst>
                <a:tab pos="1200150" algn="l"/>
                <a:tab pos="1658938" algn="l"/>
              </a:tabLst>
            </a:pPr>
            <a:r>
              <a:rPr lang="en-US" sz="2400" b="1" dirty="0" smtClean="0">
                <a:solidFill>
                  <a:srgbClr val="000000"/>
                </a:solidFill>
                <a:latin typeface="Courier New" pitchFamily="49" charset="0"/>
                <a:cs typeface="Arial" pitchFamily="34" charset="0"/>
              </a:rPr>
              <a:t>     </a:t>
            </a:r>
            <a:r>
              <a:rPr lang="en-US" sz="2400" b="1" dirty="0">
                <a:solidFill>
                  <a:srgbClr val="000000"/>
                </a:solidFill>
                <a:latin typeface="Courier New" pitchFamily="49" charset="0"/>
                <a:cs typeface="Arial" pitchFamily="34" charset="0"/>
              </a:rPr>
              <a:t>VALUES(i);</a:t>
            </a:r>
          </a:p>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     i := i + 1</a:t>
            </a:r>
            <a:r>
              <a:rPr lang="en-US" sz="2400" b="1" dirty="0" smtClean="0">
                <a:solidFill>
                  <a:srgbClr val="000000"/>
                </a:solidFill>
                <a:latin typeface="Courier New" pitchFamily="49" charset="0"/>
                <a:cs typeface="Arial" pitchFamily="34" charset="0"/>
              </a:rPr>
              <a:t>;</a:t>
            </a:r>
          </a:p>
          <a:p>
            <a:pPr algn="l" rtl="0" eaLnBrk="0" hangingPunct="0">
              <a:tabLst>
                <a:tab pos="1200150" algn="l"/>
                <a:tab pos="1658938" algn="l"/>
              </a:tabLst>
            </a:pPr>
            <a:endParaRPr lang="en-US" sz="2400" b="1" dirty="0" smtClean="0">
              <a:solidFill>
                <a:srgbClr val="0066FF"/>
              </a:solidFill>
              <a:latin typeface="Courier New" pitchFamily="49" charset="0"/>
              <a:cs typeface="Arial" pitchFamily="34" charset="0"/>
            </a:endParaRPr>
          </a:p>
          <a:p>
            <a:pPr algn="l" rtl="0" eaLnBrk="0" hangingPunct="0">
              <a:tabLst>
                <a:tab pos="1200150" algn="l"/>
                <a:tab pos="1658938" algn="l"/>
              </a:tabLst>
            </a:pPr>
            <a:r>
              <a:rPr lang="en-US" sz="2400" b="1" dirty="0" smtClean="0">
                <a:solidFill>
                  <a:srgbClr val="0066FF"/>
                </a:solidFill>
                <a:latin typeface="Courier New" pitchFamily="49" charset="0"/>
                <a:cs typeface="Arial" pitchFamily="34" charset="0"/>
              </a:rPr>
              <a:t> END LOOP;</a:t>
            </a:r>
          </a:p>
          <a:p>
            <a:pPr algn="l" rtl="0" eaLnBrk="0" hangingPunct="0">
              <a:tabLst>
                <a:tab pos="1200150" algn="l"/>
                <a:tab pos="1658938" algn="l"/>
              </a:tabLst>
            </a:pPr>
            <a:r>
              <a:rPr lang="en-US" sz="2400" b="1" dirty="0" smtClean="0">
                <a:solidFill>
                  <a:srgbClr val="000000"/>
                </a:solidFill>
                <a:latin typeface="Courier New" pitchFamily="49" charset="0"/>
                <a:cs typeface="Arial" pitchFamily="34" charset="0"/>
              </a:rPr>
              <a:t>END</a:t>
            </a:r>
            <a:r>
              <a:rPr lang="en-US" sz="2400" b="1" dirty="0">
                <a:solidFill>
                  <a:srgbClr val="000000"/>
                </a:solidFill>
                <a:latin typeface="Courier New" pitchFamily="49" charset="0"/>
                <a:cs typeface="Arial" pitchFamily="34" charset="0"/>
              </a:rPr>
              <a:t>;</a:t>
            </a:r>
          </a:p>
        </p:txBody>
      </p:sp>
    </p:spTree>
    <p:extLst>
      <p:ext uri="{BB962C8B-B14F-4D97-AF65-F5344CB8AC3E}">
        <p14:creationId xmlns:p14="http://schemas.microsoft.com/office/powerpoint/2010/main" val="2159081752"/>
      </p:ext>
    </p:extLst>
  </p:cSld>
  <p:clrMapOvr>
    <a:masterClrMapping/>
  </p:clrMapOvr>
  <p:transition>
    <p:strips dir="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p:nvPr>
        </p:nvSpPr>
        <p:spPr>
          <a:xfrm>
            <a:off x="785813" y="274638"/>
            <a:ext cx="7186612" cy="725487"/>
          </a:xfrm>
          <a:solidFill>
            <a:schemeClr val="bg1"/>
          </a:solidFill>
        </p:spPr>
        <p:txBody>
          <a:bodyPr/>
          <a:lstStyle/>
          <a:p>
            <a:r>
              <a:rPr lang="en-US" smtClean="0"/>
              <a:t>The Numeric FOR Loop</a:t>
            </a:r>
            <a:endParaRPr lang="en-US" b="1" smtClean="0"/>
          </a:p>
        </p:txBody>
      </p:sp>
      <p:sp>
        <p:nvSpPr>
          <p:cNvPr id="25603" name="Rectangle 3"/>
          <p:cNvSpPr>
            <a:spLocks noGrp="1"/>
          </p:cNvSpPr>
          <p:nvPr>
            <p:ph type="body" idx="1"/>
          </p:nvPr>
        </p:nvSpPr>
        <p:spPr/>
        <p:txBody>
          <a:bodyPr/>
          <a:lstStyle/>
          <a:p>
            <a:pPr lvl="1">
              <a:buFontTx/>
              <a:buNone/>
            </a:pPr>
            <a:r>
              <a:rPr lang="en-US" sz="3600" smtClean="0"/>
              <a:t>FOR </a:t>
            </a:r>
            <a:r>
              <a:rPr lang="en-US" sz="3600" i="1" smtClean="0"/>
              <a:t>counter_variable</a:t>
            </a:r>
            <a:r>
              <a:rPr lang="en-US" sz="3600" smtClean="0"/>
              <a:t> IN </a:t>
            </a:r>
            <a:r>
              <a:rPr lang="en-US" sz="3600" i="1" smtClean="0"/>
              <a:t>start_value</a:t>
            </a:r>
            <a:r>
              <a:rPr lang="en-US" sz="3600" smtClean="0"/>
              <a:t> .. </a:t>
            </a:r>
            <a:r>
              <a:rPr lang="en-US" sz="3600" i="1" smtClean="0"/>
              <a:t>end_value</a:t>
            </a:r>
          </a:p>
          <a:p>
            <a:pPr lvl="1">
              <a:buFontTx/>
              <a:buNone/>
            </a:pPr>
            <a:r>
              <a:rPr lang="en-US" sz="3600" smtClean="0"/>
              <a:t>LOOP</a:t>
            </a:r>
          </a:p>
          <a:p>
            <a:pPr lvl="1">
              <a:buFontTx/>
              <a:buNone/>
            </a:pPr>
            <a:r>
              <a:rPr lang="en-US" sz="3600" i="1" smtClean="0"/>
              <a:t>     program statements</a:t>
            </a:r>
          </a:p>
          <a:p>
            <a:pPr lvl="1">
              <a:buFontTx/>
              <a:buNone/>
            </a:pPr>
            <a:r>
              <a:rPr lang="en-US" sz="3600" smtClean="0"/>
              <a:t>END</a:t>
            </a:r>
            <a:r>
              <a:rPr lang="en-US" smtClean="0"/>
              <a:t> LOOP;</a:t>
            </a:r>
          </a:p>
          <a:p>
            <a:endParaRPr lang="en-US" smtClean="0"/>
          </a:p>
        </p:txBody>
      </p:sp>
    </p:spTree>
    <p:extLst>
      <p:ext uri="{BB962C8B-B14F-4D97-AF65-F5344CB8AC3E}">
        <p14:creationId xmlns:p14="http://schemas.microsoft.com/office/powerpoint/2010/main" val="2396885791"/>
      </p:ext>
    </p:extLst>
  </p:cSld>
  <p:clrMapOvr>
    <a:masterClrMapping/>
  </p:clrMapOvr>
  <p:transition>
    <p:strips dir="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274638"/>
            <a:ext cx="8229600" cy="633412"/>
          </a:xfrm>
          <a:solidFill>
            <a:schemeClr val="bg1"/>
          </a:solidFill>
        </p:spPr>
        <p:txBody>
          <a:bodyPr lIns="92075" tIns="46038" rIns="92075" bIns="46038" anchor="t"/>
          <a:lstStyle/>
          <a:p>
            <a:r>
              <a:rPr lang="en-US" sz="4000" smtClean="0">
                <a:solidFill>
                  <a:srgbClr val="008000"/>
                </a:solidFill>
              </a:rPr>
              <a:t>Loops: FOR Loop</a:t>
            </a:r>
          </a:p>
        </p:txBody>
      </p:sp>
      <p:sp>
        <p:nvSpPr>
          <p:cNvPr id="30723" name="Rectangle 3"/>
          <p:cNvSpPr>
            <a:spLocks noChangeArrowheads="1"/>
          </p:cNvSpPr>
          <p:nvPr/>
        </p:nvSpPr>
        <p:spPr bwMode="blackWhite">
          <a:xfrm>
            <a:off x="990600" y="1600200"/>
            <a:ext cx="7467600" cy="3268663"/>
          </a:xfrm>
          <a:prstGeom prst="rect">
            <a:avLst/>
          </a:prstGeom>
          <a:solidFill>
            <a:srgbClr val="FFFFCC"/>
          </a:solidFill>
          <a:ln w="25400">
            <a:solidFill>
              <a:srgbClr val="000000"/>
            </a:solidFill>
            <a:miter lim="800000"/>
            <a:headEnd/>
            <a:tailEnd/>
          </a:ln>
        </p:spPr>
        <p:txBody>
          <a:bodyPr wrap="none" lIns="92075" tIns="46038" rIns="92075" bIns="46038" anchor="ctr"/>
          <a:lstStyle/>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DECLARE</a:t>
            </a:r>
          </a:p>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  i		</a:t>
            </a:r>
            <a:r>
              <a:rPr lang="en-US" sz="2400" b="1" dirty="0" err="1">
                <a:solidFill>
                  <a:srgbClr val="000000"/>
                </a:solidFill>
                <a:latin typeface="Courier New" pitchFamily="49" charset="0"/>
                <a:cs typeface="Arial" pitchFamily="34" charset="0"/>
              </a:rPr>
              <a:t>number_table.num%TYPE</a:t>
            </a:r>
            <a:r>
              <a:rPr lang="en-US" sz="2400" b="1" dirty="0">
                <a:solidFill>
                  <a:srgbClr val="000000"/>
                </a:solidFill>
                <a:latin typeface="Courier New" pitchFamily="49" charset="0"/>
                <a:cs typeface="Arial" pitchFamily="34" charset="0"/>
              </a:rPr>
              <a:t>;</a:t>
            </a:r>
          </a:p>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BEGIN</a:t>
            </a:r>
          </a:p>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  </a:t>
            </a:r>
            <a:r>
              <a:rPr lang="en-US" sz="2400" b="1" dirty="0">
                <a:solidFill>
                  <a:srgbClr val="FF3300"/>
                </a:solidFill>
                <a:latin typeface="Courier New" pitchFamily="49" charset="0"/>
                <a:cs typeface="Arial" pitchFamily="34" charset="0"/>
              </a:rPr>
              <a:t>FOR i IN 1..10 LOOP</a:t>
            </a:r>
          </a:p>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    INSERT INTO </a:t>
            </a:r>
            <a:r>
              <a:rPr lang="en-US" sz="2400" b="1" dirty="0" err="1">
                <a:solidFill>
                  <a:srgbClr val="000000"/>
                </a:solidFill>
                <a:latin typeface="Courier New" pitchFamily="49" charset="0"/>
                <a:cs typeface="Arial" pitchFamily="34" charset="0"/>
              </a:rPr>
              <a:t>number_table</a:t>
            </a:r>
            <a:r>
              <a:rPr lang="en-US" sz="2400" b="1" dirty="0">
                <a:solidFill>
                  <a:srgbClr val="000000"/>
                </a:solidFill>
                <a:latin typeface="Courier New" pitchFamily="49" charset="0"/>
                <a:cs typeface="Arial" pitchFamily="34" charset="0"/>
              </a:rPr>
              <a:t> VALUES(i);</a:t>
            </a:r>
          </a:p>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  </a:t>
            </a:r>
            <a:r>
              <a:rPr lang="en-US" sz="2400" b="1" dirty="0">
                <a:solidFill>
                  <a:srgbClr val="FF3300"/>
                </a:solidFill>
                <a:latin typeface="Courier New" pitchFamily="49" charset="0"/>
                <a:cs typeface="Arial" pitchFamily="34" charset="0"/>
              </a:rPr>
              <a:t>END LOOP;</a:t>
            </a:r>
          </a:p>
          <a:p>
            <a:pPr algn="l" rtl="0" eaLnBrk="0" hangingPunct="0">
              <a:tabLst>
                <a:tab pos="1200150" algn="l"/>
                <a:tab pos="1658938" algn="l"/>
              </a:tabLst>
            </a:pPr>
            <a:r>
              <a:rPr lang="en-US" sz="2400" b="1" dirty="0">
                <a:solidFill>
                  <a:srgbClr val="000000"/>
                </a:solidFill>
                <a:latin typeface="Courier New" pitchFamily="49" charset="0"/>
                <a:cs typeface="Arial" pitchFamily="34" charset="0"/>
              </a:rPr>
              <a:t>END;</a:t>
            </a:r>
          </a:p>
        </p:txBody>
      </p:sp>
      <p:sp>
        <p:nvSpPr>
          <p:cNvPr id="30724" name="Text Box 4"/>
          <p:cNvSpPr txBox="1">
            <a:spLocks noChangeArrowheads="1"/>
          </p:cNvSpPr>
          <p:nvPr/>
        </p:nvSpPr>
        <p:spPr bwMode="auto">
          <a:xfrm>
            <a:off x="1115616" y="5410200"/>
            <a:ext cx="6656784" cy="46166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l" rtl="1" eaLnBrk="1" hangingPunct="1">
              <a:spcBef>
                <a:spcPct val="50000"/>
              </a:spcBef>
            </a:pPr>
            <a:r>
              <a:rPr lang="en-US" sz="2400" dirty="0">
                <a:solidFill>
                  <a:schemeClr val="accent2"/>
                </a:solidFill>
                <a:latin typeface="Comic Sans MS" pitchFamily="66" charset="0"/>
                <a:cs typeface="Arial" pitchFamily="34" charset="0"/>
              </a:rPr>
              <a:t>Notice that i is incremented automatically  </a:t>
            </a:r>
          </a:p>
        </p:txBody>
      </p:sp>
    </p:spTree>
    <p:extLst>
      <p:ext uri="{BB962C8B-B14F-4D97-AF65-F5344CB8AC3E}">
        <p14:creationId xmlns:p14="http://schemas.microsoft.com/office/powerpoint/2010/main" val="2778397606"/>
      </p:ext>
    </p:extLst>
  </p:cSld>
  <p:clrMapOvr>
    <a:masterClrMapping/>
  </p:clrMapOvr>
  <p:transition>
    <p:strips dir="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idx="1"/>
          </p:nvPr>
        </p:nvSpPr>
        <p:spPr>
          <a:xfrm>
            <a:off x="228600" y="1340769"/>
            <a:ext cx="8534400" cy="4602832"/>
          </a:xfrm>
        </p:spPr>
        <p:txBody>
          <a:bodyPr/>
          <a:lstStyle/>
          <a:p>
            <a:pPr>
              <a:buFont typeface="Wingdings" pitchFamily="2" charset="2"/>
              <a:buChar char="Ø"/>
            </a:pPr>
            <a:r>
              <a:rPr lang="en-US" dirty="0" smtClean="0"/>
              <a:t> </a:t>
            </a:r>
            <a:r>
              <a:rPr lang="en-US" sz="6000" dirty="0" smtClean="0"/>
              <a:t>Lastly the Cursor FOR Loop , which we will discuss later </a:t>
            </a:r>
            <a:endParaRPr lang="ar-SA" sz="6000" dirty="0" smtClean="0"/>
          </a:p>
        </p:txBody>
      </p:sp>
    </p:spTree>
    <p:extLst>
      <p:ext uri="{BB962C8B-B14F-4D97-AF65-F5344CB8AC3E}">
        <p14:creationId xmlns:p14="http://schemas.microsoft.com/office/powerpoint/2010/main" val="2289107548"/>
      </p:ext>
    </p:extLst>
  </p:cSld>
  <p:clrMapOvr>
    <a:masterClrMapping/>
  </p:clrMapOvr>
  <p:transition>
    <p:strips dir="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16632"/>
            <a:ext cx="8077200" cy="720080"/>
          </a:xfrm>
          <a:solidFill>
            <a:schemeClr val="bg1"/>
          </a:solidFill>
        </p:spPr>
        <p:txBody>
          <a:bodyPr/>
          <a:lstStyle/>
          <a:p>
            <a:r>
              <a:rPr lang="en-US" dirty="0" smtClean="0"/>
              <a:t>GOTO statement </a:t>
            </a:r>
            <a:endParaRPr lang="ar-SA" dirty="0"/>
          </a:p>
        </p:txBody>
      </p:sp>
      <p:sp>
        <p:nvSpPr>
          <p:cNvPr id="3" name="Content Placeholder 2"/>
          <p:cNvSpPr>
            <a:spLocks noGrp="1"/>
          </p:cNvSpPr>
          <p:nvPr>
            <p:ph idx="1"/>
          </p:nvPr>
        </p:nvSpPr>
        <p:spPr>
          <a:xfrm>
            <a:off x="228600" y="908720"/>
            <a:ext cx="8735888" cy="5760639"/>
          </a:xfrm>
        </p:spPr>
        <p:txBody>
          <a:bodyPr/>
          <a:lstStyle/>
          <a:p>
            <a:r>
              <a:rPr lang="en-US" dirty="0" smtClean="0"/>
              <a:t>When executed , the GOTO statement changes the flow of control in a PL/SQL block .</a:t>
            </a:r>
          </a:p>
          <a:p>
            <a:r>
              <a:rPr lang="en-US" dirty="0" smtClean="0"/>
              <a:t>The two parts needed to code a GOTO statement are :</a:t>
            </a:r>
          </a:p>
          <a:p>
            <a:pPr marL="514350" indent="-514350">
              <a:buFont typeface="+mj-lt"/>
              <a:buAutoNum type="arabicPeriod"/>
            </a:pPr>
            <a:r>
              <a:rPr lang="en-US" dirty="0" smtClean="0"/>
              <a:t>Defining the label name : a label name is optionally used to name the PL/SQL  block .(defined by using angular </a:t>
            </a:r>
            <a:r>
              <a:rPr lang="en-US" dirty="0" err="1" smtClean="0"/>
              <a:t>brckets</a:t>
            </a:r>
            <a:r>
              <a:rPr lang="en-US" dirty="0" smtClean="0"/>
              <a:t> &lt;&lt;label name &gt;&gt;).</a:t>
            </a:r>
          </a:p>
          <a:p>
            <a:pPr marL="514350" indent="-514350">
              <a:buFont typeface="+mj-lt"/>
              <a:buAutoNum type="arabicPeriod"/>
            </a:pPr>
            <a:r>
              <a:rPr lang="en-US" dirty="0" smtClean="0"/>
              <a:t>Using the GOTO statement to pass the control to the label . </a:t>
            </a:r>
            <a:endParaRPr lang="ar-SA" dirty="0"/>
          </a:p>
        </p:txBody>
      </p:sp>
      <p:sp>
        <p:nvSpPr>
          <p:cNvPr id="4" name="Slide Number Placeholder 3"/>
          <p:cNvSpPr>
            <a:spLocks noGrp="1"/>
          </p:cNvSpPr>
          <p:nvPr>
            <p:ph type="sldNum" sz="quarter" idx="12"/>
          </p:nvPr>
        </p:nvSpPr>
        <p:spPr/>
        <p:txBody>
          <a:bodyPr/>
          <a:lstStyle/>
          <a:p>
            <a:pPr>
              <a:defRPr/>
            </a:pPr>
            <a:fld id="{6D7F1AAD-AA9F-4BDC-9766-7BF280160118}" type="slidenum">
              <a:rPr lang="ar-SA" altLang="en-US" smtClean="0"/>
              <a:pPr>
                <a:defRPr/>
              </a:pPr>
              <a:t>27</a:t>
            </a:fld>
            <a:endParaRPr lang="en-US" altLang="en-US"/>
          </a:p>
        </p:txBody>
      </p:sp>
    </p:spTree>
    <p:extLst>
      <p:ext uri="{BB962C8B-B14F-4D97-AF65-F5344CB8AC3E}">
        <p14:creationId xmlns:p14="http://schemas.microsoft.com/office/powerpoint/2010/main" val="37763654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20688"/>
            <a:ext cx="8534400" cy="5904655"/>
          </a:xfrm>
        </p:spPr>
        <p:txBody>
          <a:bodyPr/>
          <a:lstStyle/>
          <a:p>
            <a:pPr marL="0" indent="0">
              <a:buNone/>
            </a:pPr>
            <a:r>
              <a:rPr lang="en-US" dirty="0" smtClean="0"/>
              <a:t>DECLARE</a:t>
            </a:r>
          </a:p>
          <a:p>
            <a:pPr marL="0" indent="0">
              <a:buNone/>
            </a:pPr>
            <a:r>
              <a:rPr lang="en-US" dirty="0" smtClean="0"/>
              <a:t>……………………..</a:t>
            </a:r>
          </a:p>
          <a:p>
            <a:pPr marL="0" indent="0">
              <a:buNone/>
            </a:pPr>
            <a:r>
              <a:rPr lang="en-US" dirty="0" smtClean="0"/>
              <a:t>BEGIN</a:t>
            </a:r>
          </a:p>
          <a:p>
            <a:pPr marL="0" indent="0">
              <a:buNone/>
            </a:pPr>
            <a:r>
              <a:rPr lang="en-US" dirty="0" smtClean="0"/>
              <a:t>…………………………</a:t>
            </a:r>
          </a:p>
          <a:p>
            <a:pPr marL="0" indent="0">
              <a:buNone/>
            </a:pPr>
            <a:r>
              <a:rPr lang="en-US" dirty="0" smtClean="0"/>
              <a:t>&lt;&lt;</a:t>
            </a:r>
            <a:r>
              <a:rPr lang="en-US" dirty="0" err="1" smtClean="0"/>
              <a:t>label_name</a:t>
            </a:r>
            <a:r>
              <a:rPr lang="en-US" dirty="0" smtClean="0"/>
              <a:t>&gt;&gt;</a:t>
            </a:r>
          </a:p>
          <a:p>
            <a:pPr marL="0" indent="0">
              <a:buNone/>
            </a:pPr>
            <a:r>
              <a:rPr lang="en-US" dirty="0" smtClean="0"/>
              <a:t>……………..</a:t>
            </a:r>
          </a:p>
          <a:p>
            <a:pPr marL="0" indent="0">
              <a:buNone/>
            </a:pPr>
            <a:r>
              <a:rPr lang="en-US" dirty="0" smtClean="0"/>
              <a:t>……………..</a:t>
            </a:r>
          </a:p>
          <a:p>
            <a:pPr marL="0" indent="0">
              <a:buNone/>
            </a:pPr>
            <a:r>
              <a:rPr lang="en-US" dirty="0" smtClean="0"/>
              <a:t>GOTO </a:t>
            </a:r>
            <a:r>
              <a:rPr lang="en-US" dirty="0" err="1" smtClean="0"/>
              <a:t>label_name</a:t>
            </a:r>
            <a:r>
              <a:rPr lang="en-US" dirty="0" smtClean="0"/>
              <a:t>;</a:t>
            </a:r>
          </a:p>
          <a:p>
            <a:pPr marL="0" indent="0">
              <a:buNone/>
            </a:pPr>
            <a:r>
              <a:rPr lang="en-US" dirty="0" smtClean="0"/>
              <a:t>……………….</a:t>
            </a:r>
          </a:p>
          <a:p>
            <a:pPr marL="0" indent="0">
              <a:buNone/>
            </a:pPr>
            <a:r>
              <a:rPr lang="en-US" dirty="0" smtClean="0"/>
              <a:t>END;</a:t>
            </a:r>
          </a:p>
        </p:txBody>
      </p:sp>
      <p:sp>
        <p:nvSpPr>
          <p:cNvPr id="4" name="Slide Number Placeholder 3"/>
          <p:cNvSpPr>
            <a:spLocks noGrp="1"/>
          </p:cNvSpPr>
          <p:nvPr>
            <p:ph type="sldNum" sz="quarter" idx="12"/>
          </p:nvPr>
        </p:nvSpPr>
        <p:spPr/>
        <p:txBody>
          <a:bodyPr/>
          <a:lstStyle/>
          <a:p>
            <a:pPr>
              <a:defRPr/>
            </a:pPr>
            <a:fld id="{6D7F1AAD-AA9F-4BDC-9766-7BF280160118}" type="slidenum">
              <a:rPr lang="ar-SA" altLang="en-US" smtClean="0"/>
              <a:pPr>
                <a:defRPr/>
              </a:pPr>
              <a:t>28</a:t>
            </a:fld>
            <a:endParaRPr lang="en-US" altLang="en-US"/>
          </a:p>
        </p:txBody>
      </p:sp>
    </p:spTree>
    <p:extLst>
      <p:ext uri="{BB962C8B-B14F-4D97-AF65-F5344CB8AC3E}">
        <p14:creationId xmlns:p14="http://schemas.microsoft.com/office/powerpoint/2010/main" val="42327006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36712"/>
            <a:ext cx="8534400" cy="5106889"/>
          </a:xfrm>
        </p:spPr>
        <p:txBody>
          <a:bodyPr/>
          <a:lstStyle/>
          <a:p>
            <a:r>
              <a:rPr lang="en-US" dirty="0" smtClean="0"/>
              <a:t>Transfer </a:t>
            </a:r>
            <a:r>
              <a:rPr lang="en-US" dirty="0"/>
              <a:t>of control with the GOTO statement is allowed in the following places </a:t>
            </a:r>
            <a:r>
              <a:rPr lang="en-US" dirty="0" smtClean="0"/>
              <a:t>:</a:t>
            </a:r>
          </a:p>
          <a:p>
            <a:r>
              <a:rPr lang="en-US" dirty="0" smtClean="0"/>
              <a:t>From a block or to an executable statement .</a:t>
            </a:r>
          </a:p>
          <a:p>
            <a:r>
              <a:rPr lang="en-US" dirty="0" smtClean="0"/>
              <a:t>Branch from an exception handler into an enclosing block .</a:t>
            </a:r>
          </a:p>
        </p:txBody>
      </p:sp>
      <p:sp>
        <p:nvSpPr>
          <p:cNvPr id="4" name="Slide Number Placeholder 3"/>
          <p:cNvSpPr>
            <a:spLocks noGrp="1"/>
          </p:cNvSpPr>
          <p:nvPr>
            <p:ph type="sldNum" sz="quarter" idx="12"/>
          </p:nvPr>
        </p:nvSpPr>
        <p:spPr/>
        <p:txBody>
          <a:bodyPr/>
          <a:lstStyle/>
          <a:p>
            <a:pPr>
              <a:defRPr/>
            </a:pPr>
            <a:fld id="{6D7F1AAD-AA9F-4BDC-9766-7BF280160118}" type="slidenum">
              <a:rPr lang="ar-SA" altLang="en-US" smtClean="0"/>
              <a:pPr>
                <a:defRPr/>
              </a:pPr>
              <a:t>29</a:t>
            </a:fld>
            <a:endParaRPr lang="en-US" altLang="en-US"/>
          </a:p>
        </p:txBody>
      </p:sp>
    </p:spTree>
    <p:extLst>
      <p:ext uri="{BB962C8B-B14F-4D97-AF65-F5344CB8AC3E}">
        <p14:creationId xmlns:p14="http://schemas.microsoft.com/office/powerpoint/2010/main" val="29276537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8"/>
            <a:ext cx="8534400" cy="6480720"/>
          </a:xfrm>
          <a:solidFill>
            <a:schemeClr val="bg1"/>
          </a:solidFill>
        </p:spPr>
        <p:txBody>
          <a:bodyPr/>
          <a:lstStyle/>
          <a:p>
            <a:pPr marL="0" indent="0">
              <a:buNone/>
            </a:pPr>
            <a:r>
              <a:rPr lang="en-US" sz="1400" dirty="0" smtClean="0"/>
              <a:t>DECLARE</a:t>
            </a:r>
          </a:p>
          <a:p>
            <a:pPr marL="0" indent="0">
              <a:buNone/>
            </a:pPr>
            <a:r>
              <a:rPr lang="en-US" sz="1400" dirty="0" smtClean="0"/>
              <a:t>OLD </a:t>
            </a:r>
            <a:r>
              <a:rPr lang="en-US" sz="1400" dirty="0" err="1" smtClean="0"/>
              <a:t>fare.fisrt%TYPE</a:t>
            </a:r>
            <a:r>
              <a:rPr lang="en-US" sz="1400" dirty="0" smtClean="0"/>
              <a:t>;</a:t>
            </a:r>
          </a:p>
          <a:p>
            <a:pPr marL="0" indent="0">
              <a:buNone/>
            </a:pPr>
            <a:r>
              <a:rPr lang="en-US" sz="1400" dirty="0" smtClean="0"/>
              <a:t>NEW OLD%TYPE;</a:t>
            </a:r>
          </a:p>
          <a:p>
            <a:pPr marL="0" indent="0">
              <a:buNone/>
            </a:pPr>
            <a:r>
              <a:rPr lang="en-US" sz="1400" dirty="0" err="1" smtClean="0"/>
              <a:t>Mroute_code</a:t>
            </a:r>
            <a:r>
              <a:rPr lang="en-US" sz="1400" dirty="0" smtClean="0"/>
              <a:t> </a:t>
            </a:r>
            <a:r>
              <a:rPr lang="en-US" sz="1400" dirty="0" err="1" smtClean="0"/>
              <a:t>fare.route_code%TYPE</a:t>
            </a:r>
            <a:r>
              <a:rPr lang="en-US" sz="1400" dirty="0" smtClean="0"/>
              <a:t>;</a:t>
            </a:r>
          </a:p>
          <a:p>
            <a:pPr marL="0" indent="0">
              <a:buNone/>
            </a:pPr>
            <a:r>
              <a:rPr lang="en-US" sz="1400" dirty="0" smtClean="0"/>
              <a:t>BEGIN</a:t>
            </a:r>
          </a:p>
          <a:p>
            <a:pPr marL="0" indent="0">
              <a:buNone/>
            </a:pPr>
            <a:r>
              <a:rPr lang="en-US" sz="1400" dirty="0" err="1" smtClean="0"/>
              <a:t>Mroute_code</a:t>
            </a:r>
            <a:r>
              <a:rPr lang="en-US" sz="1400" dirty="0" smtClean="0"/>
              <a:t>:=‘&amp;</a:t>
            </a:r>
            <a:r>
              <a:rPr lang="en-US" sz="1400" dirty="0" err="1" smtClean="0"/>
              <a:t>mroute_code</a:t>
            </a:r>
            <a:r>
              <a:rPr lang="en-US" sz="1400" dirty="0" smtClean="0"/>
              <a:t>’;</a:t>
            </a:r>
          </a:p>
          <a:p>
            <a:pPr marL="0" indent="0">
              <a:buNone/>
            </a:pPr>
            <a:r>
              <a:rPr lang="en-US" sz="1400" dirty="0" smtClean="0"/>
              <a:t>Select first INTO OLD</a:t>
            </a:r>
          </a:p>
          <a:p>
            <a:pPr marL="0" indent="0">
              <a:buNone/>
            </a:pPr>
            <a:r>
              <a:rPr lang="en-US" sz="1400" dirty="0" smtClean="0"/>
              <a:t>FROM fare WHERE </a:t>
            </a:r>
            <a:r>
              <a:rPr lang="en-US" sz="1400" dirty="0" err="1" smtClean="0"/>
              <a:t>route_code</a:t>
            </a:r>
            <a:r>
              <a:rPr lang="en-US" sz="1400" dirty="0" smtClean="0"/>
              <a:t>= </a:t>
            </a:r>
            <a:r>
              <a:rPr lang="en-US" sz="1400" dirty="0" err="1" smtClean="0"/>
              <a:t>mroute_code</a:t>
            </a:r>
            <a:r>
              <a:rPr lang="en-US" sz="1400" dirty="0" smtClean="0"/>
              <a:t>;</a:t>
            </a:r>
          </a:p>
          <a:p>
            <a:pPr marL="0" indent="0">
              <a:buNone/>
            </a:pPr>
            <a:r>
              <a:rPr lang="en-US" sz="1400" dirty="0" smtClean="0"/>
              <a:t>For I in 1..3 LOOP</a:t>
            </a:r>
          </a:p>
          <a:p>
            <a:pPr marL="0" indent="0">
              <a:buNone/>
            </a:pPr>
            <a:r>
              <a:rPr lang="en-US" sz="1400" dirty="0" smtClean="0"/>
              <a:t>NEW := OLD-(OLD*0.20);</a:t>
            </a:r>
          </a:p>
          <a:p>
            <a:pPr marL="0" indent="0">
              <a:buNone/>
            </a:pPr>
            <a:r>
              <a:rPr lang="en-US" sz="1400" dirty="0" smtClean="0"/>
              <a:t>IF NEW&lt;200 THEN</a:t>
            </a:r>
          </a:p>
          <a:p>
            <a:pPr marL="0" indent="0">
              <a:buNone/>
            </a:pPr>
            <a:r>
              <a:rPr lang="en-US" sz="1400" dirty="0" smtClean="0"/>
              <a:t>GOTO less200;</a:t>
            </a:r>
          </a:p>
          <a:p>
            <a:pPr marL="0" indent="0">
              <a:buNone/>
            </a:pPr>
            <a:r>
              <a:rPr lang="en-US" sz="1400" dirty="0" smtClean="0"/>
              <a:t>ELSE</a:t>
            </a:r>
          </a:p>
          <a:p>
            <a:pPr marL="0" indent="0">
              <a:buNone/>
            </a:pPr>
            <a:r>
              <a:rPr lang="en-US" sz="1400" dirty="0" smtClean="0"/>
              <a:t>INSERT INTO NEW_TABLE VALUES (</a:t>
            </a:r>
            <a:r>
              <a:rPr lang="en-US" sz="1400" dirty="0" err="1" smtClean="0"/>
              <a:t>mroute_code</a:t>
            </a:r>
            <a:r>
              <a:rPr lang="en-US" sz="1400" dirty="0" smtClean="0"/>
              <a:t>, OLD, NEW);</a:t>
            </a:r>
          </a:p>
          <a:p>
            <a:pPr marL="0" indent="0">
              <a:buNone/>
            </a:pPr>
            <a:r>
              <a:rPr lang="en-US" sz="1400" dirty="0" smtClean="0"/>
              <a:t>OLD:=NEW;</a:t>
            </a:r>
          </a:p>
          <a:p>
            <a:pPr marL="0" indent="0">
              <a:buNone/>
            </a:pPr>
            <a:r>
              <a:rPr lang="en-US" sz="1400" dirty="0" smtClean="0"/>
              <a:t>END IF; </a:t>
            </a:r>
          </a:p>
          <a:p>
            <a:pPr marL="0" indent="0">
              <a:buNone/>
            </a:pPr>
            <a:r>
              <a:rPr lang="en-US" sz="1400" dirty="0" smtClean="0"/>
              <a:t>END LOOP;</a:t>
            </a:r>
          </a:p>
          <a:p>
            <a:pPr marL="0" indent="0">
              <a:buNone/>
            </a:pPr>
            <a:r>
              <a:rPr lang="en-US" sz="1400" dirty="0" smtClean="0"/>
              <a:t>GO TO successful;</a:t>
            </a:r>
          </a:p>
          <a:p>
            <a:pPr marL="0" indent="0">
              <a:buNone/>
            </a:pPr>
            <a:r>
              <a:rPr lang="en-US" sz="1400" dirty="0" smtClean="0"/>
              <a:t>&lt;&lt;less200&gt;&gt;</a:t>
            </a:r>
          </a:p>
          <a:p>
            <a:pPr marL="0" indent="0">
              <a:buNone/>
            </a:pPr>
            <a:r>
              <a:rPr lang="en-US" sz="1400" dirty="0" smtClean="0"/>
              <a:t>DBMS_OUTPUT.PUT_LINE(‘</a:t>
            </a:r>
            <a:r>
              <a:rPr lang="en-US" sz="1400" dirty="0" err="1" smtClean="0"/>
              <a:t>Terminateed</a:t>
            </a:r>
            <a:r>
              <a:rPr lang="en-US" sz="1400" dirty="0" smtClean="0"/>
              <a:t> – fare less than 200’);</a:t>
            </a:r>
          </a:p>
          <a:p>
            <a:pPr marL="0" indent="0">
              <a:buNone/>
            </a:pPr>
            <a:r>
              <a:rPr lang="en-US" sz="1400" dirty="0" smtClean="0"/>
              <a:t>&lt;&lt;successful&gt;&gt;</a:t>
            </a:r>
          </a:p>
          <a:p>
            <a:pPr marL="0" indent="0">
              <a:buNone/>
            </a:pPr>
            <a:r>
              <a:rPr lang="en-US" sz="1400" dirty="0" smtClean="0"/>
              <a:t>DBMS_OUTPUT.PUT_LINE(‘PROCESSING OVER’);</a:t>
            </a:r>
          </a:p>
          <a:p>
            <a:pPr marL="0" indent="0">
              <a:buNone/>
            </a:pPr>
            <a:r>
              <a:rPr lang="en-US" sz="1400" dirty="0" smtClean="0"/>
              <a:t>END;</a:t>
            </a:r>
          </a:p>
          <a:p>
            <a:pPr marL="0" indent="0">
              <a:buNone/>
            </a:pPr>
            <a:r>
              <a:rPr lang="en-US" sz="1400" dirty="0"/>
              <a:t>/</a:t>
            </a:r>
            <a:endParaRPr lang="ar-SA" sz="1400" dirty="0"/>
          </a:p>
        </p:txBody>
      </p:sp>
      <p:sp>
        <p:nvSpPr>
          <p:cNvPr id="4" name="Slide Number Placeholder 3"/>
          <p:cNvSpPr>
            <a:spLocks noGrp="1"/>
          </p:cNvSpPr>
          <p:nvPr>
            <p:ph type="sldNum" sz="quarter" idx="12"/>
          </p:nvPr>
        </p:nvSpPr>
        <p:spPr/>
        <p:txBody>
          <a:bodyPr/>
          <a:lstStyle/>
          <a:p>
            <a:pPr>
              <a:defRPr/>
            </a:pPr>
            <a:fld id="{6D7F1AAD-AA9F-4BDC-9766-7BF280160118}" type="slidenum">
              <a:rPr lang="ar-SA" altLang="en-US" smtClean="0"/>
              <a:pPr>
                <a:defRPr/>
              </a:pPr>
              <a:t>30</a:t>
            </a:fld>
            <a:endParaRPr lang="en-US" altLang="en-US" dirty="0"/>
          </a:p>
        </p:txBody>
      </p:sp>
      <p:graphicFrame>
        <p:nvGraphicFramePr>
          <p:cNvPr id="2" name="Table 1"/>
          <p:cNvGraphicFramePr>
            <a:graphicFrameLocks noGrp="1"/>
          </p:cNvGraphicFramePr>
          <p:nvPr>
            <p:extLst>
              <p:ext uri="{D42A27DB-BD31-4B8C-83A1-F6EECF244321}">
                <p14:modId xmlns:p14="http://schemas.microsoft.com/office/powerpoint/2010/main" val="2068461243"/>
              </p:ext>
            </p:extLst>
          </p:nvPr>
        </p:nvGraphicFramePr>
        <p:xfrm>
          <a:off x="4788024" y="332656"/>
          <a:ext cx="4104456" cy="1371600"/>
        </p:xfrm>
        <a:graphic>
          <a:graphicData uri="http://schemas.openxmlformats.org/drawingml/2006/table">
            <a:tbl>
              <a:tblPr rtl="1" firstRow="1" bandRow="1">
                <a:tableStyleId>{5C22544A-7EE6-4342-B048-85BDC9FD1C3A}</a:tableStyleId>
              </a:tblPr>
              <a:tblGrid>
                <a:gridCol w="1026114"/>
                <a:gridCol w="1026114"/>
                <a:gridCol w="1026114"/>
                <a:gridCol w="1026114"/>
              </a:tblGrid>
              <a:tr h="377953">
                <a:tc>
                  <a:txBody>
                    <a:bodyPr/>
                    <a:lstStyle/>
                    <a:p>
                      <a:pPr rtl="1"/>
                      <a:r>
                        <a:rPr lang="en-US" dirty="0" smtClean="0"/>
                        <a:t>……….</a:t>
                      </a:r>
                      <a:endParaRPr lang="ar-SA" dirty="0"/>
                    </a:p>
                  </a:txBody>
                  <a:tcPr/>
                </a:tc>
                <a:tc>
                  <a:txBody>
                    <a:bodyPr/>
                    <a:lstStyle/>
                    <a:p>
                      <a:pPr rtl="1"/>
                      <a:r>
                        <a:rPr lang="en-US" dirty="0" smtClean="0"/>
                        <a:t>…….</a:t>
                      </a:r>
                      <a:endParaRPr lang="ar-SA" dirty="0"/>
                    </a:p>
                  </a:txBody>
                  <a:tcPr/>
                </a:tc>
                <a:tc>
                  <a:txBody>
                    <a:bodyPr/>
                    <a:lstStyle/>
                    <a:p>
                      <a:pPr rtl="1"/>
                      <a:r>
                        <a:rPr lang="en-US" dirty="0" err="1" smtClean="0"/>
                        <a:t>Route_code</a:t>
                      </a:r>
                      <a:endParaRPr lang="ar-SA" dirty="0"/>
                    </a:p>
                  </a:txBody>
                  <a:tcPr/>
                </a:tc>
                <a:tc>
                  <a:txBody>
                    <a:bodyPr/>
                    <a:lstStyle/>
                    <a:p>
                      <a:pPr rtl="1"/>
                      <a:r>
                        <a:rPr lang="en-US" dirty="0" smtClean="0"/>
                        <a:t>First</a:t>
                      </a:r>
                      <a:endParaRPr lang="ar-SA" dirty="0"/>
                    </a:p>
                  </a:txBody>
                  <a:tcPr/>
                </a:tc>
              </a:tr>
              <a:tr h="315079">
                <a:tc>
                  <a:txBody>
                    <a:bodyPr/>
                    <a:lstStyle/>
                    <a:p>
                      <a:pPr rtl="1"/>
                      <a:endParaRPr lang="ar-SA"/>
                    </a:p>
                  </a:txBody>
                  <a:tcPr/>
                </a:tc>
                <a:tc>
                  <a:txBody>
                    <a:bodyPr/>
                    <a:lstStyle/>
                    <a:p>
                      <a:pPr rtl="1"/>
                      <a:endParaRPr lang="ar-SA"/>
                    </a:p>
                  </a:txBody>
                  <a:tcPr/>
                </a:tc>
                <a:tc>
                  <a:txBody>
                    <a:bodyPr/>
                    <a:lstStyle/>
                    <a:p>
                      <a:pPr rtl="1"/>
                      <a:r>
                        <a:rPr lang="en-US" dirty="0" err="1" smtClean="0"/>
                        <a:t>Ms_as</a:t>
                      </a:r>
                      <a:endParaRPr lang="ar-SA" dirty="0"/>
                    </a:p>
                  </a:txBody>
                  <a:tcPr/>
                </a:tc>
                <a:tc>
                  <a:txBody>
                    <a:bodyPr/>
                    <a:lstStyle/>
                    <a:p>
                      <a:pPr rtl="1"/>
                      <a:r>
                        <a:rPr lang="en-US" dirty="0" smtClean="0"/>
                        <a:t>300</a:t>
                      </a:r>
                      <a:endParaRPr lang="ar-SA" dirty="0"/>
                    </a:p>
                  </a:txBody>
                  <a:tcPr/>
                </a:tc>
              </a:tr>
              <a:tr h="315079">
                <a:tc>
                  <a:txBody>
                    <a:bodyPr/>
                    <a:lstStyle/>
                    <a:p>
                      <a:pPr rtl="1"/>
                      <a:endParaRPr lang="ar-SA"/>
                    </a:p>
                  </a:txBody>
                  <a:tcPr/>
                </a:tc>
                <a:tc>
                  <a:txBody>
                    <a:bodyPr/>
                    <a:lstStyle/>
                    <a:p>
                      <a:pPr rtl="1"/>
                      <a:endParaRPr lang="ar-SA"/>
                    </a:p>
                  </a:txBody>
                  <a:tcPr/>
                </a:tc>
                <a:tc>
                  <a:txBody>
                    <a:bodyPr/>
                    <a:lstStyle/>
                    <a:p>
                      <a:pPr rtl="1"/>
                      <a:r>
                        <a:rPr lang="en-US" dirty="0" err="1" smtClean="0"/>
                        <a:t>Ms_ds</a:t>
                      </a:r>
                      <a:endParaRPr lang="ar-SA" dirty="0"/>
                    </a:p>
                  </a:txBody>
                  <a:tcPr/>
                </a:tc>
                <a:tc>
                  <a:txBody>
                    <a:bodyPr/>
                    <a:lstStyle/>
                    <a:p>
                      <a:pPr rtl="1"/>
                      <a:r>
                        <a:rPr lang="en-US" dirty="0" smtClean="0"/>
                        <a:t>200</a:t>
                      </a:r>
                      <a:endParaRPr lang="ar-SA"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045991825"/>
              </p:ext>
            </p:extLst>
          </p:nvPr>
        </p:nvGraphicFramePr>
        <p:xfrm>
          <a:off x="5724129" y="2060848"/>
          <a:ext cx="3320751" cy="1645920"/>
        </p:xfrm>
        <a:graphic>
          <a:graphicData uri="http://schemas.openxmlformats.org/drawingml/2006/table">
            <a:tbl>
              <a:tblPr rtl="1" firstRow="1" bandRow="1">
                <a:tableStyleId>{5C22544A-7EE6-4342-B048-85BDC9FD1C3A}</a:tableStyleId>
              </a:tblPr>
              <a:tblGrid>
                <a:gridCol w="1106917"/>
                <a:gridCol w="1106917"/>
                <a:gridCol w="1106917"/>
              </a:tblGrid>
              <a:tr h="377953">
                <a:tc>
                  <a:txBody>
                    <a:bodyPr/>
                    <a:lstStyle/>
                    <a:p>
                      <a:pPr rtl="1"/>
                      <a:r>
                        <a:rPr lang="en-US" dirty="0" err="1" smtClean="0"/>
                        <a:t>T_new</a:t>
                      </a:r>
                      <a:endParaRPr lang="ar-SA" dirty="0"/>
                    </a:p>
                  </a:txBody>
                  <a:tcPr/>
                </a:tc>
                <a:tc>
                  <a:txBody>
                    <a:bodyPr/>
                    <a:lstStyle/>
                    <a:p>
                      <a:pPr rtl="1"/>
                      <a:r>
                        <a:rPr lang="en-CA" dirty="0" smtClean="0"/>
                        <a:t>T_</a:t>
                      </a:r>
                      <a:r>
                        <a:rPr lang="en-US" dirty="0" smtClean="0"/>
                        <a:t>old</a:t>
                      </a:r>
                      <a:endParaRPr lang="ar-SA" dirty="0"/>
                    </a:p>
                  </a:txBody>
                  <a:tcPr/>
                </a:tc>
                <a:tc>
                  <a:txBody>
                    <a:bodyPr/>
                    <a:lstStyle/>
                    <a:p>
                      <a:pPr rtl="1"/>
                      <a:r>
                        <a:rPr lang="en-US" dirty="0" err="1" smtClean="0"/>
                        <a:t>Mroute_code_t</a:t>
                      </a:r>
                      <a:endParaRPr lang="ar-SA" dirty="0"/>
                    </a:p>
                  </a:txBody>
                  <a:tcPr/>
                </a:tc>
              </a:tr>
              <a:tr h="315079">
                <a:tc>
                  <a:txBody>
                    <a:bodyPr/>
                    <a:lstStyle/>
                    <a:p>
                      <a:pPr rtl="1"/>
                      <a:r>
                        <a:rPr lang="en-US" dirty="0" smtClean="0"/>
                        <a:t>240</a:t>
                      </a:r>
                      <a:endParaRPr lang="ar-SA" dirty="0"/>
                    </a:p>
                  </a:txBody>
                  <a:tcPr/>
                </a:tc>
                <a:tc>
                  <a:txBody>
                    <a:bodyPr/>
                    <a:lstStyle/>
                    <a:p>
                      <a:pPr rtl="1"/>
                      <a:r>
                        <a:rPr lang="en-US" dirty="0" smtClean="0"/>
                        <a:t>300</a:t>
                      </a:r>
                      <a:endParaRPr lang="ar-SA"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dirty="0" err="1" smtClean="0"/>
                        <a:t>Ms_as</a:t>
                      </a:r>
                      <a:endParaRPr lang="ar-SA" dirty="0" smtClean="0"/>
                    </a:p>
                    <a:p>
                      <a:pPr rtl="1"/>
                      <a:endParaRPr lang="ar-SA" dirty="0"/>
                    </a:p>
                  </a:txBody>
                  <a:tcPr/>
                </a:tc>
              </a:tr>
              <a:tr h="315079">
                <a:tc>
                  <a:txBody>
                    <a:bodyPr/>
                    <a:lstStyle/>
                    <a:p>
                      <a:pPr rtl="1"/>
                      <a:endParaRPr lang="ar-SA"/>
                    </a:p>
                  </a:txBody>
                  <a:tcPr/>
                </a:tc>
                <a:tc>
                  <a:txBody>
                    <a:bodyPr/>
                    <a:lstStyle/>
                    <a:p>
                      <a:pPr rtl="1"/>
                      <a:endParaRPr lang="ar-SA" dirty="0"/>
                    </a:p>
                  </a:txBody>
                  <a:tcPr/>
                </a:tc>
                <a:tc>
                  <a:txBody>
                    <a:bodyPr/>
                    <a:lstStyle/>
                    <a:p>
                      <a:pPr rtl="1"/>
                      <a:endParaRPr lang="ar-SA" dirty="0"/>
                    </a:p>
                  </a:txBody>
                  <a:tcPr/>
                </a:tc>
              </a:tr>
            </a:tbl>
          </a:graphicData>
        </a:graphic>
      </p:graphicFrame>
      <p:sp>
        <p:nvSpPr>
          <p:cNvPr id="7" name="TextBox 6"/>
          <p:cNvSpPr txBox="1"/>
          <p:nvPr/>
        </p:nvSpPr>
        <p:spPr>
          <a:xfrm>
            <a:off x="4067944" y="491480"/>
            <a:ext cx="792088" cy="461665"/>
          </a:xfrm>
          <a:prstGeom prst="rect">
            <a:avLst/>
          </a:prstGeom>
          <a:noFill/>
        </p:spPr>
        <p:txBody>
          <a:bodyPr wrap="square" rtlCol="1">
            <a:spAutoFit/>
          </a:bodyPr>
          <a:lstStyle/>
          <a:p>
            <a:r>
              <a:rPr lang="en-US" dirty="0" smtClean="0"/>
              <a:t>fare</a:t>
            </a:r>
            <a:endParaRPr lang="ar-SA" dirty="0"/>
          </a:p>
        </p:txBody>
      </p:sp>
      <p:sp>
        <p:nvSpPr>
          <p:cNvPr id="8" name="TextBox 7"/>
          <p:cNvSpPr txBox="1"/>
          <p:nvPr/>
        </p:nvSpPr>
        <p:spPr>
          <a:xfrm>
            <a:off x="4716016" y="2319263"/>
            <a:ext cx="1008112" cy="830997"/>
          </a:xfrm>
          <a:prstGeom prst="rect">
            <a:avLst/>
          </a:prstGeom>
          <a:noFill/>
        </p:spPr>
        <p:txBody>
          <a:bodyPr wrap="square" rtlCol="1">
            <a:spAutoFit/>
          </a:bodyPr>
          <a:lstStyle/>
          <a:p>
            <a:r>
              <a:rPr lang="en-US" dirty="0" err="1" smtClean="0"/>
              <a:t>New_table</a:t>
            </a:r>
            <a:endParaRPr lang="ar-SA" dirty="0"/>
          </a:p>
        </p:txBody>
      </p:sp>
    </p:spTree>
    <p:extLst>
      <p:ext uri="{BB962C8B-B14F-4D97-AF65-F5344CB8AC3E}">
        <p14:creationId xmlns:p14="http://schemas.microsoft.com/office/powerpoint/2010/main" val="25640403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720" y="116632"/>
            <a:ext cx="8616752" cy="1143000"/>
          </a:xfrm>
          <a:solidFill>
            <a:schemeClr val="bg1"/>
          </a:solidFill>
        </p:spPr>
        <p:txBody>
          <a:bodyPr/>
          <a:lstStyle/>
          <a:p>
            <a:r>
              <a:rPr lang="en-US" dirty="0" smtClean="0"/>
              <a:t>NULL Statement</a:t>
            </a:r>
            <a:endParaRPr lang="ar-SA" dirty="0"/>
          </a:p>
        </p:txBody>
      </p:sp>
      <p:sp>
        <p:nvSpPr>
          <p:cNvPr id="3" name="Content Placeholder 2"/>
          <p:cNvSpPr>
            <a:spLocks noGrp="1"/>
          </p:cNvSpPr>
          <p:nvPr>
            <p:ph idx="1"/>
          </p:nvPr>
        </p:nvSpPr>
        <p:spPr>
          <a:xfrm>
            <a:off x="228600" y="1412776"/>
            <a:ext cx="8534400" cy="5445224"/>
          </a:xfrm>
        </p:spPr>
        <p:txBody>
          <a:bodyPr/>
          <a:lstStyle/>
          <a:p>
            <a:r>
              <a:rPr lang="en-US" dirty="0" smtClean="0"/>
              <a:t>The NULL statement is used to explicitly specify inaction. </a:t>
            </a:r>
            <a:r>
              <a:rPr lang="en-US" dirty="0" err="1" smtClean="0"/>
              <a:t>i.e</a:t>
            </a:r>
            <a:r>
              <a:rPr lang="en-US" dirty="0" smtClean="0"/>
              <a:t> it does nothing other than pass control to the next statement .</a:t>
            </a:r>
          </a:p>
          <a:p>
            <a:r>
              <a:rPr lang="en-US" dirty="0" smtClean="0"/>
              <a:t>For example :</a:t>
            </a:r>
          </a:p>
          <a:p>
            <a:pPr marL="0" indent="0">
              <a:buNone/>
            </a:pPr>
            <a:r>
              <a:rPr lang="en-US" sz="2800" dirty="0" smtClean="0"/>
              <a:t>IF </a:t>
            </a:r>
            <a:r>
              <a:rPr lang="en-US" sz="2800" dirty="0" err="1" smtClean="0"/>
              <a:t>newfare</a:t>
            </a:r>
            <a:r>
              <a:rPr lang="en-US" sz="2800" dirty="0" smtClean="0"/>
              <a:t>&gt;90 THEN </a:t>
            </a:r>
          </a:p>
          <a:p>
            <a:pPr marL="0" indent="0">
              <a:buNone/>
            </a:pPr>
            <a:r>
              <a:rPr lang="en-US" sz="2800" dirty="0" smtClean="0"/>
              <a:t>Statements;</a:t>
            </a:r>
          </a:p>
          <a:p>
            <a:pPr marL="0" indent="0">
              <a:buNone/>
            </a:pPr>
            <a:r>
              <a:rPr lang="en-US" sz="2800" dirty="0" smtClean="0"/>
              <a:t>ELSE</a:t>
            </a:r>
          </a:p>
          <a:p>
            <a:pPr marL="0" indent="0">
              <a:buNone/>
            </a:pPr>
            <a:r>
              <a:rPr lang="en-US" sz="2800" dirty="0" smtClean="0"/>
              <a:t>NULL;</a:t>
            </a:r>
          </a:p>
          <a:p>
            <a:pPr marL="0" indent="0">
              <a:buNone/>
            </a:pPr>
            <a:r>
              <a:rPr lang="en-US" sz="2800" dirty="0" smtClean="0"/>
              <a:t>END IF ;</a:t>
            </a:r>
            <a:r>
              <a:rPr lang="en-US" dirty="0" smtClean="0"/>
              <a:t> </a:t>
            </a:r>
            <a:endParaRPr lang="ar-SA" dirty="0"/>
          </a:p>
        </p:txBody>
      </p:sp>
      <p:sp>
        <p:nvSpPr>
          <p:cNvPr id="4" name="Slide Number Placeholder 3"/>
          <p:cNvSpPr>
            <a:spLocks noGrp="1"/>
          </p:cNvSpPr>
          <p:nvPr>
            <p:ph type="sldNum" sz="quarter" idx="12"/>
          </p:nvPr>
        </p:nvSpPr>
        <p:spPr/>
        <p:txBody>
          <a:bodyPr/>
          <a:lstStyle/>
          <a:p>
            <a:pPr>
              <a:defRPr/>
            </a:pPr>
            <a:fld id="{6D7F1AAD-AA9F-4BDC-9766-7BF280160118}" type="slidenum">
              <a:rPr lang="ar-SA" altLang="en-US" smtClean="0"/>
              <a:pPr>
                <a:defRPr/>
              </a:pPr>
              <a:t>31</a:t>
            </a:fld>
            <a:endParaRPr lang="en-US" altLang="en-US"/>
          </a:p>
        </p:txBody>
      </p:sp>
    </p:spTree>
    <p:extLst>
      <p:ext uri="{BB962C8B-B14F-4D97-AF65-F5344CB8AC3E}">
        <p14:creationId xmlns:p14="http://schemas.microsoft.com/office/powerpoint/2010/main" val="24702290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7650" name="Content Placeholder 2"/>
          <p:cNvSpPr>
            <a:spLocks noGrp="1"/>
          </p:cNvSpPr>
          <p:nvPr>
            <p:ph idx="1"/>
          </p:nvPr>
        </p:nvSpPr>
        <p:spPr>
          <a:xfrm>
            <a:off x="228600" y="571500"/>
            <a:ext cx="8534400" cy="2286000"/>
          </a:xfrm>
        </p:spPr>
        <p:txBody>
          <a:bodyPr/>
          <a:lstStyle/>
          <a:p>
            <a:pPr>
              <a:buFont typeface="Monotype Sorts"/>
              <a:buNone/>
            </a:pPr>
            <a:r>
              <a:rPr lang="en-US" sz="11500" smtClean="0"/>
              <a:t>THE END </a:t>
            </a:r>
            <a:endParaRPr lang="ar-SA" sz="11500" smtClean="0"/>
          </a:p>
        </p:txBody>
      </p:sp>
      <p:sp>
        <p:nvSpPr>
          <p:cNvPr id="2765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defRPr sz="2400">
                <a:solidFill>
                  <a:schemeClr val="tx1"/>
                </a:solidFill>
                <a:latin typeface="Times New Roman" pitchFamily="18" charset="0"/>
              </a:defRPr>
            </a:lvl1pPr>
            <a:lvl2pPr marL="742950" indent="-285750" rtl="0" eaLnBrk="0" hangingPunct="0">
              <a:defRPr sz="2400">
                <a:solidFill>
                  <a:schemeClr val="tx1"/>
                </a:solidFill>
                <a:latin typeface="Times New Roman" pitchFamily="18" charset="0"/>
              </a:defRPr>
            </a:lvl2pPr>
            <a:lvl3pPr marL="1143000" indent="-228600" rtl="0" eaLnBrk="0" hangingPunct="0">
              <a:defRPr sz="2400">
                <a:solidFill>
                  <a:schemeClr val="tx1"/>
                </a:solidFill>
                <a:latin typeface="Times New Roman" pitchFamily="18" charset="0"/>
              </a:defRPr>
            </a:lvl3pPr>
            <a:lvl4pPr marL="1600200" indent="-228600" rtl="0" eaLnBrk="0" hangingPunct="0">
              <a:defRPr sz="2400">
                <a:solidFill>
                  <a:schemeClr val="tx1"/>
                </a:solidFill>
                <a:latin typeface="Times New Roman" pitchFamily="18" charset="0"/>
              </a:defRPr>
            </a:lvl4pPr>
            <a:lvl5pPr marL="2057400" indent="-228600" rtl="0" eaLnBrk="0" hangingPunct="0">
              <a:defRPr sz="2400">
                <a:solidFill>
                  <a:schemeClr val="tx1"/>
                </a:solidFill>
                <a:latin typeface="Times New Roman" pitchFamily="18" charset="0"/>
              </a:defRPr>
            </a:lvl5pPr>
            <a:lvl6pPr marL="2514600" indent="-228600" rtl="0" eaLnBrk="0" fontAlgn="base" hangingPunct="0">
              <a:spcBef>
                <a:spcPct val="0"/>
              </a:spcBef>
              <a:spcAft>
                <a:spcPct val="0"/>
              </a:spcAft>
              <a:defRPr sz="2400">
                <a:solidFill>
                  <a:schemeClr val="tx1"/>
                </a:solidFill>
                <a:latin typeface="Times New Roman" pitchFamily="18" charset="0"/>
              </a:defRPr>
            </a:lvl6pPr>
            <a:lvl7pPr marL="2971800" indent="-228600" rtl="0" eaLnBrk="0" fontAlgn="base" hangingPunct="0">
              <a:spcBef>
                <a:spcPct val="0"/>
              </a:spcBef>
              <a:spcAft>
                <a:spcPct val="0"/>
              </a:spcAft>
              <a:defRPr sz="2400">
                <a:solidFill>
                  <a:schemeClr val="tx1"/>
                </a:solidFill>
                <a:latin typeface="Times New Roman" pitchFamily="18" charset="0"/>
              </a:defRPr>
            </a:lvl7pPr>
            <a:lvl8pPr marL="3429000" indent="-228600" rtl="0" eaLnBrk="0" fontAlgn="base" hangingPunct="0">
              <a:spcBef>
                <a:spcPct val="0"/>
              </a:spcBef>
              <a:spcAft>
                <a:spcPct val="0"/>
              </a:spcAft>
              <a:defRPr sz="2400">
                <a:solidFill>
                  <a:schemeClr val="tx1"/>
                </a:solidFill>
                <a:latin typeface="Times New Roman" pitchFamily="18" charset="0"/>
              </a:defRPr>
            </a:lvl8pPr>
            <a:lvl9pPr marL="3886200" indent="-228600" rtl="0" eaLnBrk="0" fontAlgn="base" hangingPunct="0">
              <a:spcBef>
                <a:spcPct val="0"/>
              </a:spcBef>
              <a:spcAft>
                <a:spcPct val="0"/>
              </a:spcAft>
              <a:defRPr sz="2400">
                <a:solidFill>
                  <a:schemeClr val="tx1"/>
                </a:solidFill>
                <a:latin typeface="Times New Roman" pitchFamily="18" charset="0"/>
              </a:defRPr>
            </a:lvl9pPr>
          </a:lstStyle>
          <a:p>
            <a:fld id="{A661ABE2-43DB-4D22-A1AF-9C02FA587D05}" type="slidenum">
              <a:rPr lang="ar-SA" altLang="en-US" sz="1400" smtClean="0"/>
              <a:pPr/>
              <a:t>32</a:t>
            </a:fld>
            <a:endParaRPr lang="en-US" altLang="en-US" sz="14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lipboard">
  <a:themeElements>
    <a:clrScheme name="Clipboard 1">
      <a:dk1>
        <a:srgbClr val="000000"/>
      </a:dk1>
      <a:lt1>
        <a:srgbClr val="FFFFCC"/>
      </a:lt1>
      <a:dk2>
        <a:srgbClr val="000000"/>
      </a:dk2>
      <a:lt2>
        <a:srgbClr val="663300"/>
      </a:lt2>
      <a:accent1>
        <a:srgbClr val="339933"/>
      </a:accent1>
      <a:accent2>
        <a:srgbClr val="800000"/>
      </a:accent2>
      <a:accent3>
        <a:srgbClr val="FFFFE2"/>
      </a:accent3>
      <a:accent4>
        <a:srgbClr val="000000"/>
      </a:accent4>
      <a:accent5>
        <a:srgbClr val="ADCAAD"/>
      </a:accent5>
      <a:accent6>
        <a:srgbClr val="730000"/>
      </a:accent6>
      <a:hlink>
        <a:srgbClr val="0066CC"/>
      </a:hlink>
      <a:folHlink>
        <a:srgbClr val="FFCC66"/>
      </a:folHlink>
    </a:clrScheme>
    <a:fontScheme name="Clipboard">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lipboard 1">
        <a:dk1>
          <a:srgbClr val="000000"/>
        </a:dk1>
        <a:lt1>
          <a:srgbClr val="FFFFCC"/>
        </a:lt1>
        <a:dk2>
          <a:srgbClr val="000000"/>
        </a:dk2>
        <a:lt2>
          <a:srgbClr val="663300"/>
        </a:lt2>
        <a:accent1>
          <a:srgbClr val="339933"/>
        </a:accent1>
        <a:accent2>
          <a:srgbClr val="800000"/>
        </a:accent2>
        <a:accent3>
          <a:srgbClr val="FFFFE2"/>
        </a:accent3>
        <a:accent4>
          <a:srgbClr val="000000"/>
        </a:accent4>
        <a:accent5>
          <a:srgbClr val="ADCAAD"/>
        </a:accent5>
        <a:accent6>
          <a:srgbClr val="730000"/>
        </a:accent6>
        <a:hlink>
          <a:srgbClr val="0066CC"/>
        </a:hlink>
        <a:folHlink>
          <a:srgbClr val="FFCC66"/>
        </a:folHlink>
      </a:clrScheme>
      <a:clrMap bg1="lt1" tx1="dk1" bg2="lt2" tx2="dk2" accent1="accent1" accent2="accent2" accent3="accent3" accent4="accent4" accent5="accent5" accent6="accent6" hlink="hlink" folHlink="folHlink"/>
    </a:extraClrScheme>
    <a:extraClrScheme>
      <a:clrScheme name="Clipboard 2">
        <a:dk1>
          <a:srgbClr val="000000"/>
        </a:dk1>
        <a:lt1>
          <a:srgbClr val="FFFFFF"/>
        </a:lt1>
        <a:dk2>
          <a:srgbClr val="000000"/>
        </a:dk2>
        <a:lt2>
          <a:srgbClr val="663300"/>
        </a:lt2>
        <a:accent1>
          <a:srgbClr val="CBCBCB"/>
        </a:accent1>
        <a:accent2>
          <a:srgbClr val="6699FF"/>
        </a:accent2>
        <a:accent3>
          <a:srgbClr val="FFFFFF"/>
        </a:accent3>
        <a:accent4>
          <a:srgbClr val="000000"/>
        </a:accent4>
        <a:accent5>
          <a:srgbClr val="E2E2E2"/>
        </a:accent5>
        <a:accent6>
          <a:srgbClr val="5C8AE7"/>
        </a:accent6>
        <a:hlink>
          <a:srgbClr val="FF0033"/>
        </a:hlink>
        <a:folHlink>
          <a:srgbClr val="00CC99"/>
        </a:folHlink>
      </a:clrScheme>
      <a:clrMap bg1="lt1" tx1="dk1" bg2="lt2" tx2="dk2" accent1="accent1" accent2="accent2" accent3="accent3" accent4="accent4" accent5="accent5" accent6="accent6" hlink="hlink" folHlink="folHlink"/>
    </a:extraClrScheme>
    <a:extraClrScheme>
      <a:clrScheme name="Clipboard 3">
        <a:dk1>
          <a:srgbClr val="000000"/>
        </a:dk1>
        <a:lt1>
          <a:srgbClr val="FFFFFF"/>
        </a:lt1>
        <a:dk2>
          <a:srgbClr val="000000"/>
        </a:dk2>
        <a:lt2>
          <a:srgbClr val="00000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Clipboard 4">
        <a:dk1>
          <a:srgbClr val="000000"/>
        </a:dk1>
        <a:lt1>
          <a:srgbClr val="FFFFFF"/>
        </a:lt1>
        <a:dk2>
          <a:srgbClr val="000000"/>
        </a:dk2>
        <a:lt2>
          <a:srgbClr val="00000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ipboard 5">
        <a:dk1>
          <a:srgbClr val="000000"/>
        </a:dk1>
        <a:lt1>
          <a:srgbClr val="FFFFFF"/>
        </a:lt1>
        <a:dk2>
          <a:srgbClr val="000000"/>
        </a:dk2>
        <a:lt2>
          <a:srgbClr val="66330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ipboard 6">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2317</TotalTime>
  <Words>1416</Words>
  <Application>Microsoft Office PowerPoint</Application>
  <PresentationFormat>On-screen Show (4:3)</PresentationFormat>
  <Paragraphs>359</Paragraphs>
  <Slides>32</Slides>
  <Notes>8</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Clipboard</vt:lpstr>
      <vt:lpstr>PowerPoint Presentation</vt:lpstr>
      <vt:lpstr>PowerPoint Presentation</vt:lpstr>
      <vt:lpstr>Conditional statements</vt:lpstr>
      <vt:lpstr>Conditional statements</vt:lpstr>
      <vt:lpstr>PL/SQL Decision Control Structures</vt:lpstr>
      <vt:lpstr>PowerPoint Presentation</vt:lpstr>
      <vt:lpstr>Example</vt:lpstr>
      <vt:lpstr>Example (cont.)</vt:lpstr>
      <vt:lpstr>IF/ELSIF Example</vt:lpstr>
      <vt:lpstr>Complex Conditions</vt:lpstr>
      <vt:lpstr>Conditional logic</vt:lpstr>
      <vt:lpstr>IF-THEN-ELSIF Statements</vt:lpstr>
      <vt:lpstr>Suppose we have the following table:</vt:lpstr>
      <vt:lpstr>                Solution</vt:lpstr>
      <vt:lpstr>PowerPoint Presentation</vt:lpstr>
      <vt:lpstr>PowerPoint Presentation</vt:lpstr>
      <vt:lpstr>Loops</vt:lpstr>
      <vt:lpstr>The LOOP...EXIT Loop</vt:lpstr>
      <vt:lpstr>The LOOP...EXIT Loop</vt:lpstr>
      <vt:lpstr>The LOOP...EXIT WHEN Loop</vt:lpstr>
      <vt:lpstr>The LOOP...EXIT WHEN Loop</vt:lpstr>
      <vt:lpstr>The WHILE...LOOP</vt:lpstr>
      <vt:lpstr>The WHILE...LOOP</vt:lpstr>
      <vt:lpstr>The Numeric FOR Loop</vt:lpstr>
      <vt:lpstr>Loops: FOR Loop</vt:lpstr>
      <vt:lpstr>PowerPoint Presentation</vt:lpstr>
      <vt:lpstr>GOTO statement </vt:lpstr>
      <vt:lpstr>PowerPoint Presentation</vt:lpstr>
      <vt:lpstr>PowerPoint Presentation</vt:lpstr>
      <vt:lpstr>PowerPoint Presentation</vt:lpstr>
      <vt:lpstr>NULL Statement</vt:lpstr>
      <vt:lpstr>PowerPoint Presentation</vt:lpstr>
    </vt:vector>
  </TitlesOfParts>
  <Company>Rochester Institute of Technology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Introduction</dc:title>
  <dc:creator>Elizabeth Lane Lawley</dc:creator>
  <cp:lastModifiedBy>lenda</cp:lastModifiedBy>
  <cp:revision>234</cp:revision>
  <dcterms:created xsi:type="dcterms:W3CDTF">2000-10-30T22:31:36Z</dcterms:created>
  <dcterms:modified xsi:type="dcterms:W3CDTF">2012-03-06T05:40:42Z</dcterms:modified>
</cp:coreProperties>
</file>