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4" r:id="rId5"/>
    <p:sldId id="285" r:id="rId6"/>
    <p:sldId id="288" r:id="rId7"/>
    <p:sldId id="299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63D48-A9D6-4187-8668-5AA11DDD4C07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641027"/>
      </p:ext>
    </p:extLst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6F323-8C9F-4AC3-9052-81E6B8EBEB54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3368844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0E187-27B7-452E-898D-84752B87332C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828016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6B4B3-2BD6-4816-87AF-E3DCBE454406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944478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E9DD2D-75EC-441B-B455-E9E3140A74D5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747741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7C5134-9108-4F9E-9534-E90ACE6F7781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52929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88C08-1FFB-4619-BC29-E935A67967CC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0786663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BB737-FD8C-49D1-815C-C8B35925F01D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303749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230300-F939-4F98-B59B-27432F903915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289228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C8C49-BCF8-48D9-B544-151454BF4A7D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359456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A96AE-95FC-4EAF-974D-2F195D18C4EF}" type="slidenum">
              <a:rPr lang="ar-SA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005984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pitchFamily="34" charset="0"/>
              </a:defRPr>
            </a:lvl1pPr>
          </a:lstStyle>
          <a:p>
            <a:fld id="{568620E5-401F-4757-8269-EE05A158F219}" type="slidenum">
              <a:rPr lang="ar-SA"/>
              <a:pPr/>
              <a:t>‹#›</a:t>
            </a:fld>
            <a:endParaRPr lang="fr-FR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765175"/>
            <a:ext cx="7345363" cy="1655763"/>
          </a:xfrm>
        </p:spPr>
        <p:txBody>
          <a:bodyPr/>
          <a:lstStyle/>
          <a:p>
            <a:pPr algn="l"/>
            <a:r>
              <a:rPr lang="en-US" sz="4000">
                <a:solidFill>
                  <a:schemeClr val="accent2"/>
                </a:solidFill>
              </a:rPr>
              <a:t>Composite data types_ PL/SQL table </a:t>
            </a:r>
            <a:endParaRPr lang="fr-FR" sz="4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accent2"/>
                </a:solidFill>
              </a:rPr>
              <a:t>Composite data types</a:t>
            </a:r>
            <a:endParaRPr lang="fr-FR" sz="4000">
              <a:solidFill>
                <a:schemeClr val="accent2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400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PL/SQL provides three composite data types : TABLE , ROCORD , and VARRAY.</a:t>
            </a:r>
          </a:p>
          <a:p>
            <a:pPr>
              <a:lnSpc>
                <a:spcPct val="90000"/>
              </a:lnSpc>
            </a:pPr>
            <a:r>
              <a:rPr lang="en-US" sz="2400"/>
              <a:t>Objects of type TABLE are called PL/SQL tables ,which are modeled as database tables .</a:t>
            </a:r>
          </a:p>
          <a:p>
            <a:pPr>
              <a:lnSpc>
                <a:spcPct val="90000"/>
              </a:lnSpc>
            </a:pPr>
            <a:r>
              <a:rPr lang="en-US" sz="2400"/>
              <a:t>PL/SQL tables use a primary key as array access to rows . </a:t>
            </a:r>
          </a:p>
          <a:p>
            <a:pPr>
              <a:lnSpc>
                <a:spcPct val="90000"/>
              </a:lnSpc>
            </a:pPr>
            <a:r>
              <a:rPr lang="en-US" sz="2400"/>
              <a:t>The size of a PL/SQL is un constrained, i.e, the table size grows as new rows are added .</a:t>
            </a:r>
          </a:p>
          <a:p>
            <a:pPr>
              <a:lnSpc>
                <a:spcPct val="90000"/>
              </a:lnSpc>
            </a:pPr>
            <a:r>
              <a:rPr lang="en-US" sz="2400"/>
              <a:t>PL/SQL tables can have one column and a primary key , neither of these can named . </a:t>
            </a:r>
          </a:p>
          <a:p>
            <a:pPr>
              <a:lnSpc>
                <a:spcPct val="90000"/>
              </a:lnSpc>
            </a:pPr>
            <a:r>
              <a:rPr lang="en-US" sz="2400"/>
              <a:t>The column can have any data type , but the primary key must be of the type BINARY_INTEGER.</a:t>
            </a:r>
          </a:p>
          <a:p>
            <a:pPr>
              <a:lnSpc>
                <a:spcPct val="90000"/>
              </a:lnSpc>
            </a:pPr>
            <a:r>
              <a:rPr lang="en-US" sz="2400"/>
              <a:t>You can visualize a PL/SQL to be a single dimension vertical array , which can hold unlimited elements </a:t>
            </a:r>
            <a:endParaRPr lang="en-CA" sz="240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noFill/>
          <a:ln/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Declaring PL/SQL </a:t>
            </a:r>
            <a:endParaRPr lang="fr-FR">
              <a:solidFill>
                <a:schemeClr val="accent2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sz="2800"/>
              <a:t>Declaration of PL/SQL tables is done in two steps 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/>
              <a:t>Define a TYPE 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/>
              <a:t>Declare PL/SQL tables of that type .</a:t>
            </a:r>
          </a:p>
          <a:p>
            <a:pPr marL="609600" indent="-609600">
              <a:lnSpc>
                <a:spcPct val="90000"/>
              </a:lnSpc>
            </a:pPr>
            <a:r>
              <a:rPr lang="en-US" sz="2800"/>
              <a:t>TABLE types can be defined in the declarative part of any block , subprogram, or package using following syntax :</a:t>
            </a:r>
          </a:p>
          <a:p>
            <a:pPr marL="609600" indent="-609600">
              <a:lnSpc>
                <a:spcPct val="90000"/>
              </a:lnSpc>
            </a:pPr>
            <a:r>
              <a:rPr lang="en-US" sz="2800"/>
              <a:t>TYPE&lt;type name&gt; IS TABLE OF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800"/>
              <a:t>       {column type | varible datatype} [not null]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800"/>
              <a:t>        INDEX BY BINARY _INTERGER;  </a:t>
            </a:r>
            <a:endParaRPr lang="en-CA" sz="280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The clause INDEX BY BINARY_INTEGER is a mandatory feature of the PL/SQL table declaration .</a:t>
            </a:r>
          </a:p>
          <a:p>
            <a:pPr>
              <a:lnSpc>
                <a:spcPct val="90000"/>
              </a:lnSpc>
            </a:pPr>
            <a:r>
              <a:rPr lang="en-US" sz="2800"/>
              <a:t>A PL/SQL table of the type defined can be declared in the following way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&lt;plsql_table_variablename&gt;&lt;typename&gt;;</a:t>
            </a:r>
          </a:p>
          <a:p>
            <a:pPr>
              <a:lnSpc>
                <a:spcPct val="90000"/>
              </a:lnSpc>
            </a:pPr>
            <a:r>
              <a:rPr lang="en-US" sz="2800"/>
              <a:t>For example , in the declarion section a type of PL/SQL table can be defined as follows: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TYPE nametabtyp IS TABLE OF CHAR(10)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INDEX BY BINARY_INTEGER;</a:t>
            </a:r>
          </a:p>
          <a:p>
            <a:pPr>
              <a:lnSpc>
                <a:spcPct val="90000"/>
              </a:lnSpc>
            </a:pPr>
            <a:r>
              <a:rPr lang="en-US" sz="2800"/>
              <a:t>Now PL/SQL tables of the type nametabtyp can be declared as follows: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Name_tab nametabtyp;</a:t>
            </a:r>
            <a:endParaRPr lang="en-CA" sz="280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Referencing PL/SQL tables</a:t>
            </a:r>
            <a:endParaRPr lang="en-CA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435975" cy="53292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To reference rows in a PL/SQL table , a primary key value has to be specified using the following array _ like syntax :</a:t>
            </a:r>
          </a:p>
          <a:p>
            <a:pPr>
              <a:lnSpc>
                <a:spcPct val="80000"/>
              </a:lnSpc>
            </a:pPr>
            <a:r>
              <a:rPr lang="en-US" sz="2800"/>
              <a:t>&lt;plsql_tab_variablename&gt;(index_subscript)</a:t>
            </a:r>
          </a:p>
          <a:p>
            <a:pPr>
              <a:lnSpc>
                <a:spcPct val="80000"/>
              </a:lnSpc>
            </a:pPr>
            <a:r>
              <a:rPr lang="en-US" sz="2800"/>
              <a:t>For example , to reference rows in PL/SQL table name_tab, you would use: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   name_tab(3);</a:t>
            </a:r>
          </a:p>
          <a:p>
            <a:pPr>
              <a:lnSpc>
                <a:spcPct val="80000"/>
              </a:lnSpc>
            </a:pPr>
            <a:r>
              <a:rPr lang="en-US" sz="2800"/>
              <a:t>To assign the value of a PL/SQL expression to a specific row you can use the following syntax 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&lt;plsql_tab_variablename&gt;(index_subscript):=plsql_expression; </a:t>
            </a:r>
          </a:p>
          <a:p>
            <a:pPr>
              <a:lnSpc>
                <a:spcPct val="80000"/>
              </a:lnSpc>
            </a:pPr>
            <a:r>
              <a:rPr lang="en-US" sz="2800"/>
              <a:t>Example: name_tab(5):=‘MICKY’;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</a:t>
            </a:r>
            <a:endParaRPr lang="en-CA" sz="280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Composite data types _ PL/SQL RECORD types </a:t>
            </a:r>
            <a:endParaRPr lang="en-CA" sz="400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Objects of type RECORD are called records .</a:t>
            </a:r>
          </a:p>
          <a:p>
            <a:r>
              <a:rPr lang="en-US"/>
              <a:t>Unlike PL/SQL tables , records have uniquely name fields , which can belong to different data types. </a:t>
            </a:r>
            <a:endParaRPr lang="en-CA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TYPE </a:t>
            </a:r>
            <a:r>
              <a:rPr lang="en-US" sz="2400" dirty="0" err="1"/>
              <a:t>nametabtyp</a:t>
            </a:r>
            <a:r>
              <a:rPr lang="en-US" sz="2400" dirty="0"/>
              <a:t> IS TABLE OF CHAR(10) INDEX BY BINARY_INTEGER;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err="1"/>
              <a:t>Name_tab</a:t>
            </a:r>
            <a:r>
              <a:rPr lang="en-US" sz="2400" dirty="0"/>
              <a:t> </a:t>
            </a:r>
            <a:r>
              <a:rPr lang="en-US" sz="2400" dirty="0" err="1"/>
              <a:t>nametabtyp</a:t>
            </a:r>
            <a:r>
              <a:rPr lang="en-US" sz="24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/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err="1" smtClean="0"/>
              <a:t>Num</a:t>
            </a:r>
            <a:r>
              <a:rPr lang="en-US" sz="2400" dirty="0"/>
              <a:t>:=1;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     </a:t>
            </a:r>
            <a:r>
              <a:rPr lang="en-US" sz="2400" dirty="0" smtClean="0"/>
              <a:t>LOOP         </a:t>
            </a:r>
            <a:endParaRPr lang="en-US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/>
              <a:t>       </a:t>
            </a:r>
            <a:r>
              <a:rPr lang="en-US" sz="2400" dirty="0" err="1" smtClean="0"/>
              <a:t>Name_table</a:t>
            </a:r>
            <a:r>
              <a:rPr lang="en-US" sz="2400" dirty="0" smtClean="0"/>
              <a:t> (</a:t>
            </a:r>
            <a:r>
              <a:rPr lang="en-US" sz="2400" dirty="0" err="1" smtClean="0"/>
              <a:t>num</a:t>
            </a:r>
            <a:r>
              <a:rPr lang="en-US" sz="2400" dirty="0" smtClean="0"/>
              <a:t>) :=‘</a:t>
            </a:r>
            <a:r>
              <a:rPr lang="en-US" sz="2400" dirty="0" err="1" smtClean="0"/>
              <a:t>Mikey</a:t>
            </a:r>
            <a:r>
              <a:rPr lang="en-US" sz="2400" dirty="0" smtClean="0"/>
              <a:t>’; </a:t>
            </a: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            </a:t>
            </a:r>
            <a:r>
              <a:rPr lang="en-US" sz="2400" dirty="0" err="1"/>
              <a:t>num</a:t>
            </a:r>
            <a:r>
              <a:rPr lang="en-US" sz="2400" dirty="0"/>
              <a:t>:= num+1</a:t>
            </a:r>
            <a:r>
              <a:rPr lang="en-US" sz="2400" dirty="0" smtClean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/>
              <a:t>Exit when </a:t>
            </a:r>
            <a:r>
              <a:rPr lang="en-US" sz="2400" dirty="0" err="1" smtClean="0"/>
              <a:t>num</a:t>
            </a:r>
            <a:r>
              <a:rPr lang="en-US" sz="2400" dirty="0" smtClean="0"/>
              <a:t> &gt;5 ; </a:t>
            </a: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     END LOOP;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/>
              <a:t>FOR </a:t>
            </a:r>
            <a:r>
              <a:rPr lang="en-US" sz="2400" dirty="0"/>
              <a:t>i IN 1</a:t>
            </a:r>
            <a:r>
              <a:rPr lang="en-US" sz="2400" dirty="0" smtClean="0"/>
              <a:t>..</a:t>
            </a:r>
            <a:r>
              <a:rPr lang="en-US" sz="2400" dirty="0"/>
              <a:t>5</a:t>
            </a:r>
            <a:r>
              <a:rPr lang="en-US" sz="2400" dirty="0" smtClean="0"/>
              <a:t> </a:t>
            </a:r>
            <a:r>
              <a:rPr lang="en-US" sz="2400" dirty="0"/>
              <a:t>LOOP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       DBMS_OUTPUT.PUT_LINE(‘Name’|| I ||’:’|| </a:t>
            </a:r>
            <a:r>
              <a:rPr lang="en-US" sz="2400" dirty="0" err="1"/>
              <a:t>name_tab</a:t>
            </a:r>
            <a:r>
              <a:rPr lang="en-US" sz="2400" dirty="0"/>
              <a:t>(i));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END LOOP;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END;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/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82562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Declaring Records</a:t>
            </a:r>
            <a:endParaRPr lang="en-CA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4744"/>
            <a:ext cx="8229600" cy="5544616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sz="2400" dirty="0"/>
              <a:t>Like PL/SQL tables , records must be declared in two steps: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400" dirty="0"/>
              <a:t>Define the RECORD type 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400" dirty="0"/>
              <a:t>Declare </a:t>
            </a:r>
            <a:r>
              <a:rPr lang="en-US" sz="2400" dirty="0" err="1"/>
              <a:t>user_defined</a:t>
            </a:r>
            <a:r>
              <a:rPr lang="en-US" sz="2400" dirty="0"/>
              <a:t> records of that type .</a:t>
            </a:r>
          </a:p>
          <a:p>
            <a:pPr marL="609600" indent="-609600">
              <a:lnSpc>
                <a:spcPct val="80000"/>
              </a:lnSpc>
            </a:pPr>
            <a:r>
              <a:rPr lang="en-US" sz="2400" dirty="0"/>
              <a:t>The RECORD type can be declared in the declarative part of any block, subprogram , or package using the following syntax: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400" dirty="0"/>
              <a:t>TYPE </a:t>
            </a:r>
            <a:r>
              <a:rPr lang="en-US" sz="2400" dirty="0" err="1"/>
              <a:t>typename</a:t>
            </a:r>
            <a:r>
              <a:rPr lang="en-US" sz="2400" dirty="0"/>
              <a:t> IS RECORD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400" dirty="0"/>
              <a:t>(fieldname1 { </a:t>
            </a:r>
            <a:r>
              <a:rPr lang="en-US" sz="2400" dirty="0" err="1"/>
              <a:t>fieldtype</a:t>
            </a:r>
            <a:r>
              <a:rPr lang="en-US" sz="2400" dirty="0"/>
              <a:t> | </a:t>
            </a:r>
            <a:r>
              <a:rPr lang="en-US" sz="2400" dirty="0" err="1"/>
              <a:t>variable%TYPE</a:t>
            </a:r>
            <a:r>
              <a:rPr lang="en-US" sz="2400" dirty="0"/>
              <a:t> | </a:t>
            </a:r>
            <a:r>
              <a:rPr lang="en-US" sz="2400" dirty="0" err="1"/>
              <a:t>table.column%TYPE</a:t>
            </a:r>
            <a:r>
              <a:rPr lang="en-US" sz="2400" dirty="0"/>
              <a:t>| </a:t>
            </a:r>
            <a:r>
              <a:rPr lang="en-US" sz="2400" dirty="0" err="1"/>
              <a:t>table%ROWTYPE</a:t>
            </a:r>
            <a:r>
              <a:rPr lang="en-US" sz="2400" dirty="0"/>
              <a:t>} [not null],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400" dirty="0"/>
              <a:t>……….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400" dirty="0"/>
              <a:t>……..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400" dirty="0" err="1"/>
              <a:t>fieldnameN</a:t>
            </a:r>
            <a:r>
              <a:rPr lang="en-US" sz="2400" dirty="0"/>
              <a:t> { </a:t>
            </a:r>
            <a:r>
              <a:rPr lang="en-US" sz="2400" dirty="0" err="1"/>
              <a:t>fieldtype</a:t>
            </a:r>
            <a:r>
              <a:rPr lang="en-US" sz="2400" dirty="0"/>
              <a:t> | </a:t>
            </a:r>
            <a:r>
              <a:rPr lang="en-US" sz="2400" dirty="0" err="1"/>
              <a:t>variable%TYPE</a:t>
            </a:r>
            <a:r>
              <a:rPr lang="en-US" sz="2400" dirty="0"/>
              <a:t> | </a:t>
            </a:r>
            <a:r>
              <a:rPr lang="en-US" sz="2400" dirty="0" err="1"/>
              <a:t>table.column%TYPE</a:t>
            </a:r>
            <a:r>
              <a:rPr lang="en-US" sz="2400" dirty="0"/>
              <a:t>| </a:t>
            </a:r>
            <a:r>
              <a:rPr lang="en-US" sz="2400" dirty="0" err="1"/>
              <a:t>table%ROWTYPE</a:t>
            </a:r>
            <a:r>
              <a:rPr lang="en-US" sz="2400" dirty="0"/>
              <a:t>} [not null]);</a:t>
            </a:r>
          </a:p>
          <a:p>
            <a:pPr marL="609600" indent="-609600">
              <a:lnSpc>
                <a:spcPct val="80000"/>
              </a:lnSpc>
            </a:pPr>
            <a:r>
              <a:rPr lang="en-US" sz="2400" dirty="0"/>
              <a:t>The %TYPE and %ROWTYPE attribute can be used to specify a field data type 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sz="2400" dirty="0"/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sz="20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en-US" sz="4000"/>
              <a:t>Example</a:t>
            </a:r>
            <a:br>
              <a:rPr lang="en-US" sz="4000"/>
            </a:br>
            <a:endParaRPr lang="en-CA" sz="400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For example , to store the values of route_code and the fares as a structure , a type of record can be declared as follows: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DECLARE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TYPE route_rec_typ IS RECORD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(route_code varchar2(7) NOT NULL :=‘SAN_LOU’;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First_fare fare.first_fare%TYPE,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Bus_fare fare.bus_fare%TYPE,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Eco_fare fare.eco_fare%TYPE);</a:t>
            </a:r>
            <a:endParaRPr lang="en-CA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r>
              <a:rPr lang="en-US"/>
              <a:t>Note that the field declarations are like a variable declaration . Each field has a unique name and specific data type .</a:t>
            </a:r>
          </a:p>
          <a:p>
            <a:r>
              <a:rPr lang="en-US"/>
              <a:t>The NOT NULL constraint can be added to any field declaration , provided they are initialized .</a:t>
            </a:r>
          </a:p>
          <a:p>
            <a:r>
              <a:rPr lang="en-US"/>
              <a:t>In the above example , once type route_rec_typ is defined , records can be declared of that type as follows :</a:t>
            </a:r>
          </a:p>
          <a:p>
            <a:r>
              <a:rPr lang="en-US"/>
              <a:t>Route_rec route_rec_typ;</a:t>
            </a:r>
            <a:endParaRPr lang="en-CA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r>
              <a:rPr lang="en-US"/>
              <a:t>Unlike PL/SQL tables , a record can be intialized in its declaration as shown below:</a:t>
            </a:r>
          </a:p>
          <a:p>
            <a:pPr>
              <a:buFontTx/>
              <a:buNone/>
            </a:pPr>
            <a:r>
              <a:rPr lang="en-US"/>
              <a:t>DECLARE</a:t>
            </a:r>
          </a:p>
          <a:p>
            <a:pPr>
              <a:buFontTx/>
              <a:buNone/>
            </a:pPr>
            <a:r>
              <a:rPr lang="en-US"/>
              <a:t>TYPE timetyp IS RECORD</a:t>
            </a:r>
          </a:p>
          <a:p>
            <a:pPr>
              <a:buFontTx/>
              <a:buNone/>
            </a:pPr>
            <a:r>
              <a:rPr lang="en-US"/>
              <a:t>(second SMALLINT := 0,</a:t>
            </a:r>
          </a:p>
          <a:p>
            <a:pPr>
              <a:buFontTx/>
              <a:buNone/>
            </a:pPr>
            <a:r>
              <a:rPr lang="en-US"/>
              <a:t>Minute SMALLINT:= 0,</a:t>
            </a:r>
          </a:p>
          <a:p>
            <a:pPr>
              <a:buFontTx/>
              <a:buNone/>
            </a:pPr>
            <a:r>
              <a:rPr lang="en-US"/>
              <a:t>Hour  SMALLINT := 0);</a:t>
            </a:r>
            <a:endParaRPr lang="en-CA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Referncing Records </a:t>
            </a:r>
            <a:endParaRPr lang="en-CA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4006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To reference individual field in a record , dot notation and the following syntax are to be used: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 err="1"/>
              <a:t>Record_name</a:t>
            </a:r>
            <a:r>
              <a:rPr lang="en-US" sz="2000" dirty="0"/>
              <a:t>. </a:t>
            </a:r>
            <a:r>
              <a:rPr lang="en-US" sz="2000" dirty="0" err="1"/>
              <a:t>field_name</a:t>
            </a:r>
            <a:r>
              <a:rPr lang="en-US" sz="2000" dirty="0"/>
              <a:t>;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Instead of assigning values separately to each field in a record, values can be assigned to all field at once .This can be done in two ways.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First , assign one record to another if they belong to the same </a:t>
            </a:r>
            <a:r>
              <a:rPr lang="en-US" sz="2000" dirty="0" err="1"/>
              <a:t>datatype</a:t>
            </a:r>
            <a:r>
              <a:rPr lang="en-US" sz="20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TYPE </a:t>
            </a:r>
            <a:r>
              <a:rPr lang="en-US" sz="2000" dirty="0" err="1"/>
              <a:t>route_rec_typ</a:t>
            </a:r>
            <a:r>
              <a:rPr lang="en-US" sz="2000" dirty="0"/>
              <a:t> IS RECORD(…..);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Route_rec1 </a:t>
            </a:r>
            <a:r>
              <a:rPr lang="en-US" sz="2000" dirty="0" err="1"/>
              <a:t>route_rec_typ</a:t>
            </a:r>
            <a:r>
              <a:rPr lang="en-US" sz="20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Route_rec2 </a:t>
            </a:r>
            <a:r>
              <a:rPr lang="en-US" sz="2000" dirty="0" err="1"/>
              <a:t>route_rec_typ</a:t>
            </a:r>
            <a:r>
              <a:rPr lang="en-US" sz="20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………….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The following assignment is legal 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Route_rec1:= route_rec2;</a:t>
            </a:r>
            <a:endParaRPr lang="en-CA" sz="20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Second , a list of column values can be assigned to a record by using the SELECT or </a:t>
            </a:r>
            <a:r>
              <a:rPr lang="en-US" sz="2800" dirty="0" smtClean="0">
                <a:solidFill>
                  <a:srgbClr val="FF0000"/>
                </a:solidFill>
              </a:rPr>
              <a:t>FETCH</a:t>
            </a:r>
            <a:r>
              <a:rPr lang="en-US" sz="2800" dirty="0" smtClean="0"/>
              <a:t> </a:t>
            </a:r>
            <a:r>
              <a:rPr lang="en-US" sz="2800" dirty="0"/>
              <a:t>statement. Just make sure the column names appear in the same order as the fields in the record.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BEGIN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SELECT </a:t>
            </a:r>
            <a:r>
              <a:rPr lang="en-US" sz="2800" dirty="0" err="1"/>
              <a:t>route_code</a:t>
            </a:r>
            <a:r>
              <a:rPr lang="en-US" sz="2800" dirty="0"/>
              <a:t>, </a:t>
            </a:r>
            <a:r>
              <a:rPr lang="en-US" sz="2800" dirty="0" err="1"/>
              <a:t>first_fare</a:t>
            </a:r>
            <a:r>
              <a:rPr lang="en-US" sz="2800" dirty="0"/>
              <a:t>, </a:t>
            </a:r>
            <a:r>
              <a:rPr lang="en-US" sz="2800" dirty="0" err="1"/>
              <a:t>bus_fare</a:t>
            </a:r>
            <a:r>
              <a:rPr lang="en-US" sz="2800" dirty="0"/>
              <a:t>, </a:t>
            </a:r>
            <a:r>
              <a:rPr lang="en-US" sz="2800" dirty="0" err="1"/>
              <a:t>eco_fare</a:t>
            </a:r>
            <a:r>
              <a:rPr lang="en-US" sz="2800" dirty="0"/>
              <a:t> INTO route_rec1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From fare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Where </a:t>
            </a:r>
            <a:r>
              <a:rPr lang="en-US" sz="2800" dirty="0" err="1"/>
              <a:t>route_code</a:t>
            </a:r>
            <a:r>
              <a:rPr lang="en-US" sz="2800" dirty="0"/>
              <a:t>= ‘SAN_LOU’;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………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END;</a:t>
            </a:r>
          </a:p>
          <a:p>
            <a:pPr algn="r" rtl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FETCH</a:t>
            </a:r>
            <a:r>
              <a:rPr lang="ar-SA" sz="2800" dirty="0" smtClean="0">
                <a:solidFill>
                  <a:srgbClr val="FF0000"/>
                </a:solidFill>
              </a:rPr>
              <a:t>(تستخدم مع ال </a:t>
            </a:r>
            <a:r>
              <a:rPr lang="en-US" sz="2800" dirty="0" smtClean="0">
                <a:solidFill>
                  <a:srgbClr val="FF0000"/>
                </a:solidFill>
              </a:rPr>
              <a:t>cursor</a:t>
            </a:r>
            <a:r>
              <a:rPr lang="ar-SA" sz="2800" dirty="0" smtClean="0">
                <a:solidFill>
                  <a:srgbClr val="FF0000"/>
                </a:solidFill>
              </a:rPr>
              <a:t> )</a:t>
            </a:r>
            <a:endParaRPr lang="en-CA" sz="28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Nested records</a:t>
            </a:r>
            <a:endParaRPr lang="en-CA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PL/SQL allows for declaration and reference of nested records.</a:t>
            </a:r>
          </a:p>
          <a:p>
            <a:r>
              <a:rPr lang="en-US"/>
              <a:t>A record can be the component of another record.</a:t>
            </a:r>
          </a:p>
          <a:p>
            <a:r>
              <a:rPr lang="en-US"/>
              <a:t>For example: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DECLARE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TYPE </a:t>
            </a:r>
            <a:r>
              <a:rPr lang="en-US" sz="1600" b="1" dirty="0" err="1"/>
              <a:t>timetyp</a:t>
            </a:r>
            <a:r>
              <a:rPr lang="en-US" sz="1600" b="1" dirty="0"/>
              <a:t> IS RECORD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(minute SMALLINT,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Hour SMALLINT);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TYPE </a:t>
            </a:r>
            <a:r>
              <a:rPr lang="en-US" sz="1600" b="1" dirty="0" err="1"/>
              <a:t>meetingtyp</a:t>
            </a:r>
            <a:r>
              <a:rPr lang="en-US" sz="1600" b="1" dirty="0"/>
              <a:t> IS RECORD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(day date,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Time  </a:t>
            </a:r>
            <a:r>
              <a:rPr lang="en-US" sz="1600" b="1" dirty="0" err="1"/>
              <a:t>timetyp</a:t>
            </a:r>
            <a:r>
              <a:rPr lang="en-US" sz="1600" b="1" dirty="0"/>
              <a:t>, -- nested record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Place CHAR(20),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Purpose CHAR(50));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TYPE </a:t>
            </a:r>
            <a:r>
              <a:rPr lang="en-US" sz="1600" b="1" dirty="0" err="1"/>
              <a:t>partytyp</a:t>
            </a:r>
            <a:r>
              <a:rPr lang="en-US" sz="1600" b="1" dirty="0"/>
              <a:t> IS RECORD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(Day DATE,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Time  </a:t>
            </a:r>
            <a:r>
              <a:rPr lang="en-US" sz="1600" b="1" dirty="0" err="1"/>
              <a:t>timetyp</a:t>
            </a:r>
            <a:r>
              <a:rPr lang="en-US" sz="1600" b="1" dirty="0"/>
              <a:t>,   -- nested record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 err="1"/>
              <a:t>Bus_fare</a:t>
            </a:r>
            <a:r>
              <a:rPr lang="en-US" sz="1600" b="1" dirty="0"/>
              <a:t> CHAR(15));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Meeting MEETINGTYP;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Seminar MEETINGTYP;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Party PARTYTYP;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 err="1"/>
              <a:t>Meeting.day</a:t>
            </a:r>
            <a:r>
              <a:rPr lang="en-US" sz="1600" b="1" dirty="0"/>
              <a:t>:=’26-JUN-91’;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 err="1"/>
              <a:t>Meeting.time.minute</a:t>
            </a:r>
            <a:r>
              <a:rPr lang="en-US" sz="1600" b="1" dirty="0"/>
              <a:t>:=45;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 err="1"/>
              <a:t>Meeting.time.hour</a:t>
            </a:r>
            <a:r>
              <a:rPr lang="en-US" sz="1600" b="1" dirty="0"/>
              <a:t>:=10;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……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END;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800" dirty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sz="700" dirty="0"/>
          </a:p>
          <a:p>
            <a:pPr>
              <a:lnSpc>
                <a:spcPct val="80000"/>
              </a:lnSpc>
              <a:buFontTx/>
              <a:buNone/>
            </a:pPr>
            <a:endParaRPr lang="en-CA" sz="7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PL/SQL allows for an assignment of one nested record to another belonging to the same data type .</a:t>
            </a:r>
          </a:p>
          <a:p>
            <a:pPr>
              <a:lnSpc>
                <a:spcPct val="90000"/>
              </a:lnSpc>
            </a:pPr>
            <a:r>
              <a:rPr lang="en-US"/>
              <a:t>For example 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Seminar.time:= meeting.time;</a:t>
            </a:r>
          </a:p>
          <a:p>
            <a:pPr>
              <a:lnSpc>
                <a:spcPct val="90000"/>
              </a:lnSpc>
            </a:pPr>
            <a:r>
              <a:rPr lang="en-US"/>
              <a:t>PL/SQL also allows for an assignment of one nested record to another if the containing records belong to different data types </a:t>
            </a:r>
          </a:p>
          <a:p>
            <a:pPr>
              <a:lnSpc>
                <a:spcPct val="90000"/>
              </a:lnSpc>
            </a:pPr>
            <a:r>
              <a:rPr lang="en-US"/>
              <a:t>For example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Party.time:= meeting.time ; </a:t>
            </a:r>
            <a:endParaRPr lang="en-CA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1024</Words>
  <Application>Microsoft Office PowerPoint</Application>
  <PresentationFormat>On-screen Show (4:3)</PresentationFormat>
  <Paragraphs>137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Modèle par défaut</vt:lpstr>
      <vt:lpstr>Composite data types_ PL/SQL table </vt:lpstr>
      <vt:lpstr>Composite data types</vt:lpstr>
      <vt:lpstr>Declaring PL/SQL </vt:lpstr>
      <vt:lpstr>PowerPoint Presentation</vt:lpstr>
      <vt:lpstr>Referencing PL/SQL tables</vt:lpstr>
      <vt:lpstr>Composite data types _ PL/SQL RECORD types </vt:lpstr>
      <vt:lpstr>PowerPoint Presentation</vt:lpstr>
      <vt:lpstr>Declaring Records</vt:lpstr>
      <vt:lpstr>Example </vt:lpstr>
      <vt:lpstr>PowerPoint Presentation</vt:lpstr>
      <vt:lpstr>PowerPoint Presentation</vt:lpstr>
      <vt:lpstr>Referncing Records </vt:lpstr>
      <vt:lpstr>PowerPoint Presentation</vt:lpstr>
      <vt:lpstr>Nested records</vt:lpstr>
      <vt:lpstr>PowerPoint Presentation</vt:lpstr>
      <vt:lpstr>PowerPoint Presentation</vt:lpstr>
    </vt:vector>
  </TitlesOfParts>
  <Company>Party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Mediac</dc:creator>
  <cp:lastModifiedBy>lenda</cp:lastModifiedBy>
  <cp:revision>45</cp:revision>
  <dcterms:created xsi:type="dcterms:W3CDTF">2007-08-03T19:23:16Z</dcterms:created>
  <dcterms:modified xsi:type="dcterms:W3CDTF">2012-03-16T19:21:31Z</dcterms:modified>
</cp:coreProperties>
</file>