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18"/>
  </p:notesMasterIdLst>
  <p:sldIdLst>
    <p:sldId id="265" r:id="rId2"/>
    <p:sldId id="267" r:id="rId3"/>
    <p:sldId id="268" r:id="rId4"/>
    <p:sldId id="269" r:id="rId5"/>
    <p:sldId id="270" r:id="rId6"/>
    <p:sldId id="273" r:id="rId7"/>
    <p:sldId id="257" r:id="rId8"/>
    <p:sldId id="274" r:id="rId9"/>
    <p:sldId id="263" r:id="rId10"/>
    <p:sldId id="260" r:id="rId11"/>
    <p:sldId id="266" r:id="rId12"/>
    <p:sldId id="261" r:id="rId13"/>
    <p:sldId id="259" r:id="rId14"/>
    <p:sldId id="276" r:id="rId15"/>
    <p:sldId id="264" r:id="rId16"/>
    <p:sldId id="275"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1BEB03-58FE-445C-B882-D813A00D9EA5}" type="datetimeFigureOut">
              <a:rPr lang="en-US" smtClean="0"/>
              <a:pPr/>
              <a:t>10/29/2011</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B81051-DFC5-4924-99CA-AA78F6B1D6F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01B81051-DFC5-4924-99CA-AA78F6B1D6FE}"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01B81051-DFC5-4924-99CA-AA78F6B1D6FE}"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01B81051-DFC5-4924-99CA-AA78F6B1D6FE}"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01B81051-DFC5-4924-99CA-AA78F6B1D6FE}"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01B81051-DFC5-4924-99CA-AA78F6B1D6FE}"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01B81051-DFC5-4924-99CA-AA78F6B1D6FE}"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01B81051-DFC5-4924-99CA-AA78F6B1D6FE}"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01B81051-DFC5-4924-99CA-AA78F6B1D6FE}"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01B81051-DFC5-4924-99CA-AA78F6B1D6FE}"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01B81051-DFC5-4924-99CA-AA78F6B1D6FE}"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01B81051-DFC5-4924-99CA-AA78F6B1D6FE}"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01B81051-DFC5-4924-99CA-AA78F6B1D6FE}"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01B81051-DFC5-4924-99CA-AA78F6B1D6FE}"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01B81051-DFC5-4924-99CA-AA78F6B1D6FE}"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01B81051-DFC5-4924-99CA-AA78F6B1D6FE}"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01B81051-DFC5-4924-99CA-AA78F6B1D6FE}"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مثلث متساوي الساقين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540544" y="776288"/>
            <a:ext cx="8062912" cy="1470025"/>
          </a:xfrm>
        </p:spPr>
        <p:txBody>
          <a:bodyPr anchor="b">
            <a:normAutofit/>
          </a:bodyPr>
          <a:lstStyle>
            <a:lvl1pPr algn="r">
              <a:defRPr sz="4400"/>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1371600" y="6012656"/>
            <a:ext cx="5791200" cy="365125"/>
          </a:xfrm>
        </p:spPr>
        <p:txBody>
          <a:bodyPr tIns="0" bIns="0" anchor="t"/>
          <a:lstStyle>
            <a:lvl1pPr algn="r">
              <a:defRPr sz="1000"/>
            </a:lvl1pPr>
          </a:lstStyle>
          <a:p>
            <a:fld id="{2F8F9C69-31D8-469D-AFEC-BBBA9ABCC20B}" type="datetimeFigureOut">
              <a:rPr lang="en-US" smtClean="0"/>
              <a:pPr/>
              <a:t>10/29/2011</a:t>
            </a:fld>
            <a:endParaRPr lang="en-US"/>
          </a:p>
        </p:txBody>
      </p:sp>
      <p:sp>
        <p:nvSpPr>
          <p:cNvPr id="17" name="عنصر نائب للتذييل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عنصر نائب لرقم الشريحة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77C33C99-BCB9-4804-9491-6353212168CE}" type="slidenum">
              <a:rPr lang="en-US" smtClean="0"/>
              <a:pPr/>
              <a:t>‹#›</a:t>
            </a:fld>
            <a:endParaRPr lang="en-US"/>
          </a:p>
        </p:txBody>
      </p:sp>
    </p:spTree>
  </p:cSld>
  <p:clrMapOvr>
    <a:masterClrMapping/>
  </p:clrMapOvr>
  <p:transition spd="med">
    <p:cut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7494"/>
            <a:ext cx="8229600" cy="1399032"/>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a:xfrm>
            <a:off x="457200" y="1882808"/>
            <a:ext cx="8229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4791456" y="6480048"/>
            <a:ext cx="2133600" cy="301752"/>
          </a:xfrm>
        </p:spPr>
        <p:txBody>
          <a:bodyPr/>
          <a:lstStyle/>
          <a:p>
            <a:fld id="{2F8F9C69-31D8-469D-AFEC-BBBA9ABCC20B}" type="datetimeFigureOut">
              <a:rPr lang="en-US" smtClean="0"/>
              <a:pPr/>
              <a:t>10/29/2011</a:t>
            </a:fld>
            <a:endParaRPr lang="en-US"/>
          </a:p>
        </p:txBody>
      </p:sp>
      <p:sp>
        <p:nvSpPr>
          <p:cNvPr id="5" name="عنصر نائب للتذييل 4"/>
          <p:cNvSpPr>
            <a:spLocks noGrp="1"/>
          </p:cNvSpPr>
          <p:nvPr>
            <p:ph type="ftr" sz="quarter" idx="11"/>
          </p:nvPr>
        </p:nvSpPr>
        <p:spPr>
          <a:xfrm>
            <a:off x="457200" y="6480969"/>
            <a:ext cx="4260056" cy="300831"/>
          </a:xfrm>
        </p:spPr>
        <p:txBody>
          <a:bodyPr/>
          <a:lstStyle/>
          <a:p>
            <a:endParaRPr lang="en-US"/>
          </a:p>
        </p:txBody>
      </p:sp>
      <p:sp>
        <p:nvSpPr>
          <p:cNvPr id="6" name="عنصر نائب لرقم الشريحة 5"/>
          <p:cNvSpPr>
            <a:spLocks noGrp="1"/>
          </p:cNvSpPr>
          <p:nvPr>
            <p:ph type="sldNum" sz="quarter" idx="12"/>
          </p:nvPr>
        </p:nvSpPr>
        <p:spPr/>
        <p:txBody>
          <a:bodyPr/>
          <a:lstStyle/>
          <a:p>
            <a:fld id="{77C33C99-BCB9-4804-9491-6353212168CE}" type="slidenum">
              <a:rPr lang="en-US" smtClean="0"/>
              <a:pPr/>
              <a:t>‹#›</a:t>
            </a:fld>
            <a:endParaRPr lang="en-US"/>
          </a:p>
        </p:txBody>
      </p:sp>
    </p:spTree>
  </p:cSld>
  <p:clrMapOvr>
    <a:masterClrMapping/>
  </p:clrMapOvr>
  <p:transition spd="med">
    <p:cut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2">
        <a:schemeClr val="bg1"/>
      </p:bgRef>
    </p:bg>
    <p:spTree>
      <p:nvGrpSpPr>
        <p:cNvPr id="1" name=""/>
        <p:cNvGrpSpPr/>
        <p:nvPr/>
      </p:nvGrpSpPr>
      <p:grpSpPr>
        <a:xfrm>
          <a:off x="0" y="0"/>
          <a:ext cx="0" cy="0"/>
          <a:chOff x="0" y="0"/>
          <a:chExt cx="0" cy="0"/>
        </a:xfrm>
      </p:grpSpPr>
      <p:sp>
        <p:nvSpPr>
          <p:cNvPr id="9" name="مثلث قائم الزاوية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مثلث متساوي الساقين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عنصر نائب للتاريخ 3"/>
          <p:cNvSpPr>
            <a:spLocks noGrp="1"/>
          </p:cNvSpPr>
          <p:nvPr>
            <p:ph type="dt" sz="half" idx="10"/>
          </p:nvPr>
        </p:nvSpPr>
        <p:spPr>
          <a:xfrm>
            <a:off x="6955632" y="6477000"/>
            <a:ext cx="2133600" cy="304800"/>
          </a:xfrm>
        </p:spPr>
        <p:txBody>
          <a:bodyPr/>
          <a:lstStyle/>
          <a:p>
            <a:fld id="{2F8F9C69-31D8-469D-AFEC-BBBA9ABCC20B}" type="datetimeFigureOut">
              <a:rPr lang="en-US" smtClean="0"/>
              <a:pPr/>
              <a:t>10/29/2011</a:t>
            </a:fld>
            <a:endParaRPr lang="en-US"/>
          </a:p>
        </p:txBody>
      </p:sp>
      <p:sp>
        <p:nvSpPr>
          <p:cNvPr id="5" name="عنصر نائب للتذييل 4"/>
          <p:cNvSpPr>
            <a:spLocks noGrp="1"/>
          </p:cNvSpPr>
          <p:nvPr>
            <p:ph type="ftr" sz="quarter" idx="11"/>
          </p:nvPr>
        </p:nvSpPr>
        <p:spPr>
          <a:xfrm>
            <a:off x="2619376" y="6480969"/>
            <a:ext cx="4260056" cy="300831"/>
          </a:xfrm>
        </p:spPr>
        <p:txBody>
          <a:bodyPr/>
          <a:lstStyle/>
          <a:p>
            <a:endParaRPr lang="en-US"/>
          </a:p>
        </p:txBody>
      </p:sp>
      <p:sp>
        <p:nvSpPr>
          <p:cNvPr id="6" name="عنصر نائب لرقم الشريحة 5"/>
          <p:cNvSpPr>
            <a:spLocks noGrp="1"/>
          </p:cNvSpPr>
          <p:nvPr>
            <p:ph type="sldNum" sz="quarter" idx="12"/>
          </p:nvPr>
        </p:nvSpPr>
        <p:spPr>
          <a:xfrm>
            <a:off x="8451056" y="809624"/>
            <a:ext cx="502920" cy="300831"/>
          </a:xfrm>
        </p:spPr>
        <p:txBody>
          <a:bodyPr/>
          <a:lstStyle/>
          <a:p>
            <a:fld id="{77C33C99-BCB9-4804-9491-6353212168CE}" type="slidenum">
              <a:rPr lang="en-US" smtClean="0"/>
              <a:pPr/>
              <a:t>‹#›</a:t>
            </a:fld>
            <a:endParaRPr lang="en-US"/>
          </a:p>
        </p:txBody>
      </p:sp>
      <p:cxnSp>
        <p:nvCxnSpPr>
          <p:cNvPr id="11" name="رابط مستقيم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رابط مستقيم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عنوان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Tree>
  </p:cSld>
  <p:clrMapOvr>
    <a:overrideClrMapping bg1="dk1" tx1="lt1" bg2="dk2" tx2="lt2" accent1="accent1" accent2="accent2" accent3="accent3" accent4="accent4" accent5="accent5" accent6="accent6" hlink="hlink" folHlink="folHlink"/>
  </p:clrMapOvr>
  <p:transition spd="med">
    <p:cut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marL="0" algn="l">
              <a:defRPr/>
            </a:lvl1p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4791456" y="6480969"/>
            <a:ext cx="2133600" cy="301752"/>
          </a:xfrm>
        </p:spPr>
        <p:txBody>
          <a:bodyPr/>
          <a:lstStyle/>
          <a:p>
            <a:fld id="{2F8F9C69-31D8-469D-AFEC-BBBA9ABCC20B}" type="datetimeFigureOut">
              <a:rPr lang="en-US" smtClean="0"/>
              <a:pPr/>
              <a:t>10/29/2011</a:t>
            </a:fld>
            <a:endParaRPr lang="en-US"/>
          </a:p>
        </p:txBody>
      </p:sp>
      <p:sp>
        <p:nvSpPr>
          <p:cNvPr id="6" name="عنصر نائب للتذييل 5"/>
          <p:cNvSpPr>
            <a:spLocks noGrp="1"/>
          </p:cNvSpPr>
          <p:nvPr>
            <p:ph type="ftr" sz="quarter" idx="11"/>
          </p:nvPr>
        </p:nvSpPr>
        <p:spPr>
          <a:xfrm>
            <a:off x="457200" y="6480969"/>
            <a:ext cx="4260056" cy="301752"/>
          </a:xfrm>
        </p:spPr>
        <p:txBody>
          <a:bodyPr/>
          <a:lstStyle/>
          <a:p>
            <a:endParaRPr lang="en-US"/>
          </a:p>
        </p:txBody>
      </p:sp>
      <p:sp>
        <p:nvSpPr>
          <p:cNvPr id="7" name="عنصر نائب لرقم الشريحة 6"/>
          <p:cNvSpPr>
            <a:spLocks noGrp="1"/>
          </p:cNvSpPr>
          <p:nvPr>
            <p:ph type="sldNum" sz="quarter" idx="12"/>
          </p:nvPr>
        </p:nvSpPr>
        <p:spPr>
          <a:xfrm>
            <a:off x="7589520" y="6480969"/>
            <a:ext cx="502920" cy="301752"/>
          </a:xfrm>
        </p:spPr>
        <p:txBody>
          <a:bodyPr/>
          <a:lstStyle/>
          <a:p>
            <a:fld id="{77C33C99-BCB9-4804-9491-6353212168CE}" type="slidenum">
              <a:rPr lang="en-US" smtClean="0"/>
              <a:pPr/>
              <a:t>‹#›</a:t>
            </a:fld>
            <a:endParaRPr lang="en-US"/>
          </a:p>
        </p:txBody>
      </p:sp>
    </p:spTree>
  </p:cSld>
  <p:clrMapOvr>
    <a:masterClrMapping/>
  </p:clrMapOvr>
  <p:transition spd="med">
    <p:cut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a:xfrm>
            <a:off x="4791456" y="6480969"/>
            <a:ext cx="2130552" cy="301752"/>
          </a:xfrm>
        </p:spPr>
        <p:txBody>
          <a:bodyPr/>
          <a:lstStyle/>
          <a:p>
            <a:fld id="{2F8F9C69-31D8-469D-AFEC-BBBA9ABCC20B}" type="datetimeFigureOut">
              <a:rPr lang="en-US" smtClean="0"/>
              <a:pPr/>
              <a:t>10/29/2011</a:t>
            </a:fld>
            <a:endParaRPr lang="en-US"/>
          </a:p>
        </p:txBody>
      </p:sp>
      <p:sp>
        <p:nvSpPr>
          <p:cNvPr id="8" name="عنصر نائب للتذييل 7"/>
          <p:cNvSpPr>
            <a:spLocks noGrp="1"/>
          </p:cNvSpPr>
          <p:nvPr>
            <p:ph type="ftr" sz="quarter" idx="11"/>
          </p:nvPr>
        </p:nvSpPr>
        <p:spPr>
          <a:xfrm>
            <a:off x="457200" y="6480969"/>
            <a:ext cx="4261104" cy="301752"/>
          </a:xfrm>
        </p:spPr>
        <p:txBody>
          <a:bodyPr/>
          <a:lstStyle/>
          <a:p>
            <a:endParaRPr lang="en-US"/>
          </a:p>
        </p:txBody>
      </p:sp>
      <p:sp>
        <p:nvSpPr>
          <p:cNvPr id="9" name="عنصر نائب لرقم الشريحة 8"/>
          <p:cNvSpPr>
            <a:spLocks noGrp="1"/>
          </p:cNvSpPr>
          <p:nvPr>
            <p:ph type="sldNum" sz="quarter" idx="12"/>
          </p:nvPr>
        </p:nvSpPr>
        <p:spPr>
          <a:xfrm>
            <a:off x="7589520" y="6483096"/>
            <a:ext cx="502920" cy="301752"/>
          </a:xfrm>
        </p:spPr>
        <p:txBody>
          <a:bodyPr/>
          <a:lstStyle>
            <a:lvl1pPr algn="ctr">
              <a:defRPr/>
            </a:lvl1pPr>
          </a:lstStyle>
          <a:p>
            <a:fld id="{77C33C99-BCB9-4804-9491-6353212168C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p:cut thruBlk="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b="0"/>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2F8F9C69-31D8-469D-AFEC-BBBA9ABCC20B}" type="datetimeFigureOut">
              <a:rPr lang="en-US" smtClean="0"/>
              <a:pPr/>
              <a:t>10/29/2011</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77C33C99-BCB9-4804-9491-6353212168CE}" type="slidenum">
              <a:rPr lang="en-US" smtClean="0"/>
              <a:pPr/>
              <a:t>‹#›</a:t>
            </a:fld>
            <a:endParaRPr lang="en-US"/>
          </a:p>
        </p:txBody>
      </p:sp>
    </p:spTree>
  </p:cSld>
  <p:clrMapOvr>
    <a:masterClrMapping/>
  </p:clrMapOvr>
  <p:transition spd="med">
    <p:cut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a:xfrm>
            <a:off x="4791456" y="6480969"/>
            <a:ext cx="2133600" cy="301752"/>
          </a:xfrm>
        </p:spPr>
        <p:txBody>
          <a:bodyPr/>
          <a:lstStyle/>
          <a:p>
            <a:fld id="{2F8F9C69-31D8-469D-AFEC-BBBA9ABCC20B}" type="datetimeFigureOut">
              <a:rPr lang="en-US" smtClean="0"/>
              <a:pPr/>
              <a:t>10/29/2011</a:t>
            </a:fld>
            <a:endParaRPr lang="en-US"/>
          </a:p>
        </p:txBody>
      </p:sp>
      <p:sp>
        <p:nvSpPr>
          <p:cNvPr id="3" name="عنصر نائب للتذييل 2"/>
          <p:cNvSpPr>
            <a:spLocks noGrp="1"/>
          </p:cNvSpPr>
          <p:nvPr>
            <p:ph type="ftr" sz="quarter" idx="11"/>
          </p:nvPr>
        </p:nvSpPr>
        <p:spPr>
          <a:xfrm>
            <a:off x="457200" y="6481890"/>
            <a:ext cx="4260056" cy="300831"/>
          </a:xfrm>
        </p:spPr>
        <p:txBody>
          <a:bodyPr/>
          <a:lstStyle/>
          <a:p>
            <a:endParaRPr lang="en-US"/>
          </a:p>
        </p:txBody>
      </p:sp>
      <p:sp>
        <p:nvSpPr>
          <p:cNvPr id="4" name="عنصر نائب لرقم الشريحة 3"/>
          <p:cNvSpPr>
            <a:spLocks noGrp="1"/>
          </p:cNvSpPr>
          <p:nvPr>
            <p:ph type="sldNum" sz="quarter" idx="12"/>
          </p:nvPr>
        </p:nvSpPr>
        <p:spPr>
          <a:xfrm>
            <a:off x="7589520" y="6480969"/>
            <a:ext cx="502920" cy="301752"/>
          </a:xfrm>
        </p:spPr>
        <p:txBody>
          <a:bodyPr/>
          <a:lstStyle/>
          <a:p>
            <a:fld id="{77C33C99-BCB9-4804-9491-6353212168CE}" type="slidenum">
              <a:rPr lang="en-US" smtClean="0"/>
              <a:pPr/>
              <a:t>‹#›</a:t>
            </a:fld>
            <a:endParaRPr lang="en-US"/>
          </a:p>
        </p:txBody>
      </p:sp>
    </p:spTree>
  </p:cSld>
  <p:clrMapOvr>
    <a:masterClrMapping/>
  </p:clrMapOvr>
  <p:transition spd="med">
    <p:cut thruBlk="1"/>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278976" y="6556248"/>
            <a:ext cx="2133600" cy="301752"/>
          </a:xfrm>
        </p:spPr>
        <p:txBody>
          <a:bodyPr/>
          <a:lstStyle>
            <a:lvl1pPr>
              <a:defRPr sz="900"/>
            </a:lvl1pPr>
          </a:lstStyle>
          <a:p>
            <a:fld id="{2F8F9C69-31D8-469D-AFEC-BBBA9ABCC20B}" type="datetimeFigureOut">
              <a:rPr lang="en-US" smtClean="0"/>
              <a:pPr/>
              <a:t>10/29/2011</a:t>
            </a:fld>
            <a:endParaRPr lang="en-US"/>
          </a:p>
        </p:txBody>
      </p:sp>
      <p:sp>
        <p:nvSpPr>
          <p:cNvPr id="6" name="عنصر نائب للتذييل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عنصر نائب لرقم الشريحة 6"/>
          <p:cNvSpPr>
            <a:spLocks noGrp="1"/>
          </p:cNvSpPr>
          <p:nvPr>
            <p:ph type="sldNum" sz="quarter" idx="12"/>
          </p:nvPr>
        </p:nvSpPr>
        <p:spPr>
          <a:xfrm>
            <a:off x="8410576" y="6556248"/>
            <a:ext cx="502920" cy="301752"/>
          </a:xfrm>
        </p:spPr>
        <p:txBody>
          <a:bodyPr/>
          <a:lstStyle>
            <a:lvl1pPr>
              <a:defRPr sz="900"/>
            </a:lvl1pPr>
          </a:lstStyle>
          <a:p>
            <a:fld id="{77C33C99-BCB9-4804-9491-6353212168C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p:cut thruBlk="1"/>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a:xfrm>
            <a:off x="6108192" y="6556248"/>
            <a:ext cx="2103120" cy="301752"/>
          </a:xfrm>
        </p:spPr>
        <p:txBody>
          <a:bodyPr/>
          <a:lstStyle>
            <a:lvl1pPr>
              <a:defRPr sz="900"/>
            </a:lvl1pPr>
          </a:lstStyle>
          <a:p>
            <a:fld id="{2F8F9C69-31D8-469D-AFEC-BBBA9ABCC20B}" type="datetimeFigureOut">
              <a:rPr lang="en-US" smtClean="0"/>
              <a:pPr/>
              <a:t>10/29/2011</a:t>
            </a:fld>
            <a:endParaRPr lang="en-US"/>
          </a:p>
        </p:txBody>
      </p:sp>
      <p:sp>
        <p:nvSpPr>
          <p:cNvPr id="6" name="عنصر نائب للتذييل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عنصر نائب لرقم الشريحة 6"/>
          <p:cNvSpPr>
            <a:spLocks noGrp="1"/>
          </p:cNvSpPr>
          <p:nvPr>
            <p:ph type="sldNum" sz="quarter" idx="12"/>
          </p:nvPr>
        </p:nvSpPr>
        <p:spPr>
          <a:xfrm>
            <a:off x="8217192" y="6556248"/>
            <a:ext cx="365760" cy="301752"/>
          </a:xfrm>
        </p:spPr>
        <p:txBody>
          <a:bodyPr/>
          <a:lstStyle>
            <a:lvl1pPr algn="ctr">
              <a:defRPr sz="900"/>
            </a:lvl1pPr>
          </a:lstStyle>
          <a:p>
            <a:fld id="{77C33C99-BCB9-4804-9491-6353212168C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p:cut thruBlk="1"/>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2F8F9C69-31D8-469D-AFEC-BBBA9ABCC20B}" type="datetimeFigureOut">
              <a:rPr lang="en-US" smtClean="0"/>
              <a:pPr/>
              <a:t>10/29/2011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77C33C99-BCB9-4804-9491-6353212168CE}" type="slidenum">
              <a:rPr lang="en-US" smtClean="0"/>
              <a:pPr/>
              <a:t>‹#›</a:t>
            </a:fld>
            <a:endParaRPr lang="en-US"/>
          </a:p>
        </p:txBody>
      </p:sp>
    </p:spTree>
  </p:cSld>
  <p:clrMapOvr>
    <a:masterClrMapping/>
  </p:clrMapOvr>
  <p:transition spd="med">
    <p:cut thruBlk="1"/>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81800" y="381000"/>
            <a:ext cx="1905000" cy="5486400"/>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381000"/>
            <a:ext cx="6248400" cy="5486400"/>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2F8F9C69-31D8-469D-AFEC-BBBA9ABCC20B}" type="datetimeFigureOut">
              <a:rPr lang="en-US" smtClean="0"/>
              <a:pPr/>
              <a:t>10/29/2011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77C33C99-BCB9-4804-9491-6353212168CE}" type="slidenum">
              <a:rPr lang="en-US" smtClean="0"/>
              <a:pPr/>
              <a:t>‹#›</a:t>
            </a:fld>
            <a:endParaRPr lang="en-US"/>
          </a:p>
        </p:txBody>
      </p:sp>
    </p:spTree>
  </p:cSld>
  <p:clrMapOvr>
    <a:masterClrMapping/>
  </p:clrMapOvr>
  <p:transition spd="med">
    <p:cut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مثلث قائم الزاوية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رابط مستقيم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رابط مستقيم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عنصر نائب للعنوان 21"/>
          <p:cNvSpPr>
            <a:spLocks noGrp="1"/>
          </p:cNvSpPr>
          <p:nvPr>
            <p:ph type="title"/>
          </p:nvPr>
        </p:nvSpPr>
        <p:spPr>
          <a:xfrm>
            <a:off x="457200" y="267494"/>
            <a:ext cx="8229600" cy="1399032"/>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2F8F9C69-31D8-469D-AFEC-BBBA9ABCC20B}" type="datetimeFigureOut">
              <a:rPr lang="en-US" smtClean="0"/>
              <a:pPr/>
              <a:t>10/29/2011</a:t>
            </a:fld>
            <a:endParaRPr lang="en-US"/>
          </a:p>
        </p:txBody>
      </p:sp>
      <p:sp>
        <p:nvSpPr>
          <p:cNvPr id="3" name="عنصر نائب للتذييل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عنصر نائب لرقم الشريحة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77C33C99-BCB9-4804-9491-6353212168CE}"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cut thruBlk="1"/>
  </p:transition>
  <p:timing>
    <p:tnLst>
      <p:par>
        <p:cTn id="1" dur="indefinite" restart="never" nodeType="tmRoot"/>
      </p:par>
    </p:tnLst>
  </p:timing>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نجمة ذات 5 نقاط 1"/>
          <p:cNvSpPr/>
          <p:nvPr/>
        </p:nvSpPr>
        <p:spPr>
          <a:xfrm>
            <a:off x="914400" y="381000"/>
            <a:ext cx="7086600" cy="5029200"/>
          </a:xfrm>
          <a:prstGeom prst="star5">
            <a:avLst/>
          </a:prstGeom>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000" i="1" dirty="0" smtClean="0">
                <a:effectLst>
                  <a:outerShdw blurRad="38100" dist="38100" dir="2700000" algn="tl">
                    <a:srgbClr val="000000">
                      <a:alpha val="43137"/>
                    </a:srgbClr>
                  </a:outerShdw>
                </a:effectLst>
              </a:rPr>
              <a:t>عويلم نظائر البعديات</a:t>
            </a:r>
            <a:r>
              <a:rPr lang="ar-SA" dirty="0" smtClean="0"/>
              <a:t> </a:t>
            </a:r>
            <a:endParaRPr lang="en-US" dirty="0"/>
          </a:p>
        </p:txBody>
      </p:sp>
    </p:spTree>
  </p:cSld>
  <p:clrMapOvr>
    <a:masterClrMapping/>
  </p:clrMapOvr>
  <p:transition spd="med">
    <p:cut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((شعبة الاسفنجيات))</a:t>
            </a:r>
            <a:endParaRPr lang="en-US" dirty="0"/>
          </a:p>
        </p:txBody>
      </p:sp>
      <p:sp>
        <p:nvSpPr>
          <p:cNvPr id="3" name="عنصر نائب للمحتوى 2"/>
          <p:cNvSpPr>
            <a:spLocks noGrp="1"/>
          </p:cNvSpPr>
          <p:nvPr>
            <p:ph idx="1"/>
          </p:nvPr>
        </p:nvSpPr>
        <p:spPr/>
        <p:txBody>
          <a:bodyPr>
            <a:noAutofit/>
          </a:bodyPr>
          <a:lstStyle/>
          <a:p>
            <a:pPr marL="0" lvl="0" indent="0" algn="r" rtl="1" fontAlgn="base">
              <a:spcBef>
                <a:spcPct val="0"/>
              </a:spcBef>
              <a:spcAft>
                <a:spcPct val="0"/>
              </a:spcAft>
              <a:buClrTx/>
              <a:buSzTx/>
              <a:buNone/>
            </a:pPr>
            <a:r>
              <a:rPr lang="ar-SA" sz="3200" dirty="0" smtClean="0">
                <a:latin typeface="Calibri" pitchFamily="34" charset="0"/>
                <a:ea typeface="Calibri" pitchFamily="34" charset="0"/>
                <a:cs typeface="Arial" pitchFamily="34" charset="0"/>
              </a:rPr>
              <a:t>شعبة المساميات (الاسفنجيات)</a:t>
            </a:r>
            <a:endParaRPr lang="en-US" sz="3200" dirty="0" smtClean="0">
              <a:latin typeface="Arial" pitchFamily="34" charset="0"/>
              <a:cs typeface="Arial" pitchFamily="34" charset="0"/>
            </a:endParaRPr>
          </a:p>
          <a:p>
            <a:pPr marL="0" lvl="0" indent="0" algn="r" rtl="1" eaLnBrk="0" fontAlgn="base" hangingPunct="0">
              <a:spcBef>
                <a:spcPct val="0"/>
              </a:spcBef>
              <a:spcAft>
                <a:spcPct val="0"/>
              </a:spcAft>
              <a:buClrTx/>
              <a:buSzTx/>
              <a:buNone/>
            </a:pPr>
            <a:r>
              <a:rPr lang="ar-SA" sz="3200" dirty="0" smtClean="0">
                <a:latin typeface="Calibri" pitchFamily="34" charset="0"/>
                <a:ea typeface="Calibri" pitchFamily="34" charset="0"/>
                <a:cs typeface="Arial" pitchFamily="34" charset="0"/>
              </a:rPr>
              <a:t>الاسفنجات حيوانات جالسة معظمها </a:t>
            </a:r>
            <a:r>
              <a:rPr lang="ar-SA" sz="3200" dirty="0" err="1" smtClean="0">
                <a:latin typeface="Calibri" pitchFamily="34" charset="0"/>
                <a:ea typeface="Calibri" pitchFamily="34" charset="0"/>
                <a:cs typeface="Arial" pitchFamily="34" charset="0"/>
              </a:rPr>
              <a:t>بحرى</a:t>
            </a:r>
            <a:r>
              <a:rPr lang="ar-SA" sz="3200" dirty="0" smtClean="0">
                <a:latin typeface="Calibri" pitchFamily="34" charset="0"/>
                <a:ea typeface="Calibri" pitchFamily="34" charset="0"/>
                <a:cs typeface="Arial" pitchFamily="34" charset="0"/>
              </a:rPr>
              <a:t> والقليل منها يعيش في المياه العذبة وهى تعد أكثر الحيوانات الخلوية بدائية </a:t>
            </a:r>
            <a:r>
              <a:rPr lang="ar-SA" sz="3200" dirty="0" smtClean="0">
                <a:latin typeface="Calibri" pitchFamily="34" charset="0"/>
                <a:ea typeface="Calibri" pitchFamily="34" charset="0"/>
                <a:cs typeface="Arial" pitchFamily="34" charset="0"/>
              </a:rPr>
              <a:t>وتصنف </a:t>
            </a:r>
            <a:r>
              <a:rPr lang="ar-SA" sz="3200" dirty="0" smtClean="0">
                <a:latin typeface="Calibri" pitchFamily="34" charset="0"/>
                <a:ea typeface="Calibri" pitchFamily="34" charset="0"/>
                <a:cs typeface="Arial" pitchFamily="34" charset="0"/>
              </a:rPr>
              <a:t>في عويلم مستقل هو عويلم البارازوا أو نظائر البعديات الذي يضم شعبة واحدة هي شعبة المساميات</a:t>
            </a:r>
            <a:endParaRPr lang="en-US" sz="3200" dirty="0" smtClean="0">
              <a:latin typeface="Arial" pitchFamily="34" charset="0"/>
              <a:cs typeface="Arial" pitchFamily="34" charset="0"/>
            </a:endParaRPr>
          </a:p>
          <a:p>
            <a:pPr marL="0" lvl="0" indent="0" algn="r" eaLnBrk="0" fontAlgn="base" hangingPunct="0">
              <a:spcBef>
                <a:spcPct val="0"/>
              </a:spcBef>
              <a:spcAft>
                <a:spcPct val="0"/>
              </a:spcAft>
              <a:buClrTx/>
              <a:buSzTx/>
              <a:buNone/>
            </a:pPr>
            <a:endParaRPr lang="en-US" sz="2400" dirty="0" smtClean="0">
              <a:latin typeface="Arial" pitchFamily="34" charset="0"/>
              <a:cs typeface="Arial" pitchFamily="34" charset="0"/>
            </a:endParaRPr>
          </a:p>
          <a:p>
            <a:pPr algn="r"/>
            <a:endParaRPr lang="en-US" sz="2400" dirty="0"/>
          </a:p>
        </p:txBody>
      </p:sp>
    </p:spTree>
  </p:cSld>
  <p:clrMapOvr>
    <a:masterClrMapping/>
  </p:clrMapOvr>
  <p:transition spd="med">
    <p:cut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lvl="0" algn="r"/>
            <a:r>
              <a:rPr lang="ar-SA" sz="4900" b="1" dirty="0" smtClean="0">
                <a:latin typeface="Calibri" pitchFamily="34" charset="0"/>
                <a:ea typeface="Calibri" pitchFamily="34" charset="0"/>
                <a:cs typeface="Arial" pitchFamily="34" charset="0"/>
              </a:rPr>
              <a:t>الصفات </a:t>
            </a:r>
            <a:r>
              <a:rPr lang="ar-SA" sz="4900" b="1" dirty="0" smtClean="0">
                <a:latin typeface="Calibri" pitchFamily="34" charset="0"/>
                <a:ea typeface="Calibri" pitchFamily="34" charset="0"/>
                <a:cs typeface="Arial" pitchFamily="34" charset="0"/>
              </a:rPr>
              <a:t>العامة:</a:t>
            </a:r>
            <a:r>
              <a:rPr lang="en-US" sz="4900" b="1" dirty="0" smtClean="0">
                <a:latin typeface="Arial" pitchFamily="34" charset="0"/>
                <a:cs typeface="Arial" pitchFamily="34" charset="0"/>
              </a:rPr>
              <a:t/>
            </a:r>
            <a:br>
              <a:rPr lang="en-US" sz="4900" b="1" dirty="0" smtClean="0">
                <a:latin typeface="Arial" pitchFamily="34" charset="0"/>
                <a:cs typeface="Arial" pitchFamily="34" charset="0"/>
              </a:rPr>
            </a:br>
            <a:endParaRPr lang="en-US" b="1" dirty="0"/>
          </a:p>
        </p:txBody>
      </p:sp>
      <p:sp>
        <p:nvSpPr>
          <p:cNvPr id="3" name="عنصر نائب للمحتوى 2"/>
          <p:cNvSpPr>
            <a:spLocks noGrp="1"/>
          </p:cNvSpPr>
          <p:nvPr>
            <p:ph idx="1"/>
          </p:nvPr>
        </p:nvSpPr>
        <p:spPr>
          <a:xfrm>
            <a:off x="0" y="1882808"/>
            <a:ext cx="8686800" cy="4572000"/>
          </a:xfrm>
        </p:spPr>
        <p:txBody>
          <a:bodyPr>
            <a:noAutofit/>
          </a:bodyPr>
          <a:lstStyle/>
          <a:p>
            <a:pPr marL="0" lvl="0" indent="0" algn="r" rtl="1" eaLnBrk="0" fontAlgn="base" hangingPunct="0">
              <a:spcBef>
                <a:spcPct val="0"/>
              </a:spcBef>
              <a:spcAft>
                <a:spcPct val="0"/>
              </a:spcAft>
              <a:buClrTx/>
              <a:buSzTx/>
              <a:buNone/>
            </a:pPr>
            <a:r>
              <a:rPr lang="ar-SA" sz="3200" dirty="0" smtClean="0">
                <a:latin typeface="Calibri" pitchFamily="34" charset="0"/>
                <a:ea typeface="Calibri" pitchFamily="34" charset="0"/>
                <a:cs typeface="Arial" pitchFamily="34" charset="0"/>
              </a:rPr>
              <a:t>الصفات العامة:</a:t>
            </a:r>
            <a:endParaRPr lang="en-US" sz="3200" dirty="0" smtClean="0">
              <a:latin typeface="Arial" pitchFamily="34" charset="0"/>
              <a:cs typeface="Arial" pitchFamily="34" charset="0"/>
            </a:endParaRPr>
          </a:p>
          <a:p>
            <a:pPr marL="0" lvl="0" indent="0" algn="r" rtl="1" eaLnBrk="0" fontAlgn="base" hangingPunct="0">
              <a:spcBef>
                <a:spcPct val="0"/>
              </a:spcBef>
              <a:spcAft>
                <a:spcPct val="0"/>
              </a:spcAft>
              <a:buClrTx/>
              <a:buSzTx/>
              <a:buNone/>
            </a:pPr>
            <a:r>
              <a:rPr lang="ar-SA" sz="3200" dirty="0" smtClean="0">
                <a:latin typeface="Calibri" pitchFamily="34" charset="0"/>
                <a:ea typeface="Calibri" pitchFamily="34" charset="0"/>
                <a:cs typeface="Arial" pitchFamily="34" charset="0"/>
              </a:rPr>
              <a:t>تتباين </a:t>
            </a:r>
            <a:r>
              <a:rPr lang="ar-SA" sz="3200" dirty="0" smtClean="0">
                <a:latin typeface="Calibri" pitchFamily="34" charset="0"/>
                <a:ea typeface="Calibri" pitchFamily="34" charset="0"/>
                <a:cs typeface="Arial" pitchFamily="34" charset="0"/>
              </a:rPr>
              <a:t>أشكال الاسفنجيات تباينا </a:t>
            </a:r>
            <a:r>
              <a:rPr lang="ar-SA" sz="3200" dirty="0" smtClean="0">
                <a:latin typeface="Calibri" pitchFamily="34" charset="0"/>
                <a:ea typeface="Calibri" pitchFamily="34" charset="0"/>
                <a:cs typeface="Arial" pitchFamily="34" charset="0"/>
              </a:rPr>
              <a:t>كبيرا</a:t>
            </a:r>
          </a:p>
          <a:p>
            <a:pPr marL="0" lvl="0" indent="0" algn="r" rtl="1" eaLnBrk="0" fontAlgn="base" hangingPunct="0">
              <a:spcBef>
                <a:spcPct val="0"/>
              </a:spcBef>
              <a:spcAft>
                <a:spcPct val="0"/>
              </a:spcAft>
              <a:buClrTx/>
              <a:buSzTx/>
              <a:buNone/>
            </a:pPr>
            <a:r>
              <a:rPr lang="ar-SA" sz="3200" dirty="0" smtClean="0">
                <a:latin typeface="Calibri" pitchFamily="34" charset="0"/>
                <a:ea typeface="Calibri" pitchFamily="34" charset="0"/>
                <a:cs typeface="Arial" pitchFamily="34" charset="0"/>
              </a:rPr>
              <a:t> </a:t>
            </a:r>
            <a:r>
              <a:rPr lang="ar-SA" sz="3200" dirty="0" smtClean="0">
                <a:latin typeface="Calibri" pitchFamily="34" charset="0"/>
                <a:ea typeface="Calibri" pitchFamily="34" charset="0"/>
                <a:cs typeface="Arial" pitchFamily="34" charset="0"/>
              </a:rPr>
              <a:t>فبعضها رقيق مفلطح </a:t>
            </a:r>
            <a:endParaRPr lang="ar-SA" sz="3200" dirty="0" smtClean="0">
              <a:latin typeface="Calibri" pitchFamily="34" charset="0"/>
              <a:ea typeface="Calibri" pitchFamily="34" charset="0"/>
              <a:cs typeface="Arial" pitchFamily="34" charset="0"/>
            </a:endParaRPr>
          </a:p>
          <a:p>
            <a:pPr marL="0" lvl="0" indent="0" algn="r" rtl="1" eaLnBrk="0" fontAlgn="base" hangingPunct="0">
              <a:spcBef>
                <a:spcPct val="0"/>
              </a:spcBef>
              <a:spcAft>
                <a:spcPct val="0"/>
              </a:spcAft>
              <a:buClrTx/>
              <a:buSzTx/>
              <a:buNone/>
            </a:pPr>
            <a:r>
              <a:rPr lang="ar-SA" sz="3200" dirty="0" smtClean="0">
                <a:latin typeface="Calibri" pitchFamily="34" charset="0"/>
                <a:ea typeface="Calibri" pitchFamily="34" charset="0"/>
                <a:cs typeface="Arial" pitchFamily="34" charset="0"/>
              </a:rPr>
              <a:t>وبعضها الآخر</a:t>
            </a:r>
          </a:p>
          <a:p>
            <a:pPr marL="0" lvl="0" indent="0" algn="r" rtl="1" eaLnBrk="0" fontAlgn="base" hangingPunct="0">
              <a:spcBef>
                <a:spcPct val="0"/>
              </a:spcBef>
              <a:spcAft>
                <a:spcPct val="0"/>
              </a:spcAft>
              <a:buClrTx/>
              <a:buSzTx/>
              <a:buNone/>
            </a:pPr>
            <a:r>
              <a:rPr lang="ar-SA" sz="3200" dirty="0" smtClean="0">
                <a:latin typeface="Calibri" pitchFamily="34" charset="0"/>
                <a:ea typeface="Calibri" pitchFamily="34" charset="0"/>
                <a:cs typeface="Arial" pitchFamily="34" charset="0"/>
              </a:rPr>
              <a:t> </a:t>
            </a:r>
            <a:r>
              <a:rPr lang="ar-SA" sz="3200" dirty="0" smtClean="0">
                <a:latin typeface="Calibri" pitchFamily="34" charset="0"/>
                <a:ea typeface="Calibri" pitchFamily="34" charset="0"/>
                <a:cs typeface="Arial" pitchFamily="34" charset="0"/>
              </a:rPr>
              <a:t>كأسي </a:t>
            </a:r>
            <a:r>
              <a:rPr lang="ar-SA" sz="3200" dirty="0" smtClean="0">
                <a:latin typeface="Calibri" pitchFamily="34" charset="0"/>
                <a:ea typeface="Calibri" pitchFamily="34" charset="0"/>
                <a:cs typeface="Arial" pitchFamily="34" charset="0"/>
              </a:rPr>
              <a:t>الشكل </a:t>
            </a:r>
          </a:p>
          <a:p>
            <a:pPr marL="0" lvl="0" indent="0" algn="r" rtl="1" eaLnBrk="0" fontAlgn="base" hangingPunct="0">
              <a:spcBef>
                <a:spcPct val="0"/>
              </a:spcBef>
              <a:spcAft>
                <a:spcPct val="0"/>
              </a:spcAft>
              <a:buClrTx/>
              <a:buSzTx/>
              <a:buNone/>
            </a:pPr>
            <a:r>
              <a:rPr lang="ar-SA" sz="3200" dirty="0" smtClean="0">
                <a:latin typeface="Calibri" pitchFamily="34" charset="0"/>
                <a:ea typeface="Calibri" pitchFamily="34" charset="0"/>
                <a:cs typeface="Arial" pitchFamily="34" charset="0"/>
              </a:rPr>
              <a:t>وبعضها </a:t>
            </a:r>
            <a:r>
              <a:rPr lang="ar-SA" sz="3200" dirty="0" smtClean="0">
                <a:latin typeface="Calibri" pitchFamily="34" charset="0"/>
                <a:ea typeface="Calibri" pitchFamily="34" charset="0"/>
                <a:cs typeface="Arial" pitchFamily="34" charset="0"/>
              </a:rPr>
              <a:t>متفرع </a:t>
            </a:r>
            <a:endParaRPr lang="ar-SA" sz="3200" dirty="0" smtClean="0">
              <a:latin typeface="Calibri" pitchFamily="34" charset="0"/>
              <a:ea typeface="Calibri" pitchFamily="34" charset="0"/>
              <a:cs typeface="Arial" pitchFamily="34" charset="0"/>
            </a:endParaRPr>
          </a:p>
          <a:p>
            <a:pPr marL="0" lvl="0" indent="0" algn="r" rtl="1" eaLnBrk="0" fontAlgn="base" hangingPunct="0">
              <a:spcBef>
                <a:spcPct val="0"/>
              </a:spcBef>
              <a:spcAft>
                <a:spcPct val="0"/>
              </a:spcAft>
              <a:buClrTx/>
              <a:buSzTx/>
              <a:buNone/>
            </a:pPr>
            <a:r>
              <a:rPr lang="ar-SA" sz="3200" dirty="0" smtClean="0">
                <a:latin typeface="Calibri" pitchFamily="34" charset="0"/>
                <a:ea typeface="Calibri" pitchFamily="34" charset="0"/>
                <a:cs typeface="Arial" pitchFamily="34" charset="0"/>
              </a:rPr>
              <a:t>أو </a:t>
            </a:r>
            <a:r>
              <a:rPr lang="ar-SA" sz="3200" dirty="0" smtClean="0">
                <a:latin typeface="Calibri" pitchFamily="34" charset="0"/>
                <a:ea typeface="Calibri" pitchFamily="34" charset="0"/>
                <a:cs typeface="Arial" pitchFamily="34" charset="0"/>
              </a:rPr>
              <a:t>غير منتظم الشكل </a:t>
            </a:r>
            <a:endParaRPr lang="en-US" sz="3200" dirty="0" smtClean="0">
              <a:latin typeface="Arial" pitchFamily="34" charset="0"/>
              <a:cs typeface="Arial" pitchFamily="34" charset="0"/>
            </a:endParaRPr>
          </a:p>
          <a:p>
            <a:pPr marL="0" lvl="0" indent="0" algn="r" rtl="1" eaLnBrk="0" fontAlgn="base" hangingPunct="0">
              <a:spcBef>
                <a:spcPct val="0"/>
              </a:spcBef>
              <a:spcAft>
                <a:spcPct val="0"/>
              </a:spcAft>
              <a:buClrTx/>
              <a:buSzTx/>
              <a:buNone/>
            </a:pPr>
            <a:endParaRPr lang="en-US" sz="2400" dirty="0" smtClean="0">
              <a:latin typeface="Arial" pitchFamily="34" charset="0"/>
              <a:cs typeface="Arial" pitchFamily="34" charset="0"/>
            </a:endParaRPr>
          </a:p>
          <a:p>
            <a:pPr algn="r"/>
            <a:endParaRPr lang="en-US" sz="2400" dirty="0"/>
          </a:p>
        </p:txBody>
      </p:sp>
      <p:pic>
        <p:nvPicPr>
          <p:cNvPr id="4" name="صورة 3" descr="HQZJ1YCAW04O32CAR2T5NRCAOTL84OCAV9DYIPCA6MT1SECA1IBH0CCADKBR.jpg"/>
          <p:cNvPicPr>
            <a:picLocks noChangeAspect="1"/>
          </p:cNvPicPr>
          <p:nvPr/>
        </p:nvPicPr>
        <p:blipFill>
          <a:blip r:embed="rId3" cstate="print"/>
          <a:stretch>
            <a:fillRect/>
          </a:stretch>
        </p:blipFill>
        <p:spPr>
          <a:xfrm>
            <a:off x="0" y="0"/>
            <a:ext cx="4038600" cy="6858000"/>
          </a:xfrm>
          <a:prstGeom prst="rect">
            <a:avLst/>
          </a:prstGeom>
        </p:spPr>
      </p:pic>
    </p:spTree>
  </p:cSld>
  <p:clrMapOvr>
    <a:masterClrMapping/>
  </p:clrMapOvr>
  <p:transition spd="med">
    <p:cut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Autofit/>
          </a:bodyPr>
          <a:lstStyle/>
          <a:p>
            <a:pPr marL="0" lvl="0" indent="0" algn="r" rtl="1" eaLnBrk="0" fontAlgn="base" hangingPunct="0">
              <a:spcBef>
                <a:spcPct val="0"/>
              </a:spcBef>
              <a:spcAft>
                <a:spcPct val="0"/>
              </a:spcAft>
              <a:buClrTx/>
              <a:buSzTx/>
              <a:buNone/>
            </a:pPr>
            <a:r>
              <a:rPr lang="ar-SA" sz="3200" dirty="0" smtClean="0">
                <a:latin typeface="Calibri" pitchFamily="34" charset="0"/>
                <a:ea typeface="Calibri" pitchFamily="34" charset="0"/>
                <a:cs typeface="Arial" pitchFamily="34" charset="0"/>
              </a:rPr>
              <a:t>خصائصها:</a:t>
            </a:r>
            <a:endParaRPr lang="en-US" sz="3200" dirty="0" smtClean="0">
              <a:latin typeface="Arial" pitchFamily="34" charset="0"/>
              <a:cs typeface="Arial" pitchFamily="34" charset="0"/>
            </a:endParaRPr>
          </a:p>
          <a:p>
            <a:pPr marL="0" lvl="0" indent="0" algn="r" rtl="1" eaLnBrk="0" fontAlgn="base" hangingPunct="0">
              <a:spcBef>
                <a:spcPct val="0"/>
              </a:spcBef>
              <a:spcAft>
                <a:spcPct val="0"/>
              </a:spcAft>
              <a:buClrTx/>
              <a:buSzTx/>
              <a:buFontTx/>
              <a:buChar char="•"/>
            </a:pPr>
            <a:r>
              <a:rPr lang="ar-SA" sz="3200" dirty="0" smtClean="0">
                <a:latin typeface="Calibri" pitchFamily="34" charset="0"/>
                <a:ea typeface="Calibri" pitchFamily="34" charset="0"/>
                <a:cs typeface="Arial" pitchFamily="34" charset="0"/>
              </a:rPr>
              <a:t>جدار الجسم مثقف بثقوب وقنوات أو حجرات عديدة ينساب فيها الماء باستمرار ومن ثم سميت بالمساميات ويوجد داخل </a:t>
            </a:r>
            <a:endParaRPr lang="en-US" sz="3200" dirty="0" smtClean="0">
              <a:latin typeface="Arial" pitchFamily="34" charset="0"/>
              <a:cs typeface="Arial" pitchFamily="34" charset="0"/>
            </a:endParaRPr>
          </a:p>
          <a:p>
            <a:pPr marL="0" lvl="0" indent="0" algn="r" rtl="1" eaLnBrk="0" fontAlgn="base" hangingPunct="0">
              <a:spcBef>
                <a:spcPct val="0"/>
              </a:spcBef>
              <a:spcAft>
                <a:spcPct val="0"/>
              </a:spcAft>
              <a:buClrTx/>
              <a:buSzTx/>
              <a:buNone/>
            </a:pPr>
            <a:r>
              <a:rPr lang="ar-SA" sz="3200" dirty="0" smtClean="0">
                <a:latin typeface="Calibri" pitchFamily="34" charset="0"/>
                <a:ea typeface="Calibri" pitchFamily="34" charset="0"/>
                <a:cs typeface="Arial" pitchFamily="34" charset="0"/>
              </a:rPr>
              <a:t>الجسم تجويف داخلي واحد هو تجويف نظير المعدي مبطن بخلايا مسوطه غربية تعرف بالخلايا المطوقة</a:t>
            </a:r>
            <a:endParaRPr lang="en-US" sz="3200" dirty="0" smtClean="0">
              <a:latin typeface="Arial" pitchFamily="34" charset="0"/>
              <a:cs typeface="Arial" pitchFamily="34" charset="0"/>
            </a:endParaRPr>
          </a:p>
          <a:p>
            <a:pPr marL="0" lvl="0" indent="0" algn="r" rtl="1" eaLnBrk="0" fontAlgn="base" hangingPunct="0">
              <a:spcBef>
                <a:spcPct val="0"/>
              </a:spcBef>
              <a:spcAft>
                <a:spcPct val="0"/>
              </a:spcAft>
              <a:buClrTx/>
              <a:buSzTx/>
              <a:buFontTx/>
              <a:buChar char="•"/>
            </a:pPr>
            <a:r>
              <a:rPr lang="ar-SA" sz="3200" dirty="0" smtClean="0">
                <a:latin typeface="Calibri" pitchFamily="34" charset="0"/>
                <a:ea typeface="Calibri" pitchFamily="34" charset="0"/>
                <a:cs typeface="Arial" pitchFamily="34" charset="0"/>
              </a:rPr>
              <a:t>خلايا الإسفنج اقل تخصصا واعتمادا بعضها على بعض بكثير من خلايا البعديات الحيوانية وبالرغم من أن الاسفنجيات بها قليل من الخلايا المتميزة منتظمة في طبقات محددة إلا انه لا يوجد اى تنسيق بين أنشطة الخلايا المتشابهة ولذا فهي لا تكون أنسجة حقيقية </a:t>
            </a:r>
            <a:endParaRPr lang="en-US" sz="3200" dirty="0" smtClean="0">
              <a:latin typeface="Arial" pitchFamily="34" charset="0"/>
              <a:cs typeface="Arial" pitchFamily="34" charset="0"/>
            </a:endParaRPr>
          </a:p>
        </p:txBody>
      </p:sp>
    </p:spTree>
  </p:cSld>
  <p:clrMapOvr>
    <a:masterClrMapping/>
  </p:clrMapOvr>
  <p:transition spd="med">
    <p:cut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Autofit/>
          </a:bodyPr>
          <a:lstStyle/>
          <a:p>
            <a:pPr marL="0" lvl="0" indent="0" algn="r" rtl="1" eaLnBrk="0" fontAlgn="base" hangingPunct="0">
              <a:spcBef>
                <a:spcPct val="0"/>
              </a:spcBef>
              <a:spcAft>
                <a:spcPct val="0"/>
              </a:spcAft>
              <a:buClrTx/>
              <a:buSzTx/>
              <a:buFontTx/>
              <a:buChar char="•"/>
            </a:pPr>
            <a:r>
              <a:rPr lang="ar-SA" sz="3600" dirty="0" smtClean="0">
                <a:latin typeface="Calibri" pitchFamily="34" charset="0"/>
                <a:ea typeface="Calibri" pitchFamily="34" charset="0"/>
                <a:cs typeface="Arial" pitchFamily="34" charset="0"/>
              </a:rPr>
              <a:t>للاسفنجيات هيكل من شويكات جيرية أو سيليكية أو من ألياف عضوية من مادة الاسفنجين</a:t>
            </a:r>
            <a:endParaRPr lang="en-US" sz="3600" dirty="0" smtClean="0">
              <a:latin typeface="Arial" pitchFamily="34" charset="0"/>
              <a:cs typeface="Arial" pitchFamily="34" charset="0"/>
            </a:endParaRPr>
          </a:p>
          <a:p>
            <a:pPr marL="0" lvl="0" indent="0" algn="r" rtl="1" eaLnBrk="0" fontAlgn="base" hangingPunct="0">
              <a:spcBef>
                <a:spcPct val="0"/>
              </a:spcBef>
              <a:spcAft>
                <a:spcPct val="0"/>
              </a:spcAft>
              <a:buClrTx/>
              <a:buSzTx/>
              <a:buFontTx/>
              <a:buChar char="•"/>
            </a:pPr>
            <a:r>
              <a:rPr lang="ar-SA" sz="3600" dirty="0" smtClean="0">
                <a:latin typeface="Calibri" pitchFamily="34" charset="0"/>
                <a:ea typeface="Calibri" pitchFamily="34" charset="0"/>
                <a:cs typeface="Arial" pitchFamily="34" charset="0"/>
              </a:rPr>
              <a:t>تتغذي الاسفنجيات اغتذاءا حيوانيا ويتم الهضم داخل الخلايا </a:t>
            </a:r>
            <a:endParaRPr lang="en-US" sz="3600" dirty="0" smtClean="0">
              <a:latin typeface="Arial" pitchFamily="34" charset="0"/>
              <a:cs typeface="Arial" pitchFamily="34" charset="0"/>
            </a:endParaRPr>
          </a:p>
          <a:p>
            <a:pPr marL="0" lvl="0" indent="0" algn="r" rtl="1" eaLnBrk="0" fontAlgn="base" hangingPunct="0">
              <a:spcBef>
                <a:spcPct val="0"/>
              </a:spcBef>
              <a:spcAft>
                <a:spcPct val="0"/>
              </a:spcAft>
              <a:buClrTx/>
              <a:buSzTx/>
              <a:buFontTx/>
              <a:buChar char="•"/>
            </a:pPr>
            <a:r>
              <a:rPr lang="ar-SA" sz="3600" dirty="0" smtClean="0">
                <a:latin typeface="Calibri" pitchFamily="34" charset="0"/>
                <a:ea typeface="Calibri" pitchFamily="34" charset="0"/>
                <a:cs typeface="Arial" pitchFamily="34" charset="0"/>
              </a:rPr>
              <a:t> تتنفس الاسفنجيات وتخرج بالانتشار البسيط</a:t>
            </a:r>
            <a:endParaRPr lang="en-US" sz="3600" dirty="0" smtClean="0">
              <a:latin typeface="Arial" pitchFamily="34" charset="0"/>
              <a:cs typeface="Arial" pitchFamily="34" charset="0"/>
            </a:endParaRPr>
          </a:p>
          <a:p>
            <a:pPr marL="0" lvl="0" indent="0" algn="r" rtl="1" eaLnBrk="0" fontAlgn="base" hangingPunct="0">
              <a:spcBef>
                <a:spcPct val="0"/>
              </a:spcBef>
              <a:spcAft>
                <a:spcPct val="0"/>
              </a:spcAft>
              <a:buClrTx/>
              <a:buSzTx/>
              <a:buFontTx/>
              <a:buChar char="•"/>
            </a:pPr>
            <a:r>
              <a:rPr lang="ar-SA" sz="3600" dirty="0" smtClean="0">
                <a:latin typeface="Calibri" pitchFamily="34" charset="0"/>
                <a:ea typeface="Calibri" pitchFamily="34" charset="0"/>
                <a:cs typeface="Arial" pitchFamily="34" charset="0"/>
              </a:rPr>
              <a:t>لاتوجد في الاسفنجيات خلايا عصبية أو حسية ولذا فالتآزر بين انشطة خلاياها محدود جدا وانفعالها للمؤثرات موضعي وبطئ جدا</a:t>
            </a:r>
            <a:endParaRPr lang="en-US" sz="3600" dirty="0" smtClean="0">
              <a:latin typeface="Arial" pitchFamily="34" charset="0"/>
              <a:cs typeface="Arial" pitchFamily="34" charset="0"/>
            </a:endParaRPr>
          </a:p>
          <a:p>
            <a:pPr marL="0" lvl="0" indent="0" algn="r" rtl="1" eaLnBrk="0" fontAlgn="base" hangingPunct="0">
              <a:spcBef>
                <a:spcPct val="0"/>
              </a:spcBef>
              <a:spcAft>
                <a:spcPct val="0"/>
              </a:spcAft>
              <a:buClrTx/>
              <a:buSzTx/>
              <a:buFontTx/>
              <a:buChar char="•"/>
            </a:pPr>
            <a:endParaRPr lang="en-US" sz="3600" dirty="0"/>
          </a:p>
        </p:txBody>
      </p:sp>
    </p:spTree>
  </p:cSld>
  <p:clrMapOvr>
    <a:masterClrMapping/>
  </p:clrMapOvr>
  <p:transition spd="med">
    <p:cut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bodyPr>
          <a:lstStyle/>
          <a:p>
            <a:pPr marL="0" lvl="0" indent="0" algn="r" rtl="1" eaLnBrk="0" fontAlgn="base" hangingPunct="0">
              <a:spcBef>
                <a:spcPct val="0"/>
              </a:spcBef>
              <a:spcAft>
                <a:spcPct val="0"/>
              </a:spcAft>
              <a:buClrTx/>
              <a:buSzTx/>
              <a:buFontTx/>
              <a:buChar char="•"/>
            </a:pPr>
            <a:r>
              <a:rPr lang="ar-SA" sz="3600" dirty="0" smtClean="0">
                <a:latin typeface="Calibri" pitchFamily="34" charset="0"/>
                <a:ea typeface="Calibri" pitchFamily="34" charset="0"/>
                <a:cs typeface="Arial" pitchFamily="34" charset="0"/>
              </a:rPr>
              <a:t>تتكاثر الاسفنجيات تكاثرا لاجنسيا بالتبرعم ولها قدرة فائقة على التجدد وهي تتكاثر أيضا جنسيا بتكوين الأمشاج ولها يرقانات تسبح طليقة</a:t>
            </a:r>
            <a:endParaRPr lang="en-US" sz="3600" dirty="0" smtClean="0">
              <a:latin typeface="Arial" pitchFamily="34" charset="0"/>
              <a:cs typeface="Arial" pitchFamily="34" charset="0"/>
            </a:endParaRPr>
          </a:p>
          <a:p>
            <a:pPr marL="0" lvl="0" indent="0" algn="r" rtl="1" eaLnBrk="0" fontAlgn="base" hangingPunct="0">
              <a:spcBef>
                <a:spcPct val="0"/>
              </a:spcBef>
              <a:spcAft>
                <a:spcPct val="0"/>
              </a:spcAft>
              <a:buClrTx/>
              <a:buSzTx/>
              <a:buNone/>
            </a:pPr>
            <a:r>
              <a:rPr lang="ar-SA" sz="3600" dirty="0" smtClean="0">
                <a:latin typeface="Calibri" pitchFamily="34" charset="0"/>
                <a:ea typeface="Calibri" pitchFamily="34" charset="0"/>
                <a:cs typeface="Arial" pitchFamily="34" charset="0"/>
              </a:rPr>
              <a:t>تنقسم أنواع التعقيد من الطرازات إلى:</a:t>
            </a:r>
            <a:endParaRPr lang="en-US" sz="3600" dirty="0" smtClean="0">
              <a:latin typeface="Arial" pitchFamily="34" charset="0"/>
              <a:cs typeface="Arial" pitchFamily="34" charset="0"/>
            </a:endParaRPr>
          </a:p>
          <a:p>
            <a:pPr marL="0" lvl="0" indent="0" algn="r" rtl="1" eaLnBrk="0" fontAlgn="base" hangingPunct="0">
              <a:spcBef>
                <a:spcPct val="0"/>
              </a:spcBef>
              <a:spcAft>
                <a:spcPct val="0"/>
              </a:spcAft>
              <a:buClrTx/>
              <a:buSzTx/>
              <a:buFontTx/>
              <a:buChar char="•"/>
            </a:pPr>
            <a:r>
              <a:rPr lang="ar-SA" sz="3600" dirty="0" smtClean="0">
                <a:latin typeface="Calibri" pitchFamily="34" charset="0"/>
                <a:ea typeface="Calibri" pitchFamily="34" charset="0"/>
                <a:cs typeface="Arial" pitchFamily="34" charset="0"/>
              </a:rPr>
              <a:t>الطراز الأسكونى</a:t>
            </a:r>
            <a:endParaRPr lang="en-US" sz="3600" dirty="0" smtClean="0">
              <a:latin typeface="Arial" pitchFamily="34" charset="0"/>
              <a:cs typeface="Arial" pitchFamily="34" charset="0"/>
            </a:endParaRPr>
          </a:p>
          <a:p>
            <a:pPr marL="0" lvl="0" indent="0" algn="r" rtl="1" eaLnBrk="0" fontAlgn="base" hangingPunct="0">
              <a:spcBef>
                <a:spcPct val="0"/>
              </a:spcBef>
              <a:spcAft>
                <a:spcPct val="0"/>
              </a:spcAft>
              <a:buClrTx/>
              <a:buSzTx/>
              <a:buFontTx/>
              <a:buChar char="•"/>
            </a:pPr>
            <a:r>
              <a:rPr lang="ar-SA" sz="3600" dirty="0" smtClean="0">
                <a:latin typeface="Calibri" pitchFamily="34" charset="0"/>
                <a:ea typeface="Calibri" pitchFamily="34" charset="0"/>
                <a:cs typeface="Arial" pitchFamily="34" charset="0"/>
              </a:rPr>
              <a:t>الطراز السيكونى</a:t>
            </a:r>
            <a:endParaRPr lang="en-US" sz="3600" dirty="0" smtClean="0">
              <a:latin typeface="Arial" pitchFamily="34" charset="0"/>
              <a:cs typeface="Arial" pitchFamily="34" charset="0"/>
            </a:endParaRPr>
          </a:p>
          <a:p>
            <a:pPr marL="0" lvl="0" indent="0" algn="r" rtl="1" eaLnBrk="0" fontAlgn="base" hangingPunct="0">
              <a:spcBef>
                <a:spcPct val="0"/>
              </a:spcBef>
              <a:spcAft>
                <a:spcPct val="0"/>
              </a:spcAft>
              <a:buClrTx/>
              <a:buSzTx/>
              <a:buFontTx/>
              <a:buChar char="•"/>
            </a:pPr>
            <a:r>
              <a:rPr lang="ar-SA" sz="3600" dirty="0" smtClean="0">
                <a:latin typeface="Calibri" pitchFamily="34" charset="0"/>
                <a:ea typeface="Calibri" pitchFamily="34" charset="0"/>
                <a:cs typeface="Arial" pitchFamily="34" charset="0"/>
              </a:rPr>
              <a:t>الطراز الليوكوني</a:t>
            </a:r>
            <a:endParaRPr lang="en-US" sz="3600" dirty="0" smtClean="0"/>
          </a:p>
        </p:txBody>
      </p:sp>
    </p:spTree>
  </p:cSld>
  <p:clrMapOvr>
    <a:masterClrMapping/>
  </p:clrMapOvr>
  <p:transition spd="med">
    <p:cut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الانماط.bmp"/>
          <p:cNvPicPr>
            <a:picLocks noChangeAspect="1"/>
          </p:cNvPicPr>
          <p:nvPr/>
        </p:nvPicPr>
        <p:blipFill>
          <a:blip r:embed="rId3" cstate="print"/>
          <a:stretch>
            <a:fillRect/>
          </a:stretch>
        </p:blipFill>
        <p:spPr>
          <a:xfrm>
            <a:off x="228600" y="152400"/>
            <a:ext cx="8686800" cy="6400800"/>
          </a:xfrm>
          <a:prstGeom prst="rect">
            <a:avLst/>
          </a:prstGeom>
        </p:spPr>
      </p:pic>
    </p:spTree>
  </p:cSld>
  <p:clrMapOvr>
    <a:masterClrMapping/>
  </p:clrMapOvr>
  <p:transition spd="med">
    <p:cut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170-3.jpg"/>
          <p:cNvPicPr>
            <a:picLocks noChangeAspect="1"/>
          </p:cNvPicPr>
          <p:nvPr/>
        </p:nvPicPr>
        <p:blipFill>
          <a:blip r:embed="rId3" cstate="print"/>
          <a:stretch>
            <a:fillRect/>
          </a:stretch>
        </p:blipFill>
        <p:spPr>
          <a:xfrm>
            <a:off x="914400" y="381000"/>
            <a:ext cx="7162800" cy="6400800"/>
          </a:xfrm>
          <a:prstGeom prst="rect">
            <a:avLst/>
          </a:prstGeom>
        </p:spPr>
      </p:pic>
    </p:spTree>
  </p:cSld>
  <p:clrMapOvr>
    <a:masterClrMapping/>
  </p:clrMapOvr>
  <p:transition spd="med">
    <p:cut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شكل بيضاوي 1"/>
          <p:cNvSpPr/>
          <p:nvPr/>
        </p:nvSpPr>
        <p:spPr>
          <a:xfrm>
            <a:off x="762000" y="304800"/>
            <a:ext cx="7620000" cy="2971800"/>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effectLst>
            <a:reflection blurRad="6350" stA="50000" endA="300" endPos="90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000" i="1" dirty="0" smtClean="0"/>
              <a:t>عرض صور عن أسفنج البحر</a:t>
            </a:r>
            <a:endParaRPr lang="en-US" sz="4000" i="1" dirty="0"/>
          </a:p>
        </p:txBody>
      </p:sp>
    </p:spTree>
  </p:cSld>
  <p:clrMapOvr>
    <a:masterClrMapping/>
  </p:clrMapOvr>
  <p:transition spd="med">
    <p:cut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0G9TE0CA1VMXK1CAN03ZNHCAMDJ1UECA4Y9F9ACALBE6XVCA2BXG4ACAI0QZ.jpg"/>
          <p:cNvPicPr>
            <a:picLocks noChangeAspect="1"/>
          </p:cNvPicPr>
          <p:nvPr/>
        </p:nvPicPr>
        <p:blipFill>
          <a:blip r:embed="rId3" cstate="print"/>
          <a:stretch>
            <a:fillRect/>
          </a:stretch>
        </p:blipFill>
        <p:spPr>
          <a:xfrm>
            <a:off x="1066800" y="609600"/>
            <a:ext cx="6781800" cy="5029200"/>
          </a:xfrm>
          <a:prstGeom prst="rect">
            <a:avLst/>
          </a:prstGeom>
        </p:spPr>
      </p:pic>
    </p:spTree>
  </p:cSld>
  <p:clrMapOvr>
    <a:masterClrMapping/>
  </p:clrMapOvr>
  <p:transition spd="med">
    <p:cut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HQZJ1YCAW04O32CAR2T5NRCAOTL84OCAV9DYIPCA6MT1SECA1IBH0CCADKBR.jpg"/>
          <p:cNvPicPr>
            <a:picLocks noChangeAspect="1"/>
          </p:cNvPicPr>
          <p:nvPr/>
        </p:nvPicPr>
        <p:blipFill>
          <a:blip r:embed="rId3" cstate="print"/>
          <a:stretch>
            <a:fillRect/>
          </a:stretch>
        </p:blipFill>
        <p:spPr>
          <a:xfrm>
            <a:off x="533400" y="304800"/>
            <a:ext cx="8305800" cy="6172200"/>
          </a:xfrm>
          <a:prstGeom prst="rect">
            <a:avLst/>
          </a:prstGeom>
        </p:spPr>
      </p:pic>
    </p:spTree>
  </p:cSld>
  <p:clrMapOvr>
    <a:masterClrMapping/>
  </p:clrMapOvr>
  <p:transition spd="med">
    <p:cut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3S0JQ1CA8ZHREXCAZHJDBJCAR3LIJ9CAXPYYXQCA3FSFOYCAJFJTTLCA8B7K.jpg"/>
          <p:cNvPicPr>
            <a:picLocks noChangeAspect="1"/>
          </p:cNvPicPr>
          <p:nvPr/>
        </p:nvPicPr>
        <p:blipFill>
          <a:blip r:embed="rId3" cstate="print"/>
          <a:stretch>
            <a:fillRect/>
          </a:stretch>
        </p:blipFill>
        <p:spPr>
          <a:xfrm>
            <a:off x="381000" y="304800"/>
            <a:ext cx="8382000" cy="6248400"/>
          </a:xfrm>
          <a:prstGeom prst="rect">
            <a:avLst/>
          </a:prstGeom>
        </p:spPr>
      </p:pic>
    </p:spTree>
  </p:cSld>
  <p:clrMapOvr>
    <a:masterClrMapping/>
  </p:clrMapOvr>
  <p:transition spd="med">
    <p:cut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M5KG0ICA6WV4MLCAIM4XDDCAPGLUR2CAJEG3MBCA863T73CA9ZXGUDCADU1B.jpg"/>
          <p:cNvPicPr>
            <a:picLocks noChangeAspect="1"/>
          </p:cNvPicPr>
          <p:nvPr/>
        </p:nvPicPr>
        <p:blipFill>
          <a:blip r:embed="rId3" cstate="print"/>
          <a:stretch>
            <a:fillRect/>
          </a:stretch>
        </p:blipFill>
        <p:spPr>
          <a:xfrm>
            <a:off x="381000" y="609600"/>
            <a:ext cx="8229600" cy="6019800"/>
          </a:xfrm>
          <a:prstGeom prst="rect">
            <a:avLst/>
          </a:prstGeom>
        </p:spPr>
      </p:pic>
    </p:spTree>
  </p:cSld>
  <p:clrMapOvr>
    <a:masterClrMapping/>
  </p:clrMapOvr>
  <p:transition spd="med">
    <p:cut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5KB99WCAE6R2PPCA85TNZICA80MA6OCAN7LP1KCA322UYPCAOC2MTFCAIVW9.jpg"/>
          <p:cNvPicPr>
            <a:picLocks noChangeAspect="1"/>
          </p:cNvPicPr>
          <p:nvPr/>
        </p:nvPicPr>
        <p:blipFill>
          <a:blip r:embed="rId3" cstate="print"/>
          <a:stretch>
            <a:fillRect/>
          </a:stretch>
        </p:blipFill>
        <p:spPr>
          <a:xfrm>
            <a:off x="0" y="152400"/>
            <a:ext cx="9144000" cy="6705600"/>
          </a:xfrm>
          <a:prstGeom prst="rect">
            <a:avLst/>
          </a:prstGeom>
        </p:spPr>
      </p:pic>
    </p:spTree>
  </p:cSld>
  <p:clrMapOvr>
    <a:masterClrMapping/>
  </p:clrMapOvr>
  <p:transition spd="med">
    <p:cut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GNT5S7CAO2HDGXCAPY2UTFCA3E34PMCA15OXL0CAJMDPPDCA4H0BSBCABK57.jpg"/>
          <p:cNvPicPr>
            <a:picLocks noChangeAspect="1"/>
          </p:cNvPicPr>
          <p:nvPr/>
        </p:nvPicPr>
        <p:blipFill>
          <a:blip r:embed="rId3" cstate="print"/>
          <a:stretch>
            <a:fillRect/>
          </a:stretch>
        </p:blipFill>
        <p:spPr>
          <a:xfrm>
            <a:off x="381000" y="381000"/>
            <a:ext cx="8305800" cy="6248400"/>
          </a:xfrm>
          <a:prstGeom prst="rect">
            <a:avLst/>
          </a:prstGeom>
        </p:spPr>
      </p:pic>
    </p:spTree>
  </p:cSld>
  <p:clrMapOvr>
    <a:masterClrMapping/>
  </p:clrMapOvr>
  <p:transition spd="med">
    <p:cut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4800" dirty="0" smtClean="0">
                <a:effectLst>
                  <a:outerShdw blurRad="38100" dist="38100" dir="2700000" algn="tl">
                    <a:srgbClr val="000000">
                      <a:alpha val="43137"/>
                    </a:srgbClr>
                  </a:outerShdw>
                </a:effectLst>
                <a:latin typeface="Andalus" pitchFamily="18" charset="-78"/>
                <a:cs typeface="Andalus" pitchFamily="18" charset="-78"/>
              </a:rPr>
              <a:t>إعداد الطالبات :</a:t>
            </a:r>
            <a:endParaRPr lang="en-US" sz="4800" dirty="0">
              <a:effectLst>
                <a:outerShdw blurRad="38100" dist="38100" dir="2700000" algn="tl">
                  <a:srgbClr val="000000">
                    <a:alpha val="43137"/>
                  </a:srgbClr>
                </a:outerShdw>
              </a:effectLst>
              <a:latin typeface="Andalus" pitchFamily="18" charset="-78"/>
              <a:cs typeface="Andalus" pitchFamily="18" charset="-78"/>
            </a:endParaRPr>
          </a:p>
        </p:txBody>
      </p:sp>
      <p:sp>
        <p:nvSpPr>
          <p:cNvPr id="3" name="عنصر نائب للمحتوى 2"/>
          <p:cNvSpPr>
            <a:spLocks noGrp="1"/>
          </p:cNvSpPr>
          <p:nvPr>
            <p:ph idx="1"/>
          </p:nvPr>
        </p:nvSpPr>
        <p:spPr/>
        <p:txBody>
          <a:bodyPr/>
          <a:lstStyle/>
          <a:p>
            <a:pPr marL="578358" indent="-514350" algn="r">
              <a:buNone/>
            </a:pPr>
            <a:r>
              <a:rPr lang="ar-SA" sz="3600" dirty="0" smtClean="0">
                <a:latin typeface="Andalus" pitchFamily="18" charset="-78"/>
                <a:cs typeface="Akhbar MT" pitchFamily="2" charset="-78"/>
              </a:rPr>
              <a:t>نورة عبيد الله العدواني.</a:t>
            </a:r>
          </a:p>
          <a:p>
            <a:pPr marL="578358" indent="-514350" algn="r">
              <a:buNone/>
            </a:pPr>
            <a:r>
              <a:rPr lang="ar-SA" sz="3600" dirty="0" smtClean="0">
                <a:latin typeface="Andalus" pitchFamily="18" charset="-78"/>
                <a:cs typeface="Akhbar MT" pitchFamily="2" charset="-78"/>
              </a:rPr>
              <a:t>خلود هادي العجبي. </a:t>
            </a:r>
          </a:p>
          <a:p>
            <a:pPr marL="578358" indent="-514350" algn="r">
              <a:buNone/>
            </a:pPr>
            <a:r>
              <a:rPr lang="ar-SA" sz="3600" dirty="0" smtClean="0">
                <a:latin typeface="Andalus" pitchFamily="18" charset="-78"/>
                <a:cs typeface="Akhbar MT" pitchFamily="2" charset="-78"/>
              </a:rPr>
              <a:t>سميرة سعيد الزهراني.</a:t>
            </a:r>
          </a:p>
          <a:p>
            <a:pPr marL="578358" indent="-514350" algn="r">
              <a:buNone/>
            </a:pPr>
            <a:r>
              <a:rPr lang="ar-SA" sz="3600" dirty="0" smtClean="0">
                <a:latin typeface="Andalus" pitchFamily="18" charset="-78"/>
                <a:cs typeface="Akhbar MT" pitchFamily="2" charset="-78"/>
              </a:rPr>
              <a:t>فاتن أحمد اليامي</a:t>
            </a:r>
            <a:r>
              <a:rPr lang="ar-SA" sz="3600" dirty="0" smtClean="0">
                <a:latin typeface="Andalus" pitchFamily="18" charset="-78"/>
                <a:cs typeface="Andalus" pitchFamily="18" charset="-78"/>
              </a:rPr>
              <a:t>.</a:t>
            </a:r>
            <a:endParaRPr lang="en-US" sz="3600" dirty="0">
              <a:latin typeface="Andalus" pitchFamily="18" charset="-78"/>
              <a:cs typeface="Andalus" pitchFamily="18" charset="-78"/>
            </a:endParaRPr>
          </a:p>
        </p:txBody>
      </p:sp>
    </p:spTree>
  </p:cSld>
  <p:clrMapOvr>
    <a:masterClrMapping/>
  </p:clrMapOvr>
  <p:transition spd="med">
    <p:cut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حيوية">
  <a:themeElements>
    <a:clrScheme name="حيوية">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حيوية">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حيوية">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152</TotalTime>
  <Words>270</Words>
  <Application>Microsoft Office PowerPoint</Application>
  <PresentationFormat>عرض على الشاشة (3:4)‏</PresentationFormat>
  <Paragraphs>47</Paragraphs>
  <Slides>16</Slides>
  <Notes>16</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حيوية</vt:lpstr>
      <vt:lpstr>الشريحة 1</vt:lpstr>
      <vt:lpstr>((شعبة الاسفنجيات))</vt:lpstr>
      <vt:lpstr>الصفات العامة: </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إعداد الطالبات :</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Hp</dc:creator>
  <cp:lastModifiedBy>itp-0ct-10</cp:lastModifiedBy>
  <cp:revision>22</cp:revision>
  <dcterms:created xsi:type="dcterms:W3CDTF">2011-03-13T21:13:08Z</dcterms:created>
  <dcterms:modified xsi:type="dcterms:W3CDTF">2011-10-29T20:15:14Z</dcterms:modified>
</cp:coreProperties>
</file>