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3" ContentType="audio/unknown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89" r:id="rId3"/>
    <p:sldId id="290" r:id="rId4"/>
    <p:sldId id="256" r:id="rId5"/>
    <p:sldId id="259" r:id="rId6"/>
    <p:sldId id="258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6" r:id="rId23"/>
    <p:sldId id="288" r:id="rId24"/>
    <p:sldId id="266" r:id="rId25"/>
    <p:sldId id="277" r:id="rId26"/>
    <p:sldId id="278" r:id="rId27"/>
    <p:sldId id="279" r:id="rId28"/>
    <p:sldId id="293" r:id="rId29"/>
    <p:sldId id="281" r:id="rId30"/>
    <p:sldId id="283" r:id="rId31"/>
    <p:sldId id="284" r:id="rId32"/>
    <p:sldId id="280" r:id="rId33"/>
    <p:sldId id="285" r:id="rId34"/>
    <p:sldId id="282" r:id="rId35"/>
    <p:sldId id="292" r:id="rId36"/>
    <p:sldId id="286" r:id="rId37"/>
    <p:sldId id="287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26D1"/>
    <a:srgbClr val="0099CC"/>
    <a:srgbClr val="FF9C19"/>
    <a:srgbClr val="FFFF00"/>
    <a:srgbClr val="B9E3BB"/>
    <a:srgbClr val="FF6600"/>
    <a:srgbClr val="FFFFCC"/>
    <a:srgbClr val="B84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375BA1-A182-0442-AF86-BABB7F21FBE6}" type="doc">
      <dgm:prSet loTypeId="urn:microsoft.com/office/officeart/2005/8/layout/orgChar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F84C76-5903-E44B-8724-13760FCF307D}">
      <dgm:prSet phldrT="[Text]" custT="1"/>
      <dgm:spPr>
        <a:solidFill>
          <a:srgbClr val="800000"/>
        </a:solidFill>
      </dgm:spPr>
      <dgm:t>
        <a:bodyPr/>
        <a:lstStyle/>
        <a:p>
          <a:r>
            <a:rPr lang="en-US" sz="2400" b="1" u="sng" dirty="0" smtClean="0">
              <a:latin typeface="Copperplate Gothic Bold"/>
              <a:cs typeface="Copperplate Gothic Bold"/>
            </a:rPr>
            <a:t>Future </a:t>
          </a:r>
          <a:endParaRPr lang="en-US" sz="3200" b="1" u="sng" dirty="0">
            <a:latin typeface="Copperplate Gothic Bold"/>
            <a:cs typeface="Copperplate Gothic Bold"/>
          </a:endParaRPr>
        </a:p>
      </dgm:t>
    </dgm:pt>
    <dgm:pt modelId="{D18802DC-C792-9145-BDC8-E757786F1116}" type="parTrans" cxnId="{9D53248B-48C8-BB47-954F-D49D4E6EA1C4}">
      <dgm:prSet/>
      <dgm:spPr/>
      <dgm:t>
        <a:bodyPr/>
        <a:lstStyle/>
        <a:p>
          <a:endParaRPr lang="en-US"/>
        </a:p>
      </dgm:t>
    </dgm:pt>
    <dgm:pt modelId="{9F5035E0-83A6-A34F-815A-8A76FA9D3298}" type="sibTrans" cxnId="{9D53248B-48C8-BB47-954F-D49D4E6EA1C4}">
      <dgm:prSet/>
      <dgm:spPr/>
      <dgm:t>
        <a:bodyPr/>
        <a:lstStyle/>
        <a:p>
          <a:endParaRPr lang="en-US"/>
        </a:p>
      </dgm:t>
    </dgm:pt>
    <dgm:pt modelId="{EA950956-F78E-CA42-A83A-C27CFFAFF4D9}">
      <dgm:prSet phldrT="[Text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3200" dirty="0" smtClean="0"/>
            <a:t>will</a:t>
          </a:r>
          <a:endParaRPr lang="en-US" sz="3200" dirty="0"/>
        </a:p>
      </dgm:t>
    </dgm:pt>
    <dgm:pt modelId="{83D27C34-82E9-D641-85FE-1A137AE5488A}" type="parTrans" cxnId="{DE79DD41-FEA5-1B4F-9F0D-A2375D78BD90}">
      <dgm:prSet/>
      <dgm:spPr/>
      <dgm:t>
        <a:bodyPr/>
        <a:lstStyle/>
        <a:p>
          <a:endParaRPr lang="en-US"/>
        </a:p>
      </dgm:t>
    </dgm:pt>
    <dgm:pt modelId="{6A322EA3-1220-1740-AAD1-DBEA54176B44}" type="sibTrans" cxnId="{DE79DD41-FEA5-1B4F-9F0D-A2375D78BD90}">
      <dgm:prSet/>
      <dgm:spPr/>
      <dgm:t>
        <a:bodyPr/>
        <a:lstStyle/>
        <a:p>
          <a:endParaRPr lang="en-US"/>
        </a:p>
      </dgm:t>
    </dgm:pt>
    <dgm:pt modelId="{B42A8EA1-A9B7-A84C-A682-DD99E90D4E2F}">
      <dgm:prSet phldrT="[Text]"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dirty="0" smtClean="0"/>
            <a:t>Be going to</a:t>
          </a:r>
          <a:endParaRPr lang="en-US" sz="1800" dirty="0"/>
        </a:p>
      </dgm:t>
    </dgm:pt>
    <dgm:pt modelId="{4DE258CD-D339-AE4F-B5EB-5BB348C7D443}" type="parTrans" cxnId="{06A60BFB-FBF6-AF4D-9DEC-A4B8B79DFFDA}">
      <dgm:prSet/>
      <dgm:spPr/>
      <dgm:t>
        <a:bodyPr/>
        <a:lstStyle/>
        <a:p>
          <a:endParaRPr lang="en-US"/>
        </a:p>
      </dgm:t>
    </dgm:pt>
    <dgm:pt modelId="{5BD1FC5D-7BB8-4F4E-A3B0-B15A16831B21}" type="sibTrans" cxnId="{06A60BFB-FBF6-AF4D-9DEC-A4B8B79DFFDA}">
      <dgm:prSet/>
      <dgm:spPr/>
      <dgm:t>
        <a:bodyPr/>
        <a:lstStyle/>
        <a:p>
          <a:endParaRPr lang="en-US"/>
        </a:p>
      </dgm:t>
    </dgm:pt>
    <dgm:pt modelId="{79889F6F-4132-7E40-93A0-832C3A2D1A10}">
      <dgm:prSet phldrT="[Text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dirty="0" smtClean="0"/>
            <a:t>Present continuous</a:t>
          </a:r>
          <a:endParaRPr lang="en-US" sz="1800" dirty="0"/>
        </a:p>
      </dgm:t>
    </dgm:pt>
    <dgm:pt modelId="{62EE6A1E-BA22-3442-84E0-F9F2DBA4A224}" type="parTrans" cxnId="{44A7724D-513D-7C41-92D7-01C14CAFD6D1}">
      <dgm:prSet/>
      <dgm:spPr/>
      <dgm:t>
        <a:bodyPr/>
        <a:lstStyle/>
        <a:p>
          <a:endParaRPr lang="en-US"/>
        </a:p>
      </dgm:t>
    </dgm:pt>
    <dgm:pt modelId="{CE6231D2-8732-804B-9B1F-D6C34D7CCD41}" type="sibTrans" cxnId="{44A7724D-513D-7C41-92D7-01C14CAFD6D1}">
      <dgm:prSet/>
      <dgm:spPr/>
      <dgm:t>
        <a:bodyPr/>
        <a:lstStyle/>
        <a:p>
          <a:endParaRPr lang="en-US"/>
        </a:p>
      </dgm:t>
    </dgm:pt>
    <dgm:pt modelId="{E6061C7F-2746-754E-9A3F-1B27EE6590CA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600" dirty="0" smtClean="0"/>
            <a:t>1)When we decide to do something at the moment of speaking.</a:t>
          </a:r>
        </a:p>
        <a:p>
          <a:r>
            <a:rPr lang="en-US" sz="1600" dirty="0" smtClean="0"/>
            <a:t>Ok , I’ll throw those away</a:t>
          </a:r>
          <a:endParaRPr lang="en-US" sz="1600" dirty="0"/>
        </a:p>
      </dgm:t>
    </dgm:pt>
    <dgm:pt modelId="{7FD62C72-57F3-AA40-A719-FD56B56457C7}" type="parTrans" cxnId="{C3BECB83-FA1E-8742-9810-51E2BE98FA3D}">
      <dgm:prSet/>
      <dgm:spPr/>
      <dgm:t>
        <a:bodyPr/>
        <a:lstStyle/>
        <a:p>
          <a:endParaRPr lang="en-US"/>
        </a:p>
      </dgm:t>
    </dgm:pt>
    <dgm:pt modelId="{DF50660A-2A78-EE4C-BB5C-84E6C811FCAC}" type="sibTrans" cxnId="{C3BECB83-FA1E-8742-9810-51E2BE98FA3D}">
      <dgm:prSet/>
      <dgm:spPr/>
      <dgm:t>
        <a:bodyPr/>
        <a:lstStyle/>
        <a:p>
          <a:endParaRPr lang="en-US"/>
        </a:p>
      </dgm:t>
    </dgm:pt>
    <dgm:pt modelId="{7E163A23-AEFD-8B4E-BB26-EB5B36CA0D47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600" dirty="0" smtClean="0"/>
            <a:t>For prediction that is not based on present evidence</a:t>
          </a:r>
        </a:p>
        <a:p>
          <a:r>
            <a:rPr lang="en-US" sz="1600" dirty="0" smtClean="0"/>
            <a:t>But you will never listen to them again</a:t>
          </a:r>
          <a:endParaRPr lang="en-US" sz="1600" dirty="0"/>
        </a:p>
      </dgm:t>
    </dgm:pt>
    <dgm:pt modelId="{CFFDA3A0-0050-A34B-86EC-74004B833612}" type="parTrans" cxnId="{0448E8D9-2789-E440-89DA-8351DF9DD862}">
      <dgm:prSet/>
      <dgm:spPr/>
      <dgm:t>
        <a:bodyPr/>
        <a:lstStyle/>
        <a:p>
          <a:endParaRPr lang="en-US"/>
        </a:p>
      </dgm:t>
    </dgm:pt>
    <dgm:pt modelId="{1E149BBA-A6F5-3543-A845-948AEB190CC8}" type="sibTrans" cxnId="{0448E8D9-2789-E440-89DA-8351DF9DD862}">
      <dgm:prSet/>
      <dgm:spPr/>
      <dgm:t>
        <a:bodyPr/>
        <a:lstStyle/>
        <a:p>
          <a:endParaRPr lang="en-US"/>
        </a:p>
      </dgm:t>
    </dgm:pt>
    <dgm:pt modelId="{6747889B-F36C-394E-84EE-C7A5E8821A16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600" dirty="0" smtClean="0"/>
            <a:t>We use Do you think….? To make questions with will</a:t>
          </a:r>
        </a:p>
        <a:p>
          <a:r>
            <a:rPr lang="en-US" sz="1600" dirty="0" smtClean="0"/>
            <a:t>Do you think you will use this again?</a:t>
          </a:r>
          <a:endParaRPr lang="en-US" sz="1600" dirty="0"/>
        </a:p>
      </dgm:t>
    </dgm:pt>
    <dgm:pt modelId="{A615CAB1-5BA2-544F-A2BE-C6830642208D}" type="parTrans" cxnId="{F3BFCF28-D43F-D344-9A3B-9CDCD7558969}">
      <dgm:prSet/>
      <dgm:spPr/>
      <dgm:t>
        <a:bodyPr/>
        <a:lstStyle/>
        <a:p>
          <a:endParaRPr lang="en-US"/>
        </a:p>
      </dgm:t>
    </dgm:pt>
    <dgm:pt modelId="{B1221481-0BF3-D043-AFE8-5E9AF267BF74}" type="sibTrans" cxnId="{F3BFCF28-D43F-D344-9A3B-9CDCD7558969}">
      <dgm:prSet/>
      <dgm:spPr/>
      <dgm:t>
        <a:bodyPr/>
        <a:lstStyle/>
        <a:p>
          <a:endParaRPr lang="en-US"/>
        </a:p>
      </dgm:t>
    </dgm:pt>
    <dgm:pt modelId="{A603742A-2041-1B47-BA69-90ACF7D6CD30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rgbClr val="8826D1"/>
        </a:solidFill>
      </dgm:spPr>
      <dgm:t>
        <a:bodyPr/>
        <a:lstStyle/>
        <a:p>
          <a:r>
            <a:rPr lang="en-US" sz="1800" dirty="0" smtClean="0"/>
            <a:t>When we already have a plan or intention to do something.</a:t>
          </a:r>
        </a:p>
        <a:p>
          <a:r>
            <a:rPr lang="en-US" sz="1800" dirty="0" smtClean="0"/>
            <a:t>I’m going to sort out the rest of them at the weekend.</a:t>
          </a:r>
          <a:endParaRPr lang="en-US" sz="1800" dirty="0"/>
        </a:p>
      </dgm:t>
    </dgm:pt>
    <dgm:pt modelId="{6F03B912-D6A6-D94F-905E-409951534E01}" type="parTrans" cxnId="{7BE4FFE9-28F1-264A-AF20-728ADBF340F5}">
      <dgm:prSet/>
      <dgm:spPr/>
      <dgm:t>
        <a:bodyPr/>
        <a:lstStyle/>
        <a:p>
          <a:endParaRPr lang="en-US"/>
        </a:p>
      </dgm:t>
    </dgm:pt>
    <dgm:pt modelId="{9234C38D-AA4E-E541-A2D3-8EEB5D2E3340}" type="sibTrans" cxnId="{7BE4FFE9-28F1-264A-AF20-728ADBF340F5}">
      <dgm:prSet/>
      <dgm:spPr/>
      <dgm:t>
        <a:bodyPr/>
        <a:lstStyle/>
        <a:p>
          <a:endParaRPr lang="en-US"/>
        </a:p>
      </dgm:t>
    </dgm:pt>
    <dgm:pt modelId="{197A8E94-7DAA-DB4B-A077-DD2682E9C21C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rgbClr val="8826D1"/>
        </a:solidFill>
      </dgm:spPr>
      <dgm:t>
        <a:bodyPr/>
        <a:lstStyle/>
        <a:p>
          <a:r>
            <a:rPr lang="en-US" sz="1800" dirty="0" smtClean="0"/>
            <a:t>A prediction that is based on present evidence( we predict the future because of something we can see in the present)</a:t>
          </a:r>
        </a:p>
        <a:p>
          <a:r>
            <a:rPr lang="en-US" sz="1800" dirty="0" smtClean="0"/>
            <a:t>It’s going to break the first time he uses it</a:t>
          </a:r>
          <a:r>
            <a:rPr lang="en-US" sz="1100" dirty="0" smtClean="0"/>
            <a:t>.</a:t>
          </a:r>
          <a:endParaRPr lang="en-US" sz="1100" dirty="0"/>
        </a:p>
      </dgm:t>
    </dgm:pt>
    <dgm:pt modelId="{B2B07772-3276-0C4F-94FD-37A0B800BD93}" type="parTrans" cxnId="{A23ED494-1F3A-EF4D-A265-6BF092DCAF37}">
      <dgm:prSet/>
      <dgm:spPr/>
      <dgm:t>
        <a:bodyPr/>
        <a:lstStyle/>
        <a:p>
          <a:endParaRPr lang="en-US"/>
        </a:p>
      </dgm:t>
    </dgm:pt>
    <dgm:pt modelId="{062DC024-8A59-1841-9963-C11A0576D491}" type="sibTrans" cxnId="{A23ED494-1F3A-EF4D-A265-6BF092DCAF37}">
      <dgm:prSet/>
      <dgm:spPr/>
      <dgm:t>
        <a:bodyPr/>
        <a:lstStyle/>
        <a:p>
          <a:endParaRPr lang="en-US"/>
        </a:p>
      </dgm:t>
    </dgm:pt>
    <dgm:pt modelId="{CBC67FE4-3D65-3B48-81F8-36A41612138B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rgbClr val="008000"/>
        </a:solidFill>
      </dgm:spPr>
      <dgm:t>
        <a:bodyPr/>
        <a:lstStyle/>
        <a:p>
          <a:r>
            <a:rPr lang="en-US" sz="1600" dirty="0" smtClean="0"/>
            <a:t>When we have an arrangement with another person </a:t>
          </a:r>
        </a:p>
        <a:p>
          <a:r>
            <a:rPr lang="en-US" sz="1600" dirty="0" smtClean="0"/>
            <a:t>She’s picking them up tomorrow evening  after work.</a:t>
          </a:r>
        </a:p>
        <a:p>
          <a:r>
            <a:rPr lang="en-US" sz="1600" dirty="0" smtClean="0"/>
            <a:t>The arrangement doesn't have to be in the near future the important thing is how certain we are about them:</a:t>
          </a:r>
        </a:p>
        <a:p>
          <a:r>
            <a:rPr lang="en-US" sz="1600" dirty="0" smtClean="0"/>
            <a:t>We are flying to  Rio in May.(we’ve decided on the date and booked the flights)</a:t>
          </a:r>
          <a:endParaRPr lang="en-US" sz="1600" dirty="0"/>
        </a:p>
      </dgm:t>
    </dgm:pt>
    <dgm:pt modelId="{086F0BFE-7F62-F74A-8A29-137E805D0072}" type="parTrans" cxnId="{9E7BEA0A-60A0-574E-8A16-57494D348FC4}">
      <dgm:prSet/>
      <dgm:spPr/>
      <dgm:t>
        <a:bodyPr/>
        <a:lstStyle/>
        <a:p>
          <a:endParaRPr lang="en-US"/>
        </a:p>
      </dgm:t>
    </dgm:pt>
    <dgm:pt modelId="{F8660F10-9F18-464F-BDF6-C7E5EEF3EFD6}" type="sibTrans" cxnId="{9E7BEA0A-60A0-574E-8A16-57494D348FC4}">
      <dgm:prSet/>
      <dgm:spPr/>
      <dgm:t>
        <a:bodyPr/>
        <a:lstStyle/>
        <a:p>
          <a:endParaRPr lang="en-US"/>
        </a:p>
      </dgm:t>
    </dgm:pt>
    <dgm:pt modelId="{6F671029-7D24-B146-8D16-BF9F2A529067}" type="pres">
      <dgm:prSet presAssocID="{32375BA1-A182-0442-AF86-BABB7F21FBE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E62BCC7-8742-0743-817F-F193E5510995}" type="pres">
      <dgm:prSet presAssocID="{41F84C76-5903-E44B-8724-13760FCF307D}" presName="hierRoot1" presStyleCnt="0">
        <dgm:presLayoutVars>
          <dgm:hierBranch val="init"/>
        </dgm:presLayoutVars>
      </dgm:prSet>
      <dgm:spPr/>
    </dgm:pt>
    <dgm:pt modelId="{2DEF5996-12A3-324B-BC7D-4AA463992CD9}" type="pres">
      <dgm:prSet presAssocID="{41F84C76-5903-E44B-8724-13760FCF307D}" presName="rootComposite1" presStyleCnt="0"/>
      <dgm:spPr/>
    </dgm:pt>
    <dgm:pt modelId="{D1AC759B-0D57-1643-81CC-FA57EF132B7B}" type="pres">
      <dgm:prSet presAssocID="{41F84C76-5903-E44B-8724-13760FCF307D}" presName="rootText1" presStyleLbl="node0" presStyleIdx="0" presStyleCnt="1" custLinFactNeighborX="11267" custLinFactNeighborY="2164">
        <dgm:presLayoutVars>
          <dgm:chPref val="3"/>
        </dgm:presLayoutVars>
      </dgm:prSet>
      <dgm:spPr/>
    </dgm:pt>
    <dgm:pt modelId="{0268E125-5CA5-9E4C-94D6-C2E64C2DC4E3}" type="pres">
      <dgm:prSet presAssocID="{41F84C76-5903-E44B-8724-13760FCF307D}" presName="rootConnector1" presStyleLbl="node1" presStyleIdx="0" presStyleCnt="0"/>
      <dgm:spPr/>
    </dgm:pt>
    <dgm:pt modelId="{AB46F028-3B50-6B47-96FD-A07A21BD6C16}" type="pres">
      <dgm:prSet presAssocID="{41F84C76-5903-E44B-8724-13760FCF307D}" presName="hierChild2" presStyleCnt="0"/>
      <dgm:spPr/>
    </dgm:pt>
    <dgm:pt modelId="{A5761A8D-8B08-A544-8928-7157067D710B}" type="pres">
      <dgm:prSet presAssocID="{83D27C34-82E9-D641-85FE-1A137AE5488A}" presName="Name37" presStyleLbl="parChTrans1D2" presStyleIdx="0" presStyleCnt="3"/>
      <dgm:spPr/>
    </dgm:pt>
    <dgm:pt modelId="{F6BD9454-2070-9D48-92EB-42A2C3520BC4}" type="pres">
      <dgm:prSet presAssocID="{EA950956-F78E-CA42-A83A-C27CFFAFF4D9}" presName="hierRoot2" presStyleCnt="0">
        <dgm:presLayoutVars>
          <dgm:hierBranch val="init"/>
        </dgm:presLayoutVars>
      </dgm:prSet>
      <dgm:spPr/>
    </dgm:pt>
    <dgm:pt modelId="{9ACCA09D-8457-2B43-9CED-8DC596A9255E}" type="pres">
      <dgm:prSet presAssocID="{EA950956-F78E-CA42-A83A-C27CFFAFF4D9}" presName="rootComposite" presStyleCnt="0"/>
      <dgm:spPr/>
    </dgm:pt>
    <dgm:pt modelId="{50BFB0A1-D30D-D743-B4C5-4CD2E4FF9C06}" type="pres">
      <dgm:prSet presAssocID="{EA950956-F78E-CA42-A83A-C27CFFAFF4D9}" presName="rootText" presStyleLbl="node2" presStyleIdx="0" presStyleCnt="3" custScaleY="54012" custLinFactNeighborX="-27029" custLinFactNeighborY="-99533">
        <dgm:presLayoutVars>
          <dgm:chPref val="3"/>
        </dgm:presLayoutVars>
      </dgm:prSet>
      <dgm:spPr/>
    </dgm:pt>
    <dgm:pt modelId="{4FB12603-CB72-7B4A-9FE2-B5B6E0B7AB5A}" type="pres">
      <dgm:prSet presAssocID="{EA950956-F78E-CA42-A83A-C27CFFAFF4D9}" presName="rootConnector" presStyleLbl="node2" presStyleIdx="0" presStyleCnt="3"/>
      <dgm:spPr/>
    </dgm:pt>
    <dgm:pt modelId="{BD55C479-0D92-CB43-B4C3-C51D9EC6658E}" type="pres">
      <dgm:prSet presAssocID="{EA950956-F78E-CA42-A83A-C27CFFAFF4D9}" presName="hierChild4" presStyleCnt="0"/>
      <dgm:spPr/>
    </dgm:pt>
    <dgm:pt modelId="{7B9670FE-704D-9645-832C-F28EB7D6B521}" type="pres">
      <dgm:prSet presAssocID="{7FD62C72-57F3-AA40-A719-FD56B56457C7}" presName="Name37" presStyleLbl="parChTrans1D3" presStyleIdx="0" presStyleCnt="6"/>
      <dgm:spPr/>
    </dgm:pt>
    <dgm:pt modelId="{18C3847A-DD7A-BB4C-BB5E-1A7EC637453A}" type="pres">
      <dgm:prSet presAssocID="{E6061C7F-2746-754E-9A3F-1B27EE6590CA}" presName="hierRoot2" presStyleCnt="0">
        <dgm:presLayoutVars>
          <dgm:hierBranch val="init"/>
        </dgm:presLayoutVars>
      </dgm:prSet>
      <dgm:spPr/>
    </dgm:pt>
    <dgm:pt modelId="{033C8367-37F4-984C-832C-B7078C3C9591}" type="pres">
      <dgm:prSet presAssocID="{E6061C7F-2746-754E-9A3F-1B27EE6590CA}" presName="rootComposite" presStyleCnt="0"/>
      <dgm:spPr/>
    </dgm:pt>
    <dgm:pt modelId="{2182CF30-38D0-D84A-9C94-CF748BC4617C}" type="pres">
      <dgm:prSet presAssocID="{E6061C7F-2746-754E-9A3F-1B27EE6590CA}" presName="rootText" presStyleLbl="node3" presStyleIdx="0" presStyleCnt="6" custScaleX="135994" custScaleY="176628" custLinFactNeighborX="-29579" custLinFactNeighborY="89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2BCF6A-45A8-6243-86CA-0B6A67535DE8}" type="pres">
      <dgm:prSet presAssocID="{E6061C7F-2746-754E-9A3F-1B27EE6590CA}" presName="rootConnector" presStyleLbl="node3" presStyleIdx="0" presStyleCnt="6"/>
      <dgm:spPr/>
    </dgm:pt>
    <dgm:pt modelId="{6F364848-28C2-3447-B58E-358FB70D45FB}" type="pres">
      <dgm:prSet presAssocID="{E6061C7F-2746-754E-9A3F-1B27EE6590CA}" presName="hierChild4" presStyleCnt="0"/>
      <dgm:spPr/>
    </dgm:pt>
    <dgm:pt modelId="{6283D4CB-771D-4D4C-AA4D-5846267A23F7}" type="pres">
      <dgm:prSet presAssocID="{E6061C7F-2746-754E-9A3F-1B27EE6590CA}" presName="hierChild5" presStyleCnt="0"/>
      <dgm:spPr/>
    </dgm:pt>
    <dgm:pt modelId="{97567F38-0154-DD4C-8A40-061E3B689C4A}" type="pres">
      <dgm:prSet presAssocID="{CFFDA3A0-0050-A34B-86EC-74004B833612}" presName="Name37" presStyleLbl="parChTrans1D3" presStyleIdx="1" presStyleCnt="6"/>
      <dgm:spPr/>
    </dgm:pt>
    <dgm:pt modelId="{083D6FFD-11D5-9E4B-B58B-8846C65FD97A}" type="pres">
      <dgm:prSet presAssocID="{7E163A23-AEFD-8B4E-BB26-EB5B36CA0D47}" presName="hierRoot2" presStyleCnt="0">
        <dgm:presLayoutVars>
          <dgm:hierBranch val="init"/>
        </dgm:presLayoutVars>
      </dgm:prSet>
      <dgm:spPr/>
    </dgm:pt>
    <dgm:pt modelId="{141D73D5-8272-AE45-85DA-127A383347EE}" type="pres">
      <dgm:prSet presAssocID="{7E163A23-AEFD-8B4E-BB26-EB5B36CA0D47}" presName="rootComposite" presStyleCnt="0"/>
      <dgm:spPr/>
    </dgm:pt>
    <dgm:pt modelId="{48F1EBF0-3723-7B4F-8825-1225CC97CBEF}" type="pres">
      <dgm:prSet presAssocID="{7E163A23-AEFD-8B4E-BB26-EB5B36CA0D47}" presName="rootText" presStyleLbl="node3" presStyleIdx="1" presStyleCnt="6" custScaleX="133932" custScaleY="151690" custLinFactNeighborX="-31438" custLinFactNeighborY="-78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9FA19F-D7D8-6340-8887-E62A21BCE0B0}" type="pres">
      <dgm:prSet presAssocID="{7E163A23-AEFD-8B4E-BB26-EB5B36CA0D47}" presName="rootConnector" presStyleLbl="node3" presStyleIdx="1" presStyleCnt="6"/>
      <dgm:spPr/>
    </dgm:pt>
    <dgm:pt modelId="{C6DED4D7-91BF-6246-A40C-59CED9D66E0A}" type="pres">
      <dgm:prSet presAssocID="{7E163A23-AEFD-8B4E-BB26-EB5B36CA0D47}" presName="hierChild4" presStyleCnt="0"/>
      <dgm:spPr/>
    </dgm:pt>
    <dgm:pt modelId="{5A197E4F-09B0-D649-9739-806F64E77220}" type="pres">
      <dgm:prSet presAssocID="{7E163A23-AEFD-8B4E-BB26-EB5B36CA0D47}" presName="hierChild5" presStyleCnt="0"/>
      <dgm:spPr/>
    </dgm:pt>
    <dgm:pt modelId="{863BE673-48F7-B449-9F29-6D48051FFB70}" type="pres">
      <dgm:prSet presAssocID="{A615CAB1-5BA2-544F-A2BE-C6830642208D}" presName="Name37" presStyleLbl="parChTrans1D3" presStyleIdx="2" presStyleCnt="6"/>
      <dgm:spPr/>
    </dgm:pt>
    <dgm:pt modelId="{B0E539D5-3E2F-4C4F-A12F-E11858BF5E77}" type="pres">
      <dgm:prSet presAssocID="{6747889B-F36C-394E-84EE-C7A5E8821A16}" presName="hierRoot2" presStyleCnt="0">
        <dgm:presLayoutVars>
          <dgm:hierBranch val="init"/>
        </dgm:presLayoutVars>
      </dgm:prSet>
      <dgm:spPr/>
    </dgm:pt>
    <dgm:pt modelId="{D36C0FC2-7B14-9548-948F-7F41767172BA}" type="pres">
      <dgm:prSet presAssocID="{6747889B-F36C-394E-84EE-C7A5E8821A16}" presName="rootComposite" presStyleCnt="0"/>
      <dgm:spPr/>
    </dgm:pt>
    <dgm:pt modelId="{C475FCDC-BFCE-5B4F-B16D-5DD21844BFB9}" type="pres">
      <dgm:prSet presAssocID="{6747889B-F36C-394E-84EE-C7A5E8821A16}" presName="rootText" presStyleLbl="node3" presStyleIdx="2" presStyleCnt="6" custScaleX="145097" custScaleY="182578" custLinFactNeighborX="-40080" custLinFactNeighborY="2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6C551B-5F49-B345-8ED5-426E7A30A8A0}" type="pres">
      <dgm:prSet presAssocID="{6747889B-F36C-394E-84EE-C7A5E8821A16}" presName="rootConnector" presStyleLbl="node3" presStyleIdx="2" presStyleCnt="6"/>
      <dgm:spPr/>
    </dgm:pt>
    <dgm:pt modelId="{394C56F0-89AE-D94C-A3F5-BF89A1E30CA4}" type="pres">
      <dgm:prSet presAssocID="{6747889B-F36C-394E-84EE-C7A5E8821A16}" presName="hierChild4" presStyleCnt="0"/>
      <dgm:spPr/>
    </dgm:pt>
    <dgm:pt modelId="{088D00C0-29EE-F042-9990-8861D76D0E24}" type="pres">
      <dgm:prSet presAssocID="{6747889B-F36C-394E-84EE-C7A5E8821A16}" presName="hierChild5" presStyleCnt="0"/>
      <dgm:spPr/>
    </dgm:pt>
    <dgm:pt modelId="{1F3E4864-B998-5249-8FBE-AB51E5E8EE62}" type="pres">
      <dgm:prSet presAssocID="{EA950956-F78E-CA42-A83A-C27CFFAFF4D9}" presName="hierChild5" presStyleCnt="0"/>
      <dgm:spPr/>
    </dgm:pt>
    <dgm:pt modelId="{3B0BC573-0B0C-764D-A964-0A9C1AC772A9}" type="pres">
      <dgm:prSet presAssocID="{4DE258CD-D339-AE4F-B5EB-5BB348C7D443}" presName="Name37" presStyleLbl="parChTrans1D2" presStyleIdx="1" presStyleCnt="3"/>
      <dgm:spPr/>
    </dgm:pt>
    <dgm:pt modelId="{9146023B-5820-1148-AA72-ABACE5854218}" type="pres">
      <dgm:prSet presAssocID="{B42A8EA1-A9B7-A84C-A682-DD99E90D4E2F}" presName="hierRoot2" presStyleCnt="0">
        <dgm:presLayoutVars>
          <dgm:hierBranch val="init"/>
        </dgm:presLayoutVars>
      </dgm:prSet>
      <dgm:spPr/>
    </dgm:pt>
    <dgm:pt modelId="{8F347E82-702F-A84E-8DBA-6AC1175D2526}" type="pres">
      <dgm:prSet presAssocID="{B42A8EA1-A9B7-A84C-A682-DD99E90D4E2F}" presName="rootComposite" presStyleCnt="0"/>
      <dgm:spPr/>
    </dgm:pt>
    <dgm:pt modelId="{0D5B13D2-719F-4C42-80CC-9DBE6A6915F7}" type="pres">
      <dgm:prSet presAssocID="{B42A8EA1-A9B7-A84C-A682-DD99E90D4E2F}" presName="rootText" presStyleLbl="node2" presStyleIdx="1" presStyleCnt="3" custScaleY="54012" custLinFactNeighborX="42322" custLinFactNeighborY="138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C47F90-260F-6347-8ED2-399B840080DA}" type="pres">
      <dgm:prSet presAssocID="{B42A8EA1-A9B7-A84C-A682-DD99E90D4E2F}" presName="rootConnector" presStyleLbl="node2" presStyleIdx="1" presStyleCnt="3"/>
      <dgm:spPr/>
    </dgm:pt>
    <dgm:pt modelId="{CCA45426-07CF-054E-954B-C57952A5767D}" type="pres">
      <dgm:prSet presAssocID="{B42A8EA1-A9B7-A84C-A682-DD99E90D4E2F}" presName="hierChild4" presStyleCnt="0"/>
      <dgm:spPr/>
    </dgm:pt>
    <dgm:pt modelId="{DB369E91-7B1B-5040-B9C1-F402FB0034BD}" type="pres">
      <dgm:prSet presAssocID="{6F03B912-D6A6-D94F-905E-409951534E01}" presName="Name37" presStyleLbl="parChTrans1D3" presStyleIdx="3" presStyleCnt="6"/>
      <dgm:spPr/>
    </dgm:pt>
    <dgm:pt modelId="{2D2CC720-546A-EE49-B1DA-D68454F30482}" type="pres">
      <dgm:prSet presAssocID="{A603742A-2041-1B47-BA69-90ACF7D6CD30}" presName="hierRoot2" presStyleCnt="0">
        <dgm:presLayoutVars>
          <dgm:hierBranch val="init"/>
        </dgm:presLayoutVars>
      </dgm:prSet>
      <dgm:spPr/>
    </dgm:pt>
    <dgm:pt modelId="{1FE8F0BF-F9E0-9D4C-82A7-AEB6E63454FF}" type="pres">
      <dgm:prSet presAssocID="{A603742A-2041-1B47-BA69-90ACF7D6CD30}" presName="rootComposite" presStyleCnt="0"/>
      <dgm:spPr/>
    </dgm:pt>
    <dgm:pt modelId="{1839A748-556B-DD4B-B865-6D80DA7C99A3}" type="pres">
      <dgm:prSet presAssocID="{A603742A-2041-1B47-BA69-90ACF7D6CD30}" presName="rootText" presStyleLbl="node3" presStyleIdx="3" presStyleCnt="6" custScaleX="151983" custScaleY="2301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6C5F88-C20F-2548-96AC-FCCBD3CF8226}" type="pres">
      <dgm:prSet presAssocID="{A603742A-2041-1B47-BA69-90ACF7D6CD30}" presName="rootConnector" presStyleLbl="node3" presStyleIdx="3" presStyleCnt="6"/>
      <dgm:spPr/>
    </dgm:pt>
    <dgm:pt modelId="{5E989339-F621-824B-A3B9-659932ECFE20}" type="pres">
      <dgm:prSet presAssocID="{A603742A-2041-1B47-BA69-90ACF7D6CD30}" presName="hierChild4" presStyleCnt="0"/>
      <dgm:spPr/>
    </dgm:pt>
    <dgm:pt modelId="{0EDF854B-73BD-1E4D-936A-FAB91BD067FD}" type="pres">
      <dgm:prSet presAssocID="{A603742A-2041-1B47-BA69-90ACF7D6CD30}" presName="hierChild5" presStyleCnt="0"/>
      <dgm:spPr/>
    </dgm:pt>
    <dgm:pt modelId="{0E25193F-6744-BF4C-8A17-564F42654473}" type="pres">
      <dgm:prSet presAssocID="{B2B07772-3276-0C4F-94FD-37A0B800BD93}" presName="Name37" presStyleLbl="parChTrans1D3" presStyleIdx="4" presStyleCnt="6"/>
      <dgm:spPr/>
    </dgm:pt>
    <dgm:pt modelId="{AC34C6B4-53C7-DD41-975D-767397DEC975}" type="pres">
      <dgm:prSet presAssocID="{197A8E94-7DAA-DB4B-A077-DD2682E9C21C}" presName="hierRoot2" presStyleCnt="0">
        <dgm:presLayoutVars>
          <dgm:hierBranch val="init"/>
        </dgm:presLayoutVars>
      </dgm:prSet>
      <dgm:spPr/>
    </dgm:pt>
    <dgm:pt modelId="{62FDCA2C-01CF-BE4A-9837-C4A124112D27}" type="pres">
      <dgm:prSet presAssocID="{197A8E94-7DAA-DB4B-A077-DD2682E9C21C}" presName="rootComposite" presStyleCnt="0"/>
      <dgm:spPr/>
    </dgm:pt>
    <dgm:pt modelId="{921D53AD-D0C4-7F46-8EF9-96EC34E81171}" type="pres">
      <dgm:prSet presAssocID="{197A8E94-7DAA-DB4B-A077-DD2682E9C21C}" presName="rootText" presStyleLbl="node3" presStyleIdx="4" presStyleCnt="6" custScaleX="172073" custScaleY="264127" custLinFactNeighborX="3298" custLinFactNeighborY="-158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FA77B45-DCF6-AC40-8CD1-7B3EC40C9268}" type="pres">
      <dgm:prSet presAssocID="{197A8E94-7DAA-DB4B-A077-DD2682E9C21C}" presName="rootConnector" presStyleLbl="node3" presStyleIdx="4" presStyleCnt="6"/>
      <dgm:spPr/>
    </dgm:pt>
    <dgm:pt modelId="{089E8D62-E831-494A-AB87-2A05C93B0F8A}" type="pres">
      <dgm:prSet presAssocID="{197A8E94-7DAA-DB4B-A077-DD2682E9C21C}" presName="hierChild4" presStyleCnt="0"/>
      <dgm:spPr/>
    </dgm:pt>
    <dgm:pt modelId="{673D2114-7409-7E49-A942-8BBA529B271F}" type="pres">
      <dgm:prSet presAssocID="{197A8E94-7DAA-DB4B-A077-DD2682E9C21C}" presName="hierChild5" presStyleCnt="0"/>
      <dgm:spPr/>
    </dgm:pt>
    <dgm:pt modelId="{C22AEFF0-EC6C-3C4B-AF03-5CFC10A104D5}" type="pres">
      <dgm:prSet presAssocID="{B42A8EA1-A9B7-A84C-A682-DD99E90D4E2F}" presName="hierChild5" presStyleCnt="0"/>
      <dgm:spPr/>
    </dgm:pt>
    <dgm:pt modelId="{AFCA463A-F8C3-5E41-B1A1-86B12153F7B4}" type="pres">
      <dgm:prSet presAssocID="{62EE6A1E-BA22-3442-84E0-F9F2DBA4A224}" presName="Name37" presStyleLbl="parChTrans1D2" presStyleIdx="2" presStyleCnt="3"/>
      <dgm:spPr/>
    </dgm:pt>
    <dgm:pt modelId="{C7723F35-9DAC-FD46-AC7B-AC67D4D4EEBA}" type="pres">
      <dgm:prSet presAssocID="{79889F6F-4132-7E40-93A0-832C3A2D1A10}" presName="hierRoot2" presStyleCnt="0">
        <dgm:presLayoutVars>
          <dgm:hierBranch val="init"/>
        </dgm:presLayoutVars>
      </dgm:prSet>
      <dgm:spPr/>
    </dgm:pt>
    <dgm:pt modelId="{FFF16D04-0DDD-3045-86C4-D1B486813D1B}" type="pres">
      <dgm:prSet presAssocID="{79889F6F-4132-7E40-93A0-832C3A2D1A10}" presName="rootComposite" presStyleCnt="0"/>
      <dgm:spPr/>
    </dgm:pt>
    <dgm:pt modelId="{0DFDB58D-BD4F-174B-9786-CB9746F1565D}" type="pres">
      <dgm:prSet presAssocID="{79889F6F-4132-7E40-93A0-832C3A2D1A10}" presName="rootText" presStyleLbl="node2" presStyleIdx="2" presStyleCnt="3" custScaleX="123581" custScaleY="77893" custLinFactNeighborX="52310" custLinFactNeighborY="-90809">
        <dgm:presLayoutVars>
          <dgm:chPref val="3"/>
        </dgm:presLayoutVars>
      </dgm:prSet>
      <dgm:spPr/>
    </dgm:pt>
    <dgm:pt modelId="{8E8B9C12-EA00-804D-A52F-491751A42C43}" type="pres">
      <dgm:prSet presAssocID="{79889F6F-4132-7E40-93A0-832C3A2D1A10}" presName="rootConnector" presStyleLbl="node2" presStyleIdx="2" presStyleCnt="3"/>
      <dgm:spPr/>
    </dgm:pt>
    <dgm:pt modelId="{7888B9F3-68A7-1245-BEC5-D092449C4F37}" type="pres">
      <dgm:prSet presAssocID="{79889F6F-4132-7E40-93A0-832C3A2D1A10}" presName="hierChild4" presStyleCnt="0"/>
      <dgm:spPr/>
    </dgm:pt>
    <dgm:pt modelId="{F7FFDAAE-B04B-6441-B537-E40520C0C23C}" type="pres">
      <dgm:prSet presAssocID="{086F0BFE-7F62-F74A-8A29-137E805D0072}" presName="Name37" presStyleLbl="parChTrans1D3" presStyleIdx="5" presStyleCnt="6"/>
      <dgm:spPr/>
    </dgm:pt>
    <dgm:pt modelId="{38EB9016-660F-4A4F-9169-0430F303C4D6}" type="pres">
      <dgm:prSet presAssocID="{CBC67FE4-3D65-3B48-81F8-36A41612138B}" presName="hierRoot2" presStyleCnt="0">
        <dgm:presLayoutVars>
          <dgm:hierBranch val="init"/>
        </dgm:presLayoutVars>
      </dgm:prSet>
      <dgm:spPr/>
    </dgm:pt>
    <dgm:pt modelId="{72CF6D7A-FC4A-F04B-8E82-9A46AB2C7A90}" type="pres">
      <dgm:prSet presAssocID="{CBC67FE4-3D65-3B48-81F8-36A41612138B}" presName="rootComposite" presStyleCnt="0"/>
      <dgm:spPr/>
    </dgm:pt>
    <dgm:pt modelId="{B40C9BEA-D942-2B48-8AAC-7F1CD56956E6}" type="pres">
      <dgm:prSet presAssocID="{CBC67FE4-3D65-3B48-81F8-36A41612138B}" presName="rootText" presStyleLbl="node3" presStyleIdx="5" presStyleCnt="6" custScaleX="196613" custScaleY="4874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5F41B1C-6CF9-C441-B040-4BE9AC52EAC8}" type="pres">
      <dgm:prSet presAssocID="{CBC67FE4-3D65-3B48-81F8-36A41612138B}" presName="rootConnector" presStyleLbl="node3" presStyleIdx="5" presStyleCnt="6"/>
      <dgm:spPr/>
    </dgm:pt>
    <dgm:pt modelId="{24C7A6D9-5D64-E042-9228-410A9CB37BD2}" type="pres">
      <dgm:prSet presAssocID="{CBC67FE4-3D65-3B48-81F8-36A41612138B}" presName="hierChild4" presStyleCnt="0"/>
      <dgm:spPr/>
    </dgm:pt>
    <dgm:pt modelId="{4900AC24-5E4F-844B-8A78-CBD50928BC28}" type="pres">
      <dgm:prSet presAssocID="{CBC67FE4-3D65-3B48-81F8-36A41612138B}" presName="hierChild5" presStyleCnt="0"/>
      <dgm:spPr/>
    </dgm:pt>
    <dgm:pt modelId="{E7228786-D524-244C-BCAB-1C92164A4460}" type="pres">
      <dgm:prSet presAssocID="{79889F6F-4132-7E40-93A0-832C3A2D1A10}" presName="hierChild5" presStyleCnt="0"/>
      <dgm:spPr/>
    </dgm:pt>
    <dgm:pt modelId="{DAC8E2A1-FF7B-8C43-92DB-1DC0BB239357}" type="pres">
      <dgm:prSet presAssocID="{41F84C76-5903-E44B-8724-13760FCF307D}" presName="hierChild3" presStyleCnt="0"/>
      <dgm:spPr/>
    </dgm:pt>
  </dgm:ptLst>
  <dgm:cxnLst>
    <dgm:cxn modelId="{E81E4E70-05EA-764A-A416-66E95A285BEC}" type="presOf" srcId="{086F0BFE-7F62-F74A-8A29-137E805D0072}" destId="{F7FFDAAE-B04B-6441-B537-E40520C0C23C}" srcOrd="0" destOrd="0" presId="urn:microsoft.com/office/officeart/2005/8/layout/orgChart1"/>
    <dgm:cxn modelId="{73B24445-6809-2645-A7F5-2B5F5A4E5012}" type="presOf" srcId="{6F03B912-D6A6-D94F-905E-409951534E01}" destId="{DB369E91-7B1B-5040-B9C1-F402FB0034BD}" srcOrd="0" destOrd="0" presId="urn:microsoft.com/office/officeart/2005/8/layout/orgChart1"/>
    <dgm:cxn modelId="{D65D98E8-10C8-E545-8C03-CC590090669C}" type="presOf" srcId="{6747889B-F36C-394E-84EE-C7A5E8821A16}" destId="{C475FCDC-BFCE-5B4F-B16D-5DD21844BFB9}" srcOrd="0" destOrd="0" presId="urn:microsoft.com/office/officeart/2005/8/layout/orgChart1"/>
    <dgm:cxn modelId="{B568380A-A766-9444-B697-83171EC80E0A}" type="presOf" srcId="{32375BA1-A182-0442-AF86-BABB7F21FBE6}" destId="{6F671029-7D24-B146-8D16-BF9F2A529067}" srcOrd="0" destOrd="0" presId="urn:microsoft.com/office/officeart/2005/8/layout/orgChart1"/>
    <dgm:cxn modelId="{9E7BEA0A-60A0-574E-8A16-57494D348FC4}" srcId="{79889F6F-4132-7E40-93A0-832C3A2D1A10}" destId="{CBC67FE4-3D65-3B48-81F8-36A41612138B}" srcOrd="0" destOrd="0" parTransId="{086F0BFE-7F62-F74A-8A29-137E805D0072}" sibTransId="{F8660F10-9F18-464F-BDF6-C7E5EEF3EFD6}"/>
    <dgm:cxn modelId="{0840B07D-4FFE-664A-A757-9031716C7E7B}" type="presOf" srcId="{E6061C7F-2746-754E-9A3F-1B27EE6590CA}" destId="{2182CF30-38D0-D84A-9C94-CF748BC4617C}" srcOrd="0" destOrd="0" presId="urn:microsoft.com/office/officeart/2005/8/layout/orgChart1"/>
    <dgm:cxn modelId="{B0699EB0-700E-E342-98B7-C9B083DFDB7A}" type="presOf" srcId="{CBC67FE4-3D65-3B48-81F8-36A41612138B}" destId="{B40C9BEA-D942-2B48-8AAC-7F1CD56956E6}" srcOrd="0" destOrd="0" presId="urn:microsoft.com/office/officeart/2005/8/layout/orgChart1"/>
    <dgm:cxn modelId="{6AAB8769-9FB6-7042-85E6-EB3B51337249}" type="presOf" srcId="{B2B07772-3276-0C4F-94FD-37A0B800BD93}" destId="{0E25193F-6744-BF4C-8A17-564F42654473}" srcOrd="0" destOrd="0" presId="urn:microsoft.com/office/officeart/2005/8/layout/orgChart1"/>
    <dgm:cxn modelId="{6592712B-6DC5-1F44-A72C-4DC87493F144}" type="presOf" srcId="{197A8E94-7DAA-DB4B-A077-DD2682E9C21C}" destId="{9FA77B45-DCF6-AC40-8CD1-7B3EC40C9268}" srcOrd="1" destOrd="0" presId="urn:microsoft.com/office/officeart/2005/8/layout/orgChart1"/>
    <dgm:cxn modelId="{0448E8D9-2789-E440-89DA-8351DF9DD862}" srcId="{EA950956-F78E-CA42-A83A-C27CFFAFF4D9}" destId="{7E163A23-AEFD-8B4E-BB26-EB5B36CA0D47}" srcOrd="1" destOrd="0" parTransId="{CFFDA3A0-0050-A34B-86EC-74004B833612}" sibTransId="{1E149BBA-A6F5-3543-A845-948AEB190CC8}"/>
    <dgm:cxn modelId="{07754F0B-68C8-5E4F-AACE-790F00F33AD5}" type="presOf" srcId="{CFFDA3A0-0050-A34B-86EC-74004B833612}" destId="{97567F38-0154-DD4C-8A40-061E3B689C4A}" srcOrd="0" destOrd="0" presId="urn:microsoft.com/office/officeart/2005/8/layout/orgChart1"/>
    <dgm:cxn modelId="{B939B1B4-0A5E-E940-9F29-CDC383091571}" type="presOf" srcId="{79889F6F-4132-7E40-93A0-832C3A2D1A10}" destId="{8E8B9C12-EA00-804D-A52F-491751A42C43}" srcOrd="1" destOrd="0" presId="urn:microsoft.com/office/officeart/2005/8/layout/orgChart1"/>
    <dgm:cxn modelId="{19273DF4-43E1-1642-8BF9-A9AFD6C50CD3}" type="presOf" srcId="{7E163A23-AEFD-8B4E-BB26-EB5B36CA0D47}" destId="{48F1EBF0-3723-7B4F-8825-1225CC97CBEF}" srcOrd="0" destOrd="0" presId="urn:microsoft.com/office/officeart/2005/8/layout/orgChart1"/>
    <dgm:cxn modelId="{9D53248B-48C8-BB47-954F-D49D4E6EA1C4}" srcId="{32375BA1-A182-0442-AF86-BABB7F21FBE6}" destId="{41F84C76-5903-E44B-8724-13760FCF307D}" srcOrd="0" destOrd="0" parTransId="{D18802DC-C792-9145-BDC8-E757786F1116}" sibTransId="{9F5035E0-83A6-A34F-815A-8A76FA9D3298}"/>
    <dgm:cxn modelId="{C2D12F18-8AAA-AC48-B324-312D885510F1}" type="presOf" srcId="{7FD62C72-57F3-AA40-A719-FD56B56457C7}" destId="{7B9670FE-704D-9645-832C-F28EB7D6B521}" srcOrd="0" destOrd="0" presId="urn:microsoft.com/office/officeart/2005/8/layout/orgChart1"/>
    <dgm:cxn modelId="{4BC18FA8-7A1C-4046-AB71-9B81AE3E7167}" type="presOf" srcId="{A603742A-2041-1B47-BA69-90ACF7D6CD30}" destId="{1839A748-556B-DD4B-B865-6D80DA7C99A3}" srcOrd="0" destOrd="0" presId="urn:microsoft.com/office/officeart/2005/8/layout/orgChart1"/>
    <dgm:cxn modelId="{DE79DD41-FEA5-1B4F-9F0D-A2375D78BD90}" srcId="{41F84C76-5903-E44B-8724-13760FCF307D}" destId="{EA950956-F78E-CA42-A83A-C27CFFAFF4D9}" srcOrd="0" destOrd="0" parTransId="{83D27C34-82E9-D641-85FE-1A137AE5488A}" sibTransId="{6A322EA3-1220-1740-AAD1-DBEA54176B44}"/>
    <dgm:cxn modelId="{682E6048-019C-AC4F-82F1-604BDD47609C}" type="presOf" srcId="{B42A8EA1-A9B7-A84C-A682-DD99E90D4E2F}" destId="{0D5B13D2-719F-4C42-80CC-9DBE6A6915F7}" srcOrd="0" destOrd="0" presId="urn:microsoft.com/office/officeart/2005/8/layout/orgChart1"/>
    <dgm:cxn modelId="{B5DB9494-0A59-E547-BC31-F07AD19AFA61}" type="presOf" srcId="{83D27C34-82E9-D641-85FE-1A137AE5488A}" destId="{A5761A8D-8B08-A544-8928-7157067D710B}" srcOrd="0" destOrd="0" presId="urn:microsoft.com/office/officeart/2005/8/layout/orgChart1"/>
    <dgm:cxn modelId="{A23ED494-1F3A-EF4D-A265-6BF092DCAF37}" srcId="{B42A8EA1-A9B7-A84C-A682-DD99E90D4E2F}" destId="{197A8E94-7DAA-DB4B-A077-DD2682E9C21C}" srcOrd="1" destOrd="0" parTransId="{B2B07772-3276-0C4F-94FD-37A0B800BD93}" sibTransId="{062DC024-8A59-1841-9963-C11A0576D491}"/>
    <dgm:cxn modelId="{6F2902B8-27A2-1647-B440-C93459167CAF}" type="presOf" srcId="{41F84C76-5903-E44B-8724-13760FCF307D}" destId="{0268E125-5CA5-9E4C-94D6-C2E64C2DC4E3}" srcOrd="1" destOrd="0" presId="urn:microsoft.com/office/officeart/2005/8/layout/orgChart1"/>
    <dgm:cxn modelId="{44A7724D-513D-7C41-92D7-01C14CAFD6D1}" srcId="{41F84C76-5903-E44B-8724-13760FCF307D}" destId="{79889F6F-4132-7E40-93A0-832C3A2D1A10}" srcOrd="2" destOrd="0" parTransId="{62EE6A1E-BA22-3442-84E0-F9F2DBA4A224}" sibTransId="{CE6231D2-8732-804B-9B1F-D6C34D7CCD41}"/>
    <dgm:cxn modelId="{4DE3AAC6-61B8-F24A-A3BE-10E5420B9A59}" type="presOf" srcId="{6747889B-F36C-394E-84EE-C7A5E8821A16}" destId="{276C551B-5F49-B345-8ED5-426E7A30A8A0}" srcOrd="1" destOrd="0" presId="urn:microsoft.com/office/officeart/2005/8/layout/orgChart1"/>
    <dgm:cxn modelId="{F3BFCF28-D43F-D344-9A3B-9CDCD7558969}" srcId="{EA950956-F78E-CA42-A83A-C27CFFAFF4D9}" destId="{6747889B-F36C-394E-84EE-C7A5E8821A16}" srcOrd="2" destOrd="0" parTransId="{A615CAB1-5BA2-544F-A2BE-C6830642208D}" sibTransId="{B1221481-0BF3-D043-AFE8-5E9AF267BF74}"/>
    <dgm:cxn modelId="{5790CA33-A9F4-FB4D-B59E-7380CA371B8F}" type="presOf" srcId="{62EE6A1E-BA22-3442-84E0-F9F2DBA4A224}" destId="{AFCA463A-F8C3-5E41-B1A1-86B12153F7B4}" srcOrd="0" destOrd="0" presId="urn:microsoft.com/office/officeart/2005/8/layout/orgChart1"/>
    <dgm:cxn modelId="{B1104E0F-BF8E-0E4F-AEE7-4A06E15D8075}" type="presOf" srcId="{197A8E94-7DAA-DB4B-A077-DD2682E9C21C}" destId="{921D53AD-D0C4-7F46-8EF9-96EC34E81171}" srcOrd="0" destOrd="0" presId="urn:microsoft.com/office/officeart/2005/8/layout/orgChart1"/>
    <dgm:cxn modelId="{C3BECB83-FA1E-8742-9810-51E2BE98FA3D}" srcId="{EA950956-F78E-CA42-A83A-C27CFFAFF4D9}" destId="{E6061C7F-2746-754E-9A3F-1B27EE6590CA}" srcOrd="0" destOrd="0" parTransId="{7FD62C72-57F3-AA40-A719-FD56B56457C7}" sibTransId="{DF50660A-2A78-EE4C-BB5C-84E6C811FCAC}"/>
    <dgm:cxn modelId="{98EFC51E-DD73-BC40-9101-D0A83159DF98}" type="presOf" srcId="{A615CAB1-5BA2-544F-A2BE-C6830642208D}" destId="{863BE673-48F7-B449-9F29-6D48051FFB70}" srcOrd="0" destOrd="0" presId="urn:microsoft.com/office/officeart/2005/8/layout/orgChart1"/>
    <dgm:cxn modelId="{5E81C6F6-4326-CC4E-A7DF-E214271B14B5}" type="presOf" srcId="{7E163A23-AEFD-8B4E-BB26-EB5B36CA0D47}" destId="{B69FA19F-D7D8-6340-8887-E62A21BCE0B0}" srcOrd="1" destOrd="0" presId="urn:microsoft.com/office/officeart/2005/8/layout/orgChart1"/>
    <dgm:cxn modelId="{CFB0D252-90B3-5C46-834C-421C6201336A}" type="presOf" srcId="{79889F6F-4132-7E40-93A0-832C3A2D1A10}" destId="{0DFDB58D-BD4F-174B-9786-CB9746F1565D}" srcOrd="0" destOrd="0" presId="urn:microsoft.com/office/officeart/2005/8/layout/orgChart1"/>
    <dgm:cxn modelId="{84FFC875-0B6A-9647-937E-423FB64B60C4}" type="presOf" srcId="{A603742A-2041-1B47-BA69-90ACF7D6CD30}" destId="{406C5F88-C20F-2548-96AC-FCCBD3CF8226}" srcOrd="1" destOrd="0" presId="urn:microsoft.com/office/officeart/2005/8/layout/orgChart1"/>
    <dgm:cxn modelId="{47AF6B35-17C4-9E44-B616-F784930035C2}" type="presOf" srcId="{E6061C7F-2746-754E-9A3F-1B27EE6590CA}" destId="{022BCF6A-45A8-6243-86CA-0B6A67535DE8}" srcOrd="1" destOrd="0" presId="urn:microsoft.com/office/officeart/2005/8/layout/orgChart1"/>
    <dgm:cxn modelId="{06A60BFB-FBF6-AF4D-9DEC-A4B8B79DFFDA}" srcId="{41F84C76-5903-E44B-8724-13760FCF307D}" destId="{B42A8EA1-A9B7-A84C-A682-DD99E90D4E2F}" srcOrd="1" destOrd="0" parTransId="{4DE258CD-D339-AE4F-B5EB-5BB348C7D443}" sibTransId="{5BD1FC5D-7BB8-4F4E-A3B0-B15A16831B21}"/>
    <dgm:cxn modelId="{B92DC75E-5EB6-E240-921F-2D58E4593969}" type="presOf" srcId="{B42A8EA1-A9B7-A84C-A682-DD99E90D4E2F}" destId="{35C47F90-260F-6347-8ED2-399B840080DA}" srcOrd="1" destOrd="0" presId="urn:microsoft.com/office/officeart/2005/8/layout/orgChart1"/>
    <dgm:cxn modelId="{0933EB2C-1353-CC47-88BF-21ADEEF017CB}" type="presOf" srcId="{CBC67FE4-3D65-3B48-81F8-36A41612138B}" destId="{45F41B1C-6CF9-C441-B040-4BE9AC52EAC8}" srcOrd="1" destOrd="0" presId="urn:microsoft.com/office/officeart/2005/8/layout/orgChart1"/>
    <dgm:cxn modelId="{3D8224C8-E815-5445-91EC-048C350491C8}" type="presOf" srcId="{EA950956-F78E-CA42-A83A-C27CFFAFF4D9}" destId="{50BFB0A1-D30D-D743-B4C5-4CD2E4FF9C06}" srcOrd="0" destOrd="0" presId="urn:microsoft.com/office/officeart/2005/8/layout/orgChart1"/>
    <dgm:cxn modelId="{7BE4FFE9-28F1-264A-AF20-728ADBF340F5}" srcId="{B42A8EA1-A9B7-A84C-A682-DD99E90D4E2F}" destId="{A603742A-2041-1B47-BA69-90ACF7D6CD30}" srcOrd="0" destOrd="0" parTransId="{6F03B912-D6A6-D94F-905E-409951534E01}" sibTransId="{9234C38D-AA4E-E541-A2D3-8EEB5D2E3340}"/>
    <dgm:cxn modelId="{5AB4AAB5-83A0-9D40-B983-A9C4FB186D93}" type="presOf" srcId="{EA950956-F78E-CA42-A83A-C27CFFAFF4D9}" destId="{4FB12603-CB72-7B4A-9FE2-B5B6E0B7AB5A}" srcOrd="1" destOrd="0" presId="urn:microsoft.com/office/officeart/2005/8/layout/orgChart1"/>
    <dgm:cxn modelId="{E003887E-50C3-F645-AAFF-A7C22F230CF1}" type="presOf" srcId="{41F84C76-5903-E44B-8724-13760FCF307D}" destId="{D1AC759B-0D57-1643-81CC-FA57EF132B7B}" srcOrd="0" destOrd="0" presId="urn:microsoft.com/office/officeart/2005/8/layout/orgChart1"/>
    <dgm:cxn modelId="{D82E9BB2-6561-2C4C-B119-47E7AAF1B093}" type="presOf" srcId="{4DE258CD-D339-AE4F-B5EB-5BB348C7D443}" destId="{3B0BC573-0B0C-764D-A964-0A9C1AC772A9}" srcOrd="0" destOrd="0" presId="urn:microsoft.com/office/officeart/2005/8/layout/orgChart1"/>
    <dgm:cxn modelId="{DC7499B2-20E0-CF44-8AB0-1F2B412394F2}" type="presParOf" srcId="{6F671029-7D24-B146-8D16-BF9F2A529067}" destId="{AE62BCC7-8742-0743-817F-F193E5510995}" srcOrd="0" destOrd="0" presId="urn:microsoft.com/office/officeart/2005/8/layout/orgChart1"/>
    <dgm:cxn modelId="{E2F2EC84-9853-0447-B3A6-5DCBD67479CA}" type="presParOf" srcId="{AE62BCC7-8742-0743-817F-F193E5510995}" destId="{2DEF5996-12A3-324B-BC7D-4AA463992CD9}" srcOrd="0" destOrd="0" presId="urn:microsoft.com/office/officeart/2005/8/layout/orgChart1"/>
    <dgm:cxn modelId="{2E540870-79D1-3645-893D-0F5740C9A3ED}" type="presParOf" srcId="{2DEF5996-12A3-324B-BC7D-4AA463992CD9}" destId="{D1AC759B-0D57-1643-81CC-FA57EF132B7B}" srcOrd="0" destOrd="0" presId="urn:microsoft.com/office/officeart/2005/8/layout/orgChart1"/>
    <dgm:cxn modelId="{616166DE-7236-9F4F-BB7E-97F00DA19F54}" type="presParOf" srcId="{2DEF5996-12A3-324B-BC7D-4AA463992CD9}" destId="{0268E125-5CA5-9E4C-94D6-C2E64C2DC4E3}" srcOrd="1" destOrd="0" presId="urn:microsoft.com/office/officeart/2005/8/layout/orgChart1"/>
    <dgm:cxn modelId="{F7A70CB7-6AF8-9A43-B701-5E4DCB07CF4C}" type="presParOf" srcId="{AE62BCC7-8742-0743-817F-F193E5510995}" destId="{AB46F028-3B50-6B47-96FD-A07A21BD6C16}" srcOrd="1" destOrd="0" presId="urn:microsoft.com/office/officeart/2005/8/layout/orgChart1"/>
    <dgm:cxn modelId="{659332AB-55C5-6140-854E-B2E8F86A9548}" type="presParOf" srcId="{AB46F028-3B50-6B47-96FD-A07A21BD6C16}" destId="{A5761A8D-8B08-A544-8928-7157067D710B}" srcOrd="0" destOrd="0" presId="urn:microsoft.com/office/officeart/2005/8/layout/orgChart1"/>
    <dgm:cxn modelId="{F06DE01F-F6A0-6742-93D9-D45870AB9CCF}" type="presParOf" srcId="{AB46F028-3B50-6B47-96FD-A07A21BD6C16}" destId="{F6BD9454-2070-9D48-92EB-42A2C3520BC4}" srcOrd="1" destOrd="0" presId="urn:microsoft.com/office/officeart/2005/8/layout/orgChart1"/>
    <dgm:cxn modelId="{E52B2009-B1E0-9C45-BE0C-637AF964AD4F}" type="presParOf" srcId="{F6BD9454-2070-9D48-92EB-42A2C3520BC4}" destId="{9ACCA09D-8457-2B43-9CED-8DC596A9255E}" srcOrd="0" destOrd="0" presId="urn:microsoft.com/office/officeart/2005/8/layout/orgChart1"/>
    <dgm:cxn modelId="{6C51BDF9-1AF0-CC48-9566-62F6FFB6882D}" type="presParOf" srcId="{9ACCA09D-8457-2B43-9CED-8DC596A9255E}" destId="{50BFB0A1-D30D-D743-B4C5-4CD2E4FF9C06}" srcOrd="0" destOrd="0" presId="urn:microsoft.com/office/officeart/2005/8/layout/orgChart1"/>
    <dgm:cxn modelId="{634DA9E0-8DE4-1F4A-BFCE-CE6A3AD728E8}" type="presParOf" srcId="{9ACCA09D-8457-2B43-9CED-8DC596A9255E}" destId="{4FB12603-CB72-7B4A-9FE2-B5B6E0B7AB5A}" srcOrd="1" destOrd="0" presId="urn:microsoft.com/office/officeart/2005/8/layout/orgChart1"/>
    <dgm:cxn modelId="{A132F2DF-5FC4-EC40-BBAD-3B0AB306CF58}" type="presParOf" srcId="{F6BD9454-2070-9D48-92EB-42A2C3520BC4}" destId="{BD55C479-0D92-CB43-B4C3-C51D9EC6658E}" srcOrd="1" destOrd="0" presId="urn:microsoft.com/office/officeart/2005/8/layout/orgChart1"/>
    <dgm:cxn modelId="{D1983CA8-C715-2245-AE38-68BB33C78C38}" type="presParOf" srcId="{BD55C479-0D92-CB43-B4C3-C51D9EC6658E}" destId="{7B9670FE-704D-9645-832C-F28EB7D6B521}" srcOrd="0" destOrd="0" presId="urn:microsoft.com/office/officeart/2005/8/layout/orgChart1"/>
    <dgm:cxn modelId="{243CF8EE-EB56-1C48-8AF2-267C107B8F7B}" type="presParOf" srcId="{BD55C479-0D92-CB43-B4C3-C51D9EC6658E}" destId="{18C3847A-DD7A-BB4C-BB5E-1A7EC637453A}" srcOrd="1" destOrd="0" presId="urn:microsoft.com/office/officeart/2005/8/layout/orgChart1"/>
    <dgm:cxn modelId="{243D8357-FB8A-C24E-A096-574E8F693813}" type="presParOf" srcId="{18C3847A-DD7A-BB4C-BB5E-1A7EC637453A}" destId="{033C8367-37F4-984C-832C-B7078C3C9591}" srcOrd="0" destOrd="0" presId="urn:microsoft.com/office/officeart/2005/8/layout/orgChart1"/>
    <dgm:cxn modelId="{02626DA4-49FB-FC40-8374-FF8C6152699F}" type="presParOf" srcId="{033C8367-37F4-984C-832C-B7078C3C9591}" destId="{2182CF30-38D0-D84A-9C94-CF748BC4617C}" srcOrd="0" destOrd="0" presId="urn:microsoft.com/office/officeart/2005/8/layout/orgChart1"/>
    <dgm:cxn modelId="{9130ABFB-C82C-964E-9576-45A97F40C4D5}" type="presParOf" srcId="{033C8367-37F4-984C-832C-B7078C3C9591}" destId="{022BCF6A-45A8-6243-86CA-0B6A67535DE8}" srcOrd="1" destOrd="0" presId="urn:microsoft.com/office/officeart/2005/8/layout/orgChart1"/>
    <dgm:cxn modelId="{22E5CA6B-4A83-0D4C-8F79-E07442E5D91F}" type="presParOf" srcId="{18C3847A-DD7A-BB4C-BB5E-1A7EC637453A}" destId="{6F364848-28C2-3447-B58E-358FB70D45FB}" srcOrd="1" destOrd="0" presId="urn:microsoft.com/office/officeart/2005/8/layout/orgChart1"/>
    <dgm:cxn modelId="{88AEFC10-C234-8F47-B40F-4A7065A0F007}" type="presParOf" srcId="{18C3847A-DD7A-BB4C-BB5E-1A7EC637453A}" destId="{6283D4CB-771D-4D4C-AA4D-5846267A23F7}" srcOrd="2" destOrd="0" presId="urn:microsoft.com/office/officeart/2005/8/layout/orgChart1"/>
    <dgm:cxn modelId="{2F6EE7D0-AF82-6741-A94E-2C508DF98A36}" type="presParOf" srcId="{BD55C479-0D92-CB43-B4C3-C51D9EC6658E}" destId="{97567F38-0154-DD4C-8A40-061E3B689C4A}" srcOrd="2" destOrd="0" presId="urn:microsoft.com/office/officeart/2005/8/layout/orgChart1"/>
    <dgm:cxn modelId="{0A2B7E4E-42BC-DD43-9E63-171D6A28219F}" type="presParOf" srcId="{BD55C479-0D92-CB43-B4C3-C51D9EC6658E}" destId="{083D6FFD-11D5-9E4B-B58B-8846C65FD97A}" srcOrd="3" destOrd="0" presId="urn:microsoft.com/office/officeart/2005/8/layout/orgChart1"/>
    <dgm:cxn modelId="{A71D9C0A-4D0D-6D44-8ADB-CC9A3FB176DB}" type="presParOf" srcId="{083D6FFD-11D5-9E4B-B58B-8846C65FD97A}" destId="{141D73D5-8272-AE45-85DA-127A383347EE}" srcOrd="0" destOrd="0" presId="urn:microsoft.com/office/officeart/2005/8/layout/orgChart1"/>
    <dgm:cxn modelId="{E8B79313-DE8D-E341-BC26-0A624E5D869A}" type="presParOf" srcId="{141D73D5-8272-AE45-85DA-127A383347EE}" destId="{48F1EBF0-3723-7B4F-8825-1225CC97CBEF}" srcOrd="0" destOrd="0" presId="urn:microsoft.com/office/officeart/2005/8/layout/orgChart1"/>
    <dgm:cxn modelId="{7C4AC965-DD61-C04F-A2DA-041CBA4748C1}" type="presParOf" srcId="{141D73D5-8272-AE45-85DA-127A383347EE}" destId="{B69FA19F-D7D8-6340-8887-E62A21BCE0B0}" srcOrd="1" destOrd="0" presId="urn:microsoft.com/office/officeart/2005/8/layout/orgChart1"/>
    <dgm:cxn modelId="{945D8D5B-FD3E-1E4A-865C-BB02EC5BD87D}" type="presParOf" srcId="{083D6FFD-11D5-9E4B-B58B-8846C65FD97A}" destId="{C6DED4D7-91BF-6246-A40C-59CED9D66E0A}" srcOrd="1" destOrd="0" presId="urn:microsoft.com/office/officeart/2005/8/layout/orgChart1"/>
    <dgm:cxn modelId="{02D64CF0-9764-9144-B483-A914508CE4E5}" type="presParOf" srcId="{083D6FFD-11D5-9E4B-B58B-8846C65FD97A}" destId="{5A197E4F-09B0-D649-9739-806F64E77220}" srcOrd="2" destOrd="0" presId="urn:microsoft.com/office/officeart/2005/8/layout/orgChart1"/>
    <dgm:cxn modelId="{285A5FE5-69AA-6C47-B124-3656FF6F3814}" type="presParOf" srcId="{BD55C479-0D92-CB43-B4C3-C51D9EC6658E}" destId="{863BE673-48F7-B449-9F29-6D48051FFB70}" srcOrd="4" destOrd="0" presId="urn:microsoft.com/office/officeart/2005/8/layout/orgChart1"/>
    <dgm:cxn modelId="{9434BCA1-F1DD-7145-AD36-A8D0FD443D20}" type="presParOf" srcId="{BD55C479-0D92-CB43-B4C3-C51D9EC6658E}" destId="{B0E539D5-3E2F-4C4F-A12F-E11858BF5E77}" srcOrd="5" destOrd="0" presId="urn:microsoft.com/office/officeart/2005/8/layout/orgChart1"/>
    <dgm:cxn modelId="{FA62C1CB-3B02-9C43-B5BE-6D7B120BDBFB}" type="presParOf" srcId="{B0E539D5-3E2F-4C4F-A12F-E11858BF5E77}" destId="{D36C0FC2-7B14-9548-948F-7F41767172BA}" srcOrd="0" destOrd="0" presId="urn:microsoft.com/office/officeart/2005/8/layout/orgChart1"/>
    <dgm:cxn modelId="{713807C8-F075-A440-8EBA-7206731C6A89}" type="presParOf" srcId="{D36C0FC2-7B14-9548-948F-7F41767172BA}" destId="{C475FCDC-BFCE-5B4F-B16D-5DD21844BFB9}" srcOrd="0" destOrd="0" presId="urn:microsoft.com/office/officeart/2005/8/layout/orgChart1"/>
    <dgm:cxn modelId="{E51DF73C-2387-1848-B02E-40F442A0682D}" type="presParOf" srcId="{D36C0FC2-7B14-9548-948F-7F41767172BA}" destId="{276C551B-5F49-B345-8ED5-426E7A30A8A0}" srcOrd="1" destOrd="0" presId="urn:microsoft.com/office/officeart/2005/8/layout/orgChart1"/>
    <dgm:cxn modelId="{E4E7FA98-4CFC-4D4D-B2F1-F4E3BA31DD1D}" type="presParOf" srcId="{B0E539D5-3E2F-4C4F-A12F-E11858BF5E77}" destId="{394C56F0-89AE-D94C-A3F5-BF89A1E30CA4}" srcOrd="1" destOrd="0" presId="urn:microsoft.com/office/officeart/2005/8/layout/orgChart1"/>
    <dgm:cxn modelId="{DE099A4E-E071-B548-923D-EDA1F8E34907}" type="presParOf" srcId="{B0E539D5-3E2F-4C4F-A12F-E11858BF5E77}" destId="{088D00C0-29EE-F042-9990-8861D76D0E24}" srcOrd="2" destOrd="0" presId="urn:microsoft.com/office/officeart/2005/8/layout/orgChart1"/>
    <dgm:cxn modelId="{9DFC0736-EDE0-2548-8DD5-C594673D7E5B}" type="presParOf" srcId="{F6BD9454-2070-9D48-92EB-42A2C3520BC4}" destId="{1F3E4864-B998-5249-8FBE-AB51E5E8EE62}" srcOrd="2" destOrd="0" presId="urn:microsoft.com/office/officeart/2005/8/layout/orgChart1"/>
    <dgm:cxn modelId="{09916FA9-CA16-C143-93FF-90FB5B2A2FC8}" type="presParOf" srcId="{AB46F028-3B50-6B47-96FD-A07A21BD6C16}" destId="{3B0BC573-0B0C-764D-A964-0A9C1AC772A9}" srcOrd="2" destOrd="0" presId="urn:microsoft.com/office/officeart/2005/8/layout/orgChart1"/>
    <dgm:cxn modelId="{D08F6898-68F9-764A-BBDA-9E1BD39339C9}" type="presParOf" srcId="{AB46F028-3B50-6B47-96FD-A07A21BD6C16}" destId="{9146023B-5820-1148-AA72-ABACE5854218}" srcOrd="3" destOrd="0" presId="urn:microsoft.com/office/officeart/2005/8/layout/orgChart1"/>
    <dgm:cxn modelId="{7D08A2F0-E60A-0745-8BF2-06A16181DCC3}" type="presParOf" srcId="{9146023B-5820-1148-AA72-ABACE5854218}" destId="{8F347E82-702F-A84E-8DBA-6AC1175D2526}" srcOrd="0" destOrd="0" presId="urn:microsoft.com/office/officeart/2005/8/layout/orgChart1"/>
    <dgm:cxn modelId="{02479D72-8462-3342-BF58-B23B4374E41C}" type="presParOf" srcId="{8F347E82-702F-A84E-8DBA-6AC1175D2526}" destId="{0D5B13D2-719F-4C42-80CC-9DBE6A6915F7}" srcOrd="0" destOrd="0" presId="urn:microsoft.com/office/officeart/2005/8/layout/orgChart1"/>
    <dgm:cxn modelId="{FE42C652-C2B4-A24B-852D-70164BC5E433}" type="presParOf" srcId="{8F347E82-702F-A84E-8DBA-6AC1175D2526}" destId="{35C47F90-260F-6347-8ED2-399B840080DA}" srcOrd="1" destOrd="0" presId="urn:microsoft.com/office/officeart/2005/8/layout/orgChart1"/>
    <dgm:cxn modelId="{86F552A5-1533-8544-9642-B641AC06D983}" type="presParOf" srcId="{9146023B-5820-1148-AA72-ABACE5854218}" destId="{CCA45426-07CF-054E-954B-C57952A5767D}" srcOrd="1" destOrd="0" presId="urn:microsoft.com/office/officeart/2005/8/layout/orgChart1"/>
    <dgm:cxn modelId="{5775AB31-0BDF-8B46-A103-7EA421A6E83B}" type="presParOf" srcId="{CCA45426-07CF-054E-954B-C57952A5767D}" destId="{DB369E91-7B1B-5040-B9C1-F402FB0034BD}" srcOrd="0" destOrd="0" presId="urn:microsoft.com/office/officeart/2005/8/layout/orgChart1"/>
    <dgm:cxn modelId="{554686C4-C725-9441-81C9-AB7232F0569B}" type="presParOf" srcId="{CCA45426-07CF-054E-954B-C57952A5767D}" destId="{2D2CC720-546A-EE49-B1DA-D68454F30482}" srcOrd="1" destOrd="0" presId="urn:microsoft.com/office/officeart/2005/8/layout/orgChart1"/>
    <dgm:cxn modelId="{FC732DD4-10DF-9542-B298-610E88142BA1}" type="presParOf" srcId="{2D2CC720-546A-EE49-B1DA-D68454F30482}" destId="{1FE8F0BF-F9E0-9D4C-82A7-AEB6E63454FF}" srcOrd="0" destOrd="0" presId="urn:microsoft.com/office/officeart/2005/8/layout/orgChart1"/>
    <dgm:cxn modelId="{011EDD5D-FF3A-644C-81CE-647E2709F84E}" type="presParOf" srcId="{1FE8F0BF-F9E0-9D4C-82A7-AEB6E63454FF}" destId="{1839A748-556B-DD4B-B865-6D80DA7C99A3}" srcOrd="0" destOrd="0" presId="urn:microsoft.com/office/officeart/2005/8/layout/orgChart1"/>
    <dgm:cxn modelId="{7996C71A-5930-E343-AED5-4285A91924D9}" type="presParOf" srcId="{1FE8F0BF-F9E0-9D4C-82A7-AEB6E63454FF}" destId="{406C5F88-C20F-2548-96AC-FCCBD3CF8226}" srcOrd="1" destOrd="0" presId="urn:microsoft.com/office/officeart/2005/8/layout/orgChart1"/>
    <dgm:cxn modelId="{EDC043DC-619F-F544-A40B-ED7128167454}" type="presParOf" srcId="{2D2CC720-546A-EE49-B1DA-D68454F30482}" destId="{5E989339-F621-824B-A3B9-659932ECFE20}" srcOrd="1" destOrd="0" presId="urn:microsoft.com/office/officeart/2005/8/layout/orgChart1"/>
    <dgm:cxn modelId="{1F005018-F9E2-154A-97DD-98B59715AAA7}" type="presParOf" srcId="{2D2CC720-546A-EE49-B1DA-D68454F30482}" destId="{0EDF854B-73BD-1E4D-936A-FAB91BD067FD}" srcOrd="2" destOrd="0" presId="urn:microsoft.com/office/officeart/2005/8/layout/orgChart1"/>
    <dgm:cxn modelId="{9C424DF7-0E0C-3D45-8881-4FFD3426E2C0}" type="presParOf" srcId="{CCA45426-07CF-054E-954B-C57952A5767D}" destId="{0E25193F-6744-BF4C-8A17-564F42654473}" srcOrd="2" destOrd="0" presId="urn:microsoft.com/office/officeart/2005/8/layout/orgChart1"/>
    <dgm:cxn modelId="{463EF759-FAAA-BC47-AF96-ED8DE6CB6F56}" type="presParOf" srcId="{CCA45426-07CF-054E-954B-C57952A5767D}" destId="{AC34C6B4-53C7-DD41-975D-767397DEC975}" srcOrd="3" destOrd="0" presId="urn:microsoft.com/office/officeart/2005/8/layout/orgChart1"/>
    <dgm:cxn modelId="{CFCEF4A1-1D65-7749-BA5D-66B6780779AE}" type="presParOf" srcId="{AC34C6B4-53C7-DD41-975D-767397DEC975}" destId="{62FDCA2C-01CF-BE4A-9837-C4A124112D27}" srcOrd="0" destOrd="0" presId="urn:microsoft.com/office/officeart/2005/8/layout/orgChart1"/>
    <dgm:cxn modelId="{3ED5B305-72BF-484E-BE6F-C5A0D3811191}" type="presParOf" srcId="{62FDCA2C-01CF-BE4A-9837-C4A124112D27}" destId="{921D53AD-D0C4-7F46-8EF9-96EC34E81171}" srcOrd="0" destOrd="0" presId="urn:microsoft.com/office/officeart/2005/8/layout/orgChart1"/>
    <dgm:cxn modelId="{5F9D8869-1434-4246-A447-8736C9552FAA}" type="presParOf" srcId="{62FDCA2C-01CF-BE4A-9837-C4A124112D27}" destId="{9FA77B45-DCF6-AC40-8CD1-7B3EC40C9268}" srcOrd="1" destOrd="0" presId="urn:microsoft.com/office/officeart/2005/8/layout/orgChart1"/>
    <dgm:cxn modelId="{B60644FF-88BF-AA49-89BF-8941641A2371}" type="presParOf" srcId="{AC34C6B4-53C7-DD41-975D-767397DEC975}" destId="{089E8D62-E831-494A-AB87-2A05C93B0F8A}" srcOrd="1" destOrd="0" presId="urn:microsoft.com/office/officeart/2005/8/layout/orgChart1"/>
    <dgm:cxn modelId="{472D2D7B-863F-F54D-94AF-D24CBE89BFE3}" type="presParOf" srcId="{AC34C6B4-53C7-DD41-975D-767397DEC975}" destId="{673D2114-7409-7E49-A942-8BBA529B271F}" srcOrd="2" destOrd="0" presId="urn:microsoft.com/office/officeart/2005/8/layout/orgChart1"/>
    <dgm:cxn modelId="{1248D011-4FF9-434B-8317-317C9EE8E503}" type="presParOf" srcId="{9146023B-5820-1148-AA72-ABACE5854218}" destId="{C22AEFF0-EC6C-3C4B-AF03-5CFC10A104D5}" srcOrd="2" destOrd="0" presId="urn:microsoft.com/office/officeart/2005/8/layout/orgChart1"/>
    <dgm:cxn modelId="{7C824812-938F-A64B-8C20-021A3C7A9F61}" type="presParOf" srcId="{AB46F028-3B50-6B47-96FD-A07A21BD6C16}" destId="{AFCA463A-F8C3-5E41-B1A1-86B12153F7B4}" srcOrd="4" destOrd="0" presId="urn:microsoft.com/office/officeart/2005/8/layout/orgChart1"/>
    <dgm:cxn modelId="{990D4B65-6C23-3443-A13B-0296181CCDB0}" type="presParOf" srcId="{AB46F028-3B50-6B47-96FD-A07A21BD6C16}" destId="{C7723F35-9DAC-FD46-AC7B-AC67D4D4EEBA}" srcOrd="5" destOrd="0" presId="urn:microsoft.com/office/officeart/2005/8/layout/orgChart1"/>
    <dgm:cxn modelId="{D34C8E37-CD69-4B4D-AC79-FCF809B3BAFF}" type="presParOf" srcId="{C7723F35-9DAC-FD46-AC7B-AC67D4D4EEBA}" destId="{FFF16D04-0DDD-3045-86C4-D1B486813D1B}" srcOrd="0" destOrd="0" presId="urn:microsoft.com/office/officeart/2005/8/layout/orgChart1"/>
    <dgm:cxn modelId="{8401607A-6653-7C44-BED6-CC2286620887}" type="presParOf" srcId="{FFF16D04-0DDD-3045-86C4-D1B486813D1B}" destId="{0DFDB58D-BD4F-174B-9786-CB9746F1565D}" srcOrd="0" destOrd="0" presId="urn:microsoft.com/office/officeart/2005/8/layout/orgChart1"/>
    <dgm:cxn modelId="{40EAB426-5F8C-7448-910D-58E12002D87D}" type="presParOf" srcId="{FFF16D04-0DDD-3045-86C4-D1B486813D1B}" destId="{8E8B9C12-EA00-804D-A52F-491751A42C43}" srcOrd="1" destOrd="0" presId="urn:microsoft.com/office/officeart/2005/8/layout/orgChart1"/>
    <dgm:cxn modelId="{08032E04-42DA-2047-908D-ADB3EBF248B0}" type="presParOf" srcId="{C7723F35-9DAC-FD46-AC7B-AC67D4D4EEBA}" destId="{7888B9F3-68A7-1245-BEC5-D092449C4F37}" srcOrd="1" destOrd="0" presId="urn:microsoft.com/office/officeart/2005/8/layout/orgChart1"/>
    <dgm:cxn modelId="{CF40C552-E26A-9949-86D6-FF8F7627FE53}" type="presParOf" srcId="{7888B9F3-68A7-1245-BEC5-D092449C4F37}" destId="{F7FFDAAE-B04B-6441-B537-E40520C0C23C}" srcOrd="0" destOrd="0" presId="urn:microsoft.com/office/officeart/2005/8/layout/orgChart1"/>
    <dgm:cxn modelId="{96505372-8357-0849-865B-AEF02A5C2468}" type="presParOf" srcId="{7888B9F3-68A7-1245-BEC5-D092449C4F37}" destId="{38EB9016-660F-4A4F-9169-0430F303C4D6}" srcOrd="1" destOrd="0" presId="urn:microsoft.com/office/officeart/2005/8/layout/orgChart1"/>
    <dgm:cxn modelId="{4D4DBDDE-FC55-F64D-9BF2-2D4F1C46CDAC}" type="presParOf" srcId="{38EB9016-660F-4A4F-9169-0430F303C4D6}" destId="{72CF6D7A-FC4A-F04B-8E82-9A46AB2C7A90}" srcOrd="0" destOrd="0" presId="urn:microsoft.com/office/officeart/2005/8/layout/orgChart1"/>
    <dgm:cxn modelId="{B2C55E37-249A-0E44-A729-9507A3FCA7C8}" type="presParOf" srcId="{72CF6D7A-FC4A-F04B-8E82-9A46AB2C7A90}" destId="{B40C9BEA-D942-2B48-8AAC-7F1CD56956E6}" srcOrd="0" destOrd="0" presId="urn:microsoft.com/office/officeart/2005/8/layout/orgChart1"/>
    <dgm:cxn modelId="{50A4352E-5242-7749-8CB6-6DFD6086831E}" type="presParOf" srcId="{72CF6D7A-FC4A-F04B-8E82-9A46AB2C7A90}" destId="{45F41B1C-6CF9-C441-B040-4BE9AC52EAC8}" srcOrd="1" destOrd="0" presId="urn:microsoft.com/office/officeart/2005/8/layout/orgChart1"/>
    <dgm:cxn modelId="{78A1DA5E-95BA-F149-BAD5-D5C407077C05}" type="presParOf" srcId="{38EB9016-660F-4A4F-9169-0430F303C4D6}" destId="{24C7A6D9-5D64-E042-9228-410A9CB37BD2}" srcOrd="1" destOrd="0" presId="urn:microsoft.com/office/officeart/2005/8/layout/orgChart1"/>
    <dgm:cxn modelId="{482DDD8D-E9A4-E940-848E-F3C4244EFCF5}" type="presParOf" srcId="{38EB9016-660F-4A4F-9169-0430F303C4D6}" destId="{4900AC24-5E4F-844B-8A78-CBD50928BC28}" srcOrd="2" destOrd="0" presId="urn:microsoft.com/office/officeart/2005/8/layout/orgChart1"/>
    <dgm:cxn modelId="{AA57C589-175F-FC47-8D38-45EC2EEB605A}" type="presParOf" srcId="{C7723F35-9DAC-FD46-AC7B-AC67D4D4EEBA}" destId="{E7228786-D524-244C-BCAB-1C92164A4460}" srcOrd="2" destOrd="0" presId="urn:microsoft.com/office/officeart/2005/8/layout/orgChart1"/>
    <dgm:cxn modelId="{C54727A1-8555-B340-92DA-EBF544CE33B9}" type="presParOf" srcId="{AE62BCC7-8742-0743-817F-F193E5510995}" destId="{DAC8E2A1-FF7B-8C43-92DB-1DC0BB23935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FFDAAE-B04B-6441-B537-E40520C0C23C}">
      <dsp:nvSpPr>
        <dsp:cNvPr id="0" name=""/>
        <dsp:cNvSpPr/>
      </dsp:nvSpPr>
      <dsp:spPr>
        <a:xfrm>
          <a:off x="6033254" y="1182616"/>
          <a:ext cx="530245" cy="2955776"/>
        </a:xfrm>
        <a:custGeom>
          <a:avLst/>
          <a:gdLst/>
          <a:ahLst/>
          <a:cxnLst/>
          <a:rect l="0" t="0" r="0" b="0"/>
          <a:pathLst>
            <a:path>
              <a:moveTo>
                <a:pt x="530245" y="0"/>
              </a:moveTo>
              <a:lnTo>
                <a:pt x="0" y="2955776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A463A-F8C3-5E41-B1A1-86B12153F7B4}">
      <dsp:nvSpPr>
        <dsp:cNvPr id="0" name=""/>
        <dsp:cNvSpPr/>
      </dsp:nvSpPr>
      <dsp:spPr>
        <a:xfrm>
          <a:off x="3921946" y="571142"/>
          <a:ext cx="3417659" cy="400147"/>
        </a:xfrm>
        <a:custGeom>
          <a:avLst/>
          <a:gdLst/>
          <a:ahLst/>
          <a:cxnLst/>
          <a:rect l="0" t="0" r="0" b="0"/>
          <a:pathLst>
            <a:path>
              <a:moveTo>
                <a:pt x="0" y="400147"/>
              </a:moveTo>
              <a:lnTo>
                <a:pt x="3417659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25193F-6744-BF4C-8A17-564F42654473}">
      <dsp:nvSpPr>
        <dsp:cNvPr id="0" name=""/>
        <dsp:cNvSpPr/>
      </dsp:nvSpPr>
      <dsp:spPr>
        <a:xfrm>
          <a:off x="3053719" y="1816989"/>
          <a:ext cx="377185" cy="3269415"/>
        </a:xfrm>
        <a:custGeom>
          <a:avLst/>
          <a:gdLst/>
          <a:ahLst/>
          <a:cxnLst/>
          <a:rect l="0" t="0" r="0" b="0"/>
          <a:pathLst>
            <a:path>
              <a:moveTo>
                <a:pt x="377185" y="0"/>
              </a:moveTo>
              <a:lnTo>
                <a:pt x="0" y="326941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369E91-7B1B-5040-B9C1-F402FB0034BD}">
      <dsp:nvSpPr>
        <dsp:cNvPr id="0" name=""/>
        <dsp:cNvSpPr/>
      </dsp:nvSpPr>
      <dsp:spPr>
        <a:xfrm>
          <a:off x="3001939" y="1816989"/>
          <a:ext cx="428965" cy="1124094"/>
        </a:xfrm>
        <a:custGeom>
          <a:avLst/>
          <a:gdLst/>
          <a:ahLst/>
          <a:cxnLst/>
          <a:rect l="0" t="0" r="0" b="0"/>
          <a:pathLst>
            <a:path>
              <a:moveTo>
                <a:pt x="428965" y="0"/>
              </a:moveTo>
              <a:lnTo>
                <a:pt x="0" y="11240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0BC573-0B0C-764D-A964-0A9C1AC772A9}">
      <dsp:nvSpPr>
        <dsp:cNvPr id="0" name=""/>
        <dsp:cNvSpPr/>
      </dsp:nvSpPr>
      <dsp:spPr>
        <a:xfrm>
          <a:off x="3921946" y="971289"/>
          <a:ext cx="136971" cy="4216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842"/>
              </a:lnTo>
              <a:lnTo>
                <a:pt x="136971" y="256842"/>
              </a:lnTo>
              <a:lnTo>
                <a:pt x="136971" y="42169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BE673-48F7-B449-9F29-6D48051FFB70}">
      <dsp:nvSpPr>
        <dsp:cNvPr id="0" name=""/>
        <dsp:cNvSpPr/>
      </dsp:nvSpPr>
      <dsp:spPr>
        <a:xfrm>
          <a:off x="0" y="926661"/>
          <a:ext cx="157003" cy="5066764"/>
        </a:xfrm>
        <a:custGeom>
          <a:avLst/>
          <a:gdLst/>
          <a:ahLst/>
          <a:cxnLst/>
          <a:rect l="0" t="0" r="0" b="0"/>
          <a:pathLst>
            <a:path>
              <a:moveTo>
                <a:pt x="157003" y="0"/>
              </a:moveTo>
              <a:lnTo>
                <a:pt x="0" y="506676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67F38-0154-DD4C-8A40-061E3B689C4A}">
      <dsp:nvSpPr>
        <dsp:cNvPr id="0" name=""/>
        <dsp:cNvSpPr/>
      </dsp:nvSpPr>
      <dsp:spPr>
        <a:xfrm>
          <a:off x="0" y="926661"/>
          <a:ext cx="157003" cy="3361038"/>
        </a:xfrm>
        <a:custGeom>
          <a:avLst/>
          <a:gdLst/>
          <a:ahLst/>
          <a:cxnLst/>
          <a:rect l="0" t="0" r="0" b="0"/>
          <a:pathLst>
            <a:path>
              <a:moveTo>
                <a:pt x="157003" y="0"/>
              </a:moveTo>
              <a:lnTo>
                <a:pt x="0" y="3361038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9670FE-704D-9645-832C-F28EB7D6B521}">
      <dsp:nvSpPr>
        <dsp:cNvPr id="0" name=""/>
        <dsp:cNvSpPr/>
      </dsp:nvSpPr>
      <dsp:spPr>
        <a:xfrm>
          <a:off x="0" y="926661"/>
          <a:ext cx="157003" cy="1874379"/>
        </a:xfrm>
        <a:custGeom>
          <a:avLst/>
          <a:gdLst/>
          <a:ahLst/>
          <a:cxnLst/>
          <a:rect l="0" t="0" r="0" b="0"/>
          <a:pathLst>
            <a:path>
              <a:moveTo>
                <a:pt x="157003" y="0"/>
              </a:moveTo>
              <a:lnTo>
                <a:pt x="0" y="187437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761A8D-8B08-A544-8928-7157067D710B}">
      <dsp:nvSpPr>
        <dsp:cNvPr id="0" name=""/>
        <dsp:cNvSpPr/>
      </dsp:nvSpPr>
      <dsp:spPr>
        <a:xfrm>
          <a:off x="785017" y="502657"/>
          <a:ext cx="3136928" cy="468632"/>
        </a:xfrm>
        <a:custGeom>
          <a:avLst/>
          <a:gdLst/>
          <a:ahLst/>
          <a:cxnLst/>
          <a:rect l="0" t="0" r="0" b="0"/>
          <a:pathLst>
            <a:path>
              <a:moveTo>
                <a:pt x="3136928" y="468632"/>
              </a:moveTo>
              <a:lnTo>
                <a:pt x="0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AC759B-0D57-1643-81CC-FA57EF132B7B}">
      <dsp:nvSpPr>
        <dsp:cNvPr id="0" name=""/>
        <dsp:cNvSpPr/>
      </dsp:nvSpPr>
      <dsp:spPr>
        <a:xfrm>
          <a:off x="3136928" y="186271"/>
          <a:ext cx="1570035" cy="785017"/>
        </a:xfrm>
        <a:prstGeom prst="rect">
          <a:avLst/>
        </a:prstGeom>
        <a:solidFill>
          <a:srgbClr val="8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u="sng" kern="1200" dirty="0" smtClean="0">
              <a:latin typeface="Copperplate Gothic Bold"/>
              <a:cs typeface="Copperplate Gothic Bold"/>
            </a:rPr>
            <a:t>Future </a:t>
          </a:r>
          <a:endParaRPr lang="en-US" sz="3200" b="1" u="sng" kern="1200" dirty="0">
            <a:latin typeface="Copperplate Gothic Bold"/>
            <a:cs typeface="Copperplate Gothic Bold"/>
          </a:endParaRPr>
        </a:p>
      </dsp:txBody>
      <dsp:txXfrm>
        <a:off x="3136928" y="186271"/>
        <a:ext cx="1570035" cy="785017"/>
      </dsp:txXfrm>
    </dsp:sp>
    <dsp:sp modelId="{50BFB0A1-D30D-D743-B4C5-4CD2E4FF9C06}">
      <dsp:nvSpPr>
        <dsp:cNvPr id="0" name=""/>
        <dsp:cNvSpPr/>
      </dsp:nvSpPr>
      <dsp:spPr>
        <a:xfrm>
          <a:off x="0" y="502657"/>
          <a:ext cx="1570035" cy="424003"/>
        </a:xfrm>
        <a:prstGeom prst="rect">
          <a:avLst/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will</a:t>
          </a:r>
          <a:endParaRPr lang="en-US" sz="3200" kern="1200" dirty="0"/>
        </a:p>
      </dsp:txBody>
      <dsp:txXfrm>
        <a:off x="0" y="502657"/>
        <a:ext cx="1570035" cy="424003"/>
      </dsp:txXfrm>
    </dsp:sp>
    <dsp:sp modelId="{2182CF30-38D0-D84A-9C94-CF748BC4617C}">
      <dsp:nvSpPr>
        <dsp:cNvPr id="0" name=""/>
        <dsp:cNvSpPr/>
      </dsp:nvSpPr>
      <dsp:spPr>
        <a:xfrm>
          <a:off x="0" y="2107760"/>
          <a:ext cx="2135154" cy="1386561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1)When we decide to do something at the moment of speaking.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Ok , I’ll throw those away</a:t>
          </a:r>
          <a:endParaRPr lang="en-US" sz="1600" kern="1200" dirty="0"/>
        </a:p>
      </dsp:txBody>
      <dsp:txXfrm>
        <a:off x="0" y="2107760"/>
        <a:ext cx="2135154" cy="1386561"/>
      </dsp:txXfrm>
    </dsp:sp>
    <dsp:sp modelId="{48F1EBF0-3723-7B4F-8825-1225CC97CBEF}">
      <dsp:nvSpPr>
        <dsp:cNvPr id="0" name=""/>
        <dsp:cNvSpPr/>
      </dsp:nvSpPr>
      <dsp:spPr>
        <a:xfrm>
          <a:off x="0" y="3692303"/>
          <a:ext cx="2102780" cy="1190793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For prediction that is not based on present evidence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But you will never listen to them again</a:t>
          </a:r>
          <a:endParaRPr lang="en-US" sz="1600" kern="1200" dirty="0"/>
        </a:p>
      </dsp:txBody>
      <dsp:txXfrm>
        <a:off x="0" y="3692303"/>
        <a:ext cx="2102780" cy="1190793"/>
      </dsp:txXfrm>
    </dsp:sp>
    <dsp:sp modelId="{C475FCDC-BFCE-5B4F-B16D-5DD21844BFB9}">
      <dsp:nvSpPr>
        <dsp:cNvPr id="0" name=""/>
        <dsp:cNvSpPr/>
      </dsp:nvSpPr>
      <dsp:spPr>
        <a:xfrm>
          <a:off x="0" y="5276791"/>
          <a:ext cx="2278074" cy="1433270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We use Do you think….? To make questions with will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Do you think you will use this again?</a:t>
          </a:r>
          <a:endParaRPr lang="en-US" sz="1600" kern="1200" dirty="0"/>
        </a:p>
      </dsp:txBody>
      <dsp:txXfrm>
        <a:off x="0" y="5276791"/>
        <a:ext cx="2278074" cy="1433270"/>
      </dsp:txXfrm>
    </dsp:sp>
    <dsp:sp modelId="{0D5B13D2-719F-4C42-80CC-9DBE6A6915F7}">
      <dsp:nvSpPr>
        <dsp:cNvPr id="0" name=""/>
        <dsp:cNvSpPr/>
      </dsp:nvSpPr>
      <dsp:spPr>
        <a:xfrm>
          <a:off x="3273900" y="1392985"/>
          <a:ext cx="1570035" cy="424003"/>
        </a:xfrm>
        <a:prstGeom prst="rect">
          <a:avLst/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Be going to</a:t>
          </a:r>
          <a:endParaRPr lang="en-US" sz="1800" kern="1200" dirty="0"/>
        </a:p>
      </dsp:txBody>
      <dsp:txXfrm>
        <a:off x="3273900" y="1392985"/>
        <a:ext cx="1570035" cy="424003"/>
      </dsp:txXfrm>
    </dsp:sp>
    <dsp:sp modelId="{1839A748-556B-DD4B-B865-6D80DA7C99A3}">
      <dsp:nvSpPr>
        <dsp:cNvPr id="0" name=""/>
        <dsp:cNvSpPr/>
      </dsp:nvSpPr>
      <dsp:spPr>
        <a:xfrm>
          <a:off x="3001939" y="2037720"/>
          <a:ext cx="2386187" cy="1806726"/>
        </a:xfrm>
        <a:prstGeom prst="rect">
          <a:avLst/>
        </a:prstGeom>
        <a:solidFill>
          <a:srgbClr val="8826D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When we already have a plan or intention to do something.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I’m going to sort out the rest of them at the weekend.</a:t>
          </a:r>
          <a:endParaRPr lang="en-US" sz="1800" kern="1200" dirty="0"/>
        </a:p>
      </dsp:txBody>
      <dsp:txXfrm>
        <a:off x="3001939" y="2037720"/>
        <a:ext cx="2386187" cy="1806726"/>
      </dsp:txXfrm>
    </dsp:sp>
    <dsp:sp modelId="{921D53AD-D0C4-7F46-8EF9-96EC34E81171}">
      <dsp:nvSpPr>
        <dsp:cNvPr id="0" name=""/>
        <dsp:cNvSpPr/>
      </dsp:nvSpPr>
      <dsp:spPr>
        <a:xfrm>
          <a:off x="3053719" y="4049682"/>
          <a:ext cx="2701607" cy="2073444"/>
        </a:xfrm>
        <a:prstGeom prst="rect">
          <a:avLst/>
        </a:prstGeom>
        <a:solidFill>
          <a:srgbClr val="8826D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 prediction that is based on present evidence( we predict the future because of something we can see in the present)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It’s going to break the first time he uses it</a:t>
          </a:r>
          <a:r>
            <a:rPr lang="en-US" sz="1100" kern="1200" dirty="0" smtClean="0"/>
            <a:t>.</a:t>
          </a:r>
          <a:endParaRPr lang="en-US" sz="1100" kern="1200" dirty="0"/>
        </a:p>
      </dsp:txBody>
      <dsp:txXfrm>
        <a:off x="3053719" y="4049682"/>
        <a:ext cx="2701607" cy="2073444"/>
      </dsp:txXfrm>
    </dsp:sp>
    <dsp:sp modelId="{0DFDB58D-BD4F-174B-9786-CB9746F1565D}">
      <dsp:nvSpPr>
        <dsp:cNvPr id="0" name=""/>
        <dsp:cNvSpPr/>
      </dsp:nvSpPr>
      <dsp:spPr>
        <a:xfrm>
          <a:off x="6369473" y="571142"/>
          <a:ext cx="1940266" cy="611474"/>
        </a:xfrm>
        <a:prstGeom prst="rect">
          <a:avLst/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Present continuous</a:t>
          </a:r>
          <a:endParaRPr lang="en-US" sz="1800" kern="1200" dirty="0"/>
        </a:p>
      </dsp:txBody>
      <dsp:txXfrm>
        <a:off x="6369473" y="571142"/>
        <a:ext cx="1940266" cy="611474"/>
      </dsp:txXfrm>
    </dsp:sp>
    <dsp:sp modelId="{B40C9BEA-D942-2B48-8AAC-7F1CD56956E6}">
      <dsp:nvSpPr>
        <dsp:cNvPr id="0" name=""/>
        <dsp:cNvSpPr/>
      </dsp:nvSpPr>
      <dsp:spPr>
        <a:xfrm>
          <a:off x="6033254" y="2225190"/>
          <a:ext cx="3086894" cy="3826405"/>
        </a:xfrm>
        <a:prstGeom prst="rect">
          <a:avLst/>
        </a:prstGeom>
        <a:solidFill>
          <a:srgbClr val="008000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When we have an arrangement with another person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She’s picking them up tomorrow evening  after work.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The arrangement doesn't have to be in the near future the important thing is how certain we are about them: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We are flying to  Rio in May.(we’ve decided on the date and booked the flights)</a:t>
          </a:r>
          <a:endParaRPr lang="en-US" sz="1600" kern="1200" dirty="0"/>
        </a:p>
      </dsp:txBody>
      <dsp:txXfrm>
        <a:off x="6033254" y="2225190"/>
        <a:ext cx="3086894" cy="38264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5334000"/>
            <a:ext cx="8686800" cy="762000"/>
          </a:xfrm>
        </p:spPr>
        <p:txBody>
          <a:bodyPr/>
          <a:lstStyle>
            <a:lvl1pPr>
              <a:defRPr>
                <a:solidFill>
                  <a:srgbClr val="0099CC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6172200"/>
            <a:ext cx="6400800" cy="609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4105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107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4478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9422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26178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01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5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778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x-non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26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21410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52400"/>
            <a:ext cx="22288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65341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68980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924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4478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x-non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3212976"/>
            <a:ext cx="6804248" cy="316835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latin typeface="Copperplate Gothic Bold"/>
                <a:cs typeface="Copperplate Gothic Bold"/>
              </a:rPr>
              <a:t>Good Afternoon </a:t>
            </a:r>
            <a:endParaRPr lang="en-US" dirty="0">
              <a:latin typeface="Copperplate Gothic Bold"/>
              <a:cs typeface="Copperplate Gothic Bold"/>
            </a:endParaRPr>
          </a:p>
        </p:txBody>
      </p:sp>
    </p:spTree>
    <p:extLst>
      <p:ext uri="{BB962C8B-B14F-4D97-AF65-F5344CB8AC3E}">
        <p14:creationId xmlns:p14="http://schemas.microsoft.com/office/powerpoint/2010/main" val="81709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093071"/>
              </p:ext>
            </p:extLst>
          </p:nvPr>
        </p:nvGraphicFramePr>
        <p:xfrm>
          <a:off x="0" y="0"/>
          <a:ext cx="9134877" cy="6858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Document" r:id="rId3" imgW="5600700" imgH="1866900" progId="Word.Document.12">
                  <p:embed/>
                </p:oleObj>
              </mc:Choice>
              <mc:Fallback>
                <p:oleObj name="Document" r:id="rId3" imgW="5600700" imgH="1866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9134877" cy="68580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 Diagonal Corner Rectangle 4"/>
          <p:cNvSpPr/>
          <p:nvPr/>
        </p:nvSpPr>
        <p:spPr bwMode="auto">
          <a:xfrm>
            <a:off x="3635896" y="1772816"/>
            <a:ext cx="1008112" cy="432048"/>
          </a:xfrm>
          <a:prstGeom prst="round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ound Diagonal Corner Rectangle 5"/>
          <p:cNvSpPr/>
          <p:nvPr/>
        </p:nvSpPr>
        <p:spPr bwMode="auto">
          <a:xfrm>
            <a:off x="4139952" y="2420888"/>
            <a:ext cx="792088" cy="432048"/>
          </a:xfrm>
          <a:prstGeom prst="round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ound Diagonal Corner Rectangle 6"/>
          <p:cNvSpPr/>
          <p:nvPr/>
        </p:nvSpPr>
        <p:spPr bwMode="auto">
          <a:xfrm>
            <a:off x="3491880" y="3068960"/>
            <a:ext cx="1008112" cy="432048"/>
          </a:xfrm>
          <a:prstGeom prst="round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ound Diagonal Corner Rectangle 7"/>
          <p:cNvSpPr/>
          <p:nvPr/>
        </p:nvSpPr>
        <p:spPr bwMode="auto">
          <a:xfrm>
            <a:off x="3491880" y="3717032"/>
            <a:ext cx="1008112" cy="432048"/>
          </a:xfrm>
          <a:prstGeom prst="round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ound Diagonal Corner Rectangle 8"/>
          <p:cNvSpPr/>
          <p:nvPr/>
        </p:nvSpPr>
        <p:spPr bwMode="auto">
          <a:xfrm>
            <a:off x="3563888" y="4365104"/>
            <a:ext cx="1152128" cy="432048"/>
          </a:xfrm>
          <a:prstGeom prst="round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ound Diagonal Corner Rectangle 9"/>
          <p:cNvSpPr/>
          <p:nvPr/>
        </p:nvSpPr>
        <p:spPr bwMode="auto">
          <a:xfrm>
            <a:off x="4355976" y="5013176"/>
            <a:ext cx="1008112" cy="432048"/>
          </a:xfrm>
          <a:prstGeom prst="round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ound Diagonal Corner Rectangle 10"/>
          <p:cNvSpPr/>
          <p:nvPr/>
        </p:nvSpPr>
        <p:spPr bwMode="auto">
          <a:xfrm>
            <a:off x="4572000" y="5661248"/>
            <a:ext cx="1008112" cy="432048"/>
          </a:xfrm>
          <a:prstGeom prst="round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ound Diagonal Corner Rectangle 11"/>
          <p:cNvSpPr/>
          <p:nvPr/>
        </p:nvSpPr>
        <p:spPr bwMode="auto">
          <a:xfrm>
            <a:off x="4139952" y="6400221"/>
            <a:ext cx="1008112" cy="432048"/>
          </a:xfrm>
          <a:prstGeom prst="round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72200" y="2348880"/>
            <a:ext cx="1368152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Bold"/>
                <a:cs typeface="Copperplate Gothic Bold"/>
              </a:rPr>
              <a:t>l</a:t>
            </a:r>
            <a:r>
              <a:rPr lang="en-US" sz="3600" dirty="0" smtClean="0">
                <a:solidFill>
                  <a:srgbClr val="FF0000"/>
                </a:solidFill>
                <a:latin typeface="Copperplate Gothic Bold"/>
                <a:cs typeface="Copperplate Gothic Bold"/>
              </a:rPr>
              <a:t>o</a:t>
            </a:r>
            <a:r>
              <a:rPr lang="en-US" sz="3600" dirty="0" smtClean="0">
                <a:latin typeface="Copperplate Gothic Bold"/>
                <a:cs typeface="Copperplate Gothic Bold"/>
              </a:rPr>
              <a:t>ft</a:t>
            </a:r>
            <a:endParaRPr lang="en-US" sz="3600" dirty="0">
              <a:latin typeface="Copperplate Gothic Bold"/>
              <a:cs typeface="Copperplate Gothic Bol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44208" y="2996952"/>
            <a:ext cx="1584176" cy="584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Copperplate Gothic Bold"/>
                <a:cs typeface="Copperplate Gothic Bold"/>
              </a:rPr>
              <a:t>s</a:t>
            </a:r>
            <a:r>
              <a:rPr lang="en-US" sz="3200" dirty="0" smtClean="0">
                <a:solidFill>
                  <a:srgbClr val="FF0000"/>
                </a:solidFill>
                <a:latin typeface="Copperplate Gothic Bold"/>
                <a:cs typeface="Copperplate Gothic Bold"/>
              </a:rPr>
              <a:t>t</a:t>
            </a:r>
            <a:r>
              <a:rPr lang="en-US" sz="3200" dirty="0" smtClean="0">
                <a:latin typeface="Copperplate Gothic Bold"/>
                <a:cs typeface="Copperplate Gothic Bold"/>
              </a:rPr>
              <a:t>udy</a:t>
            </a:r>
            <a:endParaRPr lang="en-US" sz="3200" dirty="0">
              <a:latin typeface="Copperplate Gothic Bold"/>
              <a:cs typeface="Copperplate Gothic Bol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56176" y="3645024"/>
            <a:ext cx="237626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/>
                <a:cs typeface="Copperplate Gothic Bold"/>
              </a:rPr>
              <a:t>ki</a:t>
            </a:r>
            <a:r>
              <a:rPr lang="en-US" sz="3600" dirty="0" smtClean="0">
                <a:solidFill>
                  <a:srgbClr val="FF0000"/>
                </a:solidFill>
                <a:latin typeface="Copperplate Gothic Bold"/>
                <a:cs typeface="Copperplate Gothic Bold"/>
              </a:rPr>
              <a:t>t</a:t>
            </a:r>
            <a:r>
              <a:rPr lang="en-US" sz="3600" dirty="0" smtClean="0">
                <a:latin typeface="Copperplate Gothic Bold"/>
                <a:cs typeface="Copperplate Gothic Bold"/>
              </a:rPr>
              <a:t>chen</a:t>
            </a:r>
            <a:endParaRPr lang="en-US" sz="2800" dirty="0">
              <a:latin typeface="Copperplate Gothic Bold"/>
              <a:cs typeface="Copperplate Gothic Bol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72200" y="4437112"/>
            <a:ext cx="2664296" cy="584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Copperplate Gothic Bold"/>
                <a:cs typeface="Copperplate Gothic Bold"/>
              </a:rPr>
              <a:t>b</a:t>
            </a:r>
            <a:r>
              <a:rPr lang="en-US" sz="3200" dirty="0" smtClean="0">
                <a:solidFill>
                  <a:srgbClr val="FF0000"/>
                </a:solidFill>
                <a:latin typeface="Copperplate Gothic Bold"/>
                <a:cs typeface="Copperplate Gothic Bold"/>
              </a:rPr>
              <a:t>a</a:t>
            </a:r>
            <a:r>
              <a:rPr lang="en-US" sz="3200" dirty="0" smtClean="0">
                <a:latin typeface="Copperplate Gothic Bold"/>
                <a:cs typeface="Copperplate Gothic Bold"/>
              </a:rPr>
              <a:t>throom</a:t>
            </a:r>
            <a:endParaRPr lang="en-US" sz="3200" dirty="0">
              <a:latin typeface="Copperplate Gothic Bold"/>
              <a:cs typeface="Copperplate Gothic Bol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32240" y="5085184"/>
            <a:ext cx="2016224" cy="584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opperplate Gothic Bold"/>
                <a:cs typeface="Copperplate Gothic Bold"/>
              </a:rPr>
              <a:t>g</a:t>
            </a:r>
            <a:r>
              <a:rPr lang="en-US" sz="3200" dirty="0" smtClean="0">
                <a:latin typeface="Copperplate Gothic Bold"/>
                <a:cs typeface="Copperplate Gothic Bold"/>
              </a:rPr>
              <a:t>arage</a:t>
            </a:r>
            <a:endParaRPr lang="en-US" sz="3600" dirty="0">
              <a:latin typeface="Copperplate Gothic Bold"/>
              <a:cs typeface="Copperplate Gothic Bol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44208" y="5733256"/>
            <a:ext cx="1872208" cy="584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Copperplate Gothic Bold"/>
                <a:cs typeface="Copperplate Gothic Bold"/>
              </a:rPr>
              <a:t>c</a:t>
            </a:r>
            <a:r>
              <a:rPr lang="en-US" sz="3200" dirty="0" smtClean="0">
                <a:solidFill>
                  <a:srgbClr val="FF0000"/>
                </a:solidFill>
                <a:latin typeface="Copperplate Gothic Bold"/>
                <a:cs typeface="Copperplate Gothic Bold"/>
              </a:rPr>
              <a:t>e</a:t>
            </a:r>
            <a:r>
              <a:rPr lang="en-US" sz="3200" dirty="0" smtClean="0">
                <a:latin typeface="Copperplate Gothic Bold"/>
                <a:cs typeface="Copperplate Gothic Bold"/>
              </a:rPr>
              <a:t>llar</a:t>
            </a:r>
            <a:endParaRPr lang="en-US" sz="3600" dirty="0">
              <a:latin typeface="Copperplate Gothic Bold"/>
              <a:cs typeface="Copperplate Gothic Bold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39952" y="6211669"/>
            <a:ext cx="1368152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sz="3600" dirty="0">
              <a:latin typeface="Copperplate Gothic Bold"/>
              <a:cs typeface="Copperplate Gothic Bold"/>
            </a:endParaRPr>
          </a:p>
        </p:txBody>
      </p:sp>
    </p:spTree>
    <p:extLst>
      <p:ext uri="{BB962C8B-B14F-4D97-AF65-F5344CB8AC3E}">
        <p14:creationId xmlns:p14="http://schemas.microsoft.com/office/powerpoint/2010/main" val="298163511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188640"/>
            <a:ext cx="5215880" cy="80615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choose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5410200"/>
          </a:xfrm>
        </p:spPr>
        <p:txBody>
          <a:bodyPr/>
          <a:lstStyle/>
          <a:p>
            <a:pPr lvl="0" algn="l"/>
            <a:r>
              <a:rPr lang="en-US" sz="1600" b="1" dirty="0">
                <a:solidFill>
                  <a:schemeClr val="accent2"/>
                </a:solidFill>
              </a:rPr>
              <a:t>This room is gorgeous. It’s more attractive than the other one.</a:t>
            </a:r>
          </a:p>
          <a:p>
            <a:pPr marL="0" indent="0" algn="l">
              <a:buNone/>
            </a:pPr>
            <a:r>
              <a:rPr lang="en-US" sz="1600" b="1" dirty="0"/>
              <a:t>(more/much/as)</a:t>
            </a:r>
            <a:endParaRPr lang="en-US" sz="1600" dirty="0"/>
          </a:p>
          <a:p>
            <a:pPr lvl="0" algn="l"/>
            <a:r>
              <a:rPr lang="en-US" sz="1600" b="1" dirty="0">
                <a:solidFill>
                  <a:srgbClr val="7575D1"/>
                </a:solidFill>
              </a:rPr>
              <a:t>I think he is the same age as me.</a:t>
            </a:r>
          </a:p>
          <a:p>
            <a:pPr marL="0" indent="0" algn="l">
              <a:buNone/>
            </a:pPr>
            <a:r>
              <a:rPr lang="en-US" sz="1600" b="1" dirty="0"/>
              <a:t>(-/as/so)</a:t>
            </a:r>
            <a:endParaRPr lang="en-US" sz="1600" dirty="0"/>
          </a:p>
          <a:p>
            <a:pPr lvl="0" algn="l"/>
            <a:r>
              <a:rPr lang="en-US" sz="1600" b="1" dirty="0">
                <a:solidFill>
                  <a:srgbClr val="333399"/>
                </a:solidFill>
              </a:rPr>
              <a:t>This house is far nicer than the one we saw yesterday.</a:t>
            </a:r>
          </a:p>
          <a:p>
            <a:pPr marL="0" indent="0" algn="l">
              <a:buNone/>
            </a:pPr>
            <a:r>
              <a:rPr lang="en-US" sz="1600" b="1" dirty="0"/>
              <a:t>(far/near/more)</a:t>
            </a:r>
            <a:endParaRPr lang="en-US" sz="1600" dirty="0"/>
          </a:p>
          <a:p>
            <a:pPr lvl="0" algn="l"/>
            <a:r>
              <a:rPr lang="en-US" sz="1600" b="1" dirty="0">
                <a:solidFill>
                  <a:srgbClr val="7575D1"/>
                </a:solidFill>
              </a:rPr>
              <a:t>He is more sensitive than me.</a:t>
            </a:r>
          </a:p>
          <a:p>
            <a:pPr marL="0" indent="0" algn="l">
              <a:buNone/>
            </a:pPr>
            <a:r>
              <a:rPr lang="en-US" sz="1600" b="1" dirty="0"/>
              <a:t>(more/much/far)</a:t>
            </a:r>
            <a:endParaRPr lang="en-US" sz="1600" dirty="0"/>
          </a:p>
          <a:p>
            <a:pPr lvl="0" algn="l"/>
            <a:r>
              <a:rPr lang="en-US" sz="1600" b="1" dirty="0">
                <a:solidFill>
                  <a:srgbClr val="333399"/>
                </a:solidFill>
              </a:rPr>
              <a:t>Your handwriting is better than mine.</a:t>
            </a:r>
          </a:p>
          <a:p>
            <a:pPr marL="0" indent="0" algn="l">
              <a:buNone/>
            </a:pPr>
            <a:r>
              <a:rPr lang="en-US" sz="1600" b="1" dirty="0"/>
              <a:t>(better/good/best)</a:t>
            </a:r>
            <a:endParaRPr lang="en-US" sz="1600" dirty="0"/>
          </a:p>
          <a:p>
            <a:pPr lvl="0" algn="l"/>
            <a:r>
              <a:rPr lang="en-US" sz="1600" b="1" dirty="0" smtClean="0">
                <a:solidFill>
                  <a:srgbClr val="7575D1"/>
                </a:solidFill>
              </a:rPr>
              <a:t>Al-</a:t>
            </a:r>
            <a:r>
              <a:rPr lang="en-US" sz="1600" b="1" dirty="0" err="1" smtClean="0">
                <a:solidFill>
                  <a:srgbClr val="7575D1"/>
                </a:solidFill>
              </a:rPr>
              <a:t>Masmak</a:t>
            </a:r>
            <a:r>
              <a:rPr lang="en-US" sz="1600" b="1" dirty="0" smtClean="0">
                <a:solidFill>
                  <a:srgbClr val="7575D1"/>
                </a:solidFill>
              </a:rPr>
              <a:t> is </a:t>
            </a:r>
            <a:r>
              <a:rPr lang="en-US" sz="1600" b="1" dirty="0">
                <a:solidFill>
                  <a:srgbClr val="7575D1"/>
                </a:solidFill>
              </a:rPr>
              <a:t>the most beautiful </a:t>
            </a:r>
            <a:r>
              <a:rPr lang="en-US" sz="1600" b="1" dirty="0" smtClean="0">
                <a:solidFill>
                  <a:srgbClr val="7575D1"/>
                </a:solidFill>
              </a:rPr>
              <a:t>Palace in Riyadh.</a:t>
            </a:r>
            <a:endParaRPr lang="en-US" sz="1600" b="1" dirty="0">
              <a:solidFill>
                <a:srgbClr val="7575D1"/>
              </a:solidFill>
            </a:endParaRPr>
          </a:p>
          <a:p>
            <a:pPr marL="0" indent="0" algn="l">
              <a:buNone/>
            </a:pPr>
            <a:r>
              <a:rPr lang="en-US" sz="1600" b="1" dirty="0"/>
              <a:t>(more/so/most)</a:t>
            </a:r>
            <a:endParaRPr lang="en-US" sz="1600" dirty="0"/>
          </a:p>
          <a:p>
            <a:pPr lvl="0" algn="l"/>
            <a:r>
              <a:rPr lang="en-US" sz="1600" b="1" dirty="0">
                <a:solidFill>
                  <a:srgbClr val="333399"/>
                </a:solidFill>
              </a:rPr>
              <a:t>It’s a bit heavier ,but not much.</a:t>
            </a:r>
          </a:p>
          <a:p>
            <a:pPr marL="0" indent="0" algn="l">
              <a:buNone/>
            </a:pPr>
            <a:r>
              <a:rPr lang="en-US" sz="1600" b="1" dirty="0"/>
              <a:t>(bit/more/much)</a:t>
            </a:r>
            <a:endParaRPr lang="en-US" sz="1600" dirty="0"/>
          </a:p>
          <a:p>
            <a:pPr lvl="0" algn="l"/>
            <a:r>
              <a:rPr lang="en-US" sz="1600" b="1" dirty="0">
                <a:solidFill>
                  <a:srgbClr val="7575D1"/>
                </a:solidFill>
              </a:rPr>
              <a:t>It’s the least spacious flat we’ve seen .all the others were a lot </a:t>
            </a:r>
            <a:r>
              <a:rPr lang="en-US" sz="1600" b="1" dirty="0" smtClean="0">
                <a:solidFill>
                  <a:srgbClr val="7575D1"/>
                </a:solidFill>
              </a:rPr>
              <a:t>bigger</a:t>
            </a:r>
          </a:p>
          <a:p>
            <a:pPr marL="0" indent="0" algn="l">
              <a:buNone/>
            </a:pPr>
            <a:r>
              <a:rPr lang="en-US" sz="1600" b="1" dirty="0"/>
              <a:t>(bit/least/less</a:t>
            </a:r>
            <a:r>
              <a:rPr lang="en-US" sz="1600" b="1" dirty="0" smtClean="0"/>
              <a:t>)</a:t>
            </a:r>
            <a:endParaRPr lang="en-US" sz="1600" dirty="0"/>
          </a:p>
        </p:txBody>
      </p:sp>
      <p:sp>
        <p:nvSpPr>
          <p:cNvPr id="4" name="Snip and Round Single Corner Rectangle 3"/>
          <p:cNvSpPr/>
          <p:nvPr/>
        </p:nvSpPr>
        <p:spPr bwMode="auto">
          <a:xfrm>
            <a:off x="3203848" y="1484784"/>
            <a:ext cx="576064" cy="216024"/>
          </a:xfrm>
          <a:prstGeom prst="snip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Snip and Round Single Corner Rectangle 4"/>
          <p:cNvSpPr/>
          <p:nvPr/>
        </p:nvSpPr>
        <p:spPr bwMode="auto">
          <a:xfrm>
            <a:off x="3059832" y="2132856"/>
            <a:ext cx="288032" cy="216024"/>
          </a:xfrm>
          <a:prstGeom prst="snip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Snip and Round Single Corner Rectangle 5"/>
          <p:cNvSpPr/>
          <p:nvPr/>
        </p:nvSpPr>
        <p:spPr bwMode="auto">
          <a:xfrm>
            <a:off x="1907704" y="2708920"/>
            <a:ext cx="360040" cy="216024"/>
          </a:xfrm>
          <a:prstGeom prst="snip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Snip and Round Single Corner Rectangle 6"/>
          <p:cNvSpPr/>
          <p:nvPr/>
        </p:nvSpPr>
        <p:spPr bwMode="auto">
          <a:xfrm>
            <a:off x="1043608" y="3284984"/>
            <a:ext cx="576064" cy="216024"/>
          </a:xfrm>
          <a:prstGeom prst="snip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Snip and Round Single Corner Rectangle 7"/>
          <p:cNvSpPr/>
          <p:nvPr/>
        </p:nvSpPr>
        <p:spPr bwMode="auto">
          <a:xfrm>
            <a:off x="2483768" y="3861048"/>
            <a:ext cx="576064" cy="216024"/>
          </a:xfrm>
          <a:prstGeom prst="snip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nip and Round Single Corner Rectangle 8"/>
          <p:cNvSpPr/>
          <p:nvPr/>
        </p:nvSpPr>
        <p:spPr bwMode="auto">
          <a:xfrm>
            <a:off x="2267744" y="4437112"/>
            <a:ext cx="576064" cy="216024"/>
          </a:xfrm>
          <a:prstGeom prst="snip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Snip and Round Single Corner Rectangle 9"/>
          <p:cNvSpPr/>
          <p:nvPr/>
        </p:nvSpPr>
        <p:spPr bwMode="auto">
          <a:xfrm>
            <a:off x="1043608" y="5013176"/>
            <a:ext cx="360040" cy="216024"/>
          </a:xfrm>
          <a:prstGeom prst="snip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Snip and Round Single Corner Rectangle 10"/>
          <p:cNvSpPr/>
          <p:nvPr/>
        </p:nvSpPr>
        <p:spPr bwMode="auto">
          <a:xfrm>
            <a:off x="1331640" y="5589240"/>
            <a:ext cx="432048" cy="216024"/>
          </a:xfrm>
          <a:prstGeom prst="snip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16176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60648"/>
            <a:ext cx="6588224" cy="762000"/>
          </a:xfrm>
        </p:spPr>
        <p:txBody>
          <a:bodyPr/>
          <a:lstStyle/>
          <a:p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Ch.5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 </a:t>
            </a:r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Home truths</a:t>
            </a:r>
            <a:endParaRPr lang="x-none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5102590"/>
            <a:ext cx="7776864" cy="1059447"/>
          </a:xfrm>
        </p:spPr>
        <p:txBody>
          <a:bodyPr/>
          <a:lstStyle/>
          <a:p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5B  </a:t>
            </a:r>
            <a:r>
              <a:rPr lang="en-US" sz="6000" b="1" dirty="0" smtClean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A load of old junk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55776" y="6162037"/>
            <a:ext cx="374441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  <a:latin typeface="Britannic Bold" pitchFamily="34" charset="0"/>
              </a:rPr>
              <a:t>Ms. </a:t>
            </a:r>
            <a:r>
              <a:rPr lang="en-US" sz="3200" dirty="0" err="1" smtClean="0">
                <a:solidFill>
                  <a:srgbClr val="00B050"/>
                </a:solidFill>
                <a:latin typeface="Britannic Bold" pitchFamily="34" charset="0"/>
              </a:rPr>
              <a:t>Nehad</a:t>
            </a:r>
            <a:r>
              <a:rPr lang="en-US" sz="3200" dirty="0" smtClean="0">
                <a:solidFill>
                  <a:srgbClr val="00B050"/>
                </a:solidFill>
                <a:latin typeface="Britannic Bold" pitchFamily="34" charset="0"/>
              </a:rPr>
              <a:t> A. </a:t>
            </a:r>
            <a:r>
              <a:rPr lang="en-US" sz="3200" dirty="0" err="1" smtClean="0">
                <a:solidFill>
                  <a:srgbClr val="00B050"/>
                </a:solidFill>
                <a:latin typeface="Britannic Bold" pitchFamily="34" charset="0"/>
              </a:rPr>
              <a:t>Asiri</a:t>
            </a:r>
            <a:endParaRPr lang="x-none" sz="3200" dirty="0">
              <a:solidFill>
                <a:srgbClr val="00B050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0">
              <a:buNone/>
            </a:pPr>
            <a:r>
              <a:rPr lang="en-US" sz="4000" dirty="0" smtClean="0">
                <a:solidFill>
                  <a:srgbClr val="C00000"/>
                </a:solidFill>
                <a:latin typeface="Britannic Bold" pitchFamily="34" charset="0"/>
              </a:rPr>
              <a:t>“ A house </a:t>
            </a:r>
            <a:r>
              <a:rPr lang="en-US" sz="4000" dirty="0">
                <a:solidFill>
                  <a:srgbClr val="C00000"/>
                </a:solidFill>
                <a:latin typeface="Britannic Bold" pitchFamily="34" charset="0"/>
              </a:rPr>
              <a:t>divided against itself cannot stand</a:t>
            </a:r>
            <a:r>
              <a:rPr lang="en-US" sz="4000" dirty="0" smtClean="0">
                <a:solidFill>
                  <a:srgbClr val="C00000"/>
                </a:solidFill>
                <a:latin typeface="Britannic Bold" pitchFamily="34" charset="0"/>
              </a:rPr>
              <a:t>.”</a:t>
            </a:r>
            <a:r>
              <a:rPr lang="en-US" sz="3600" dirty="0" smtClean="0">
                <a:latin typeface="Britannic Bold" pitchFamily="34" charset="0"/>
              </a:rPr>
              <a:t/>
            </a:r>
            <a:br>
              <a:rPr lang="en-US" sz="3600" dirty="0" smtClean="0">
                <a:latin typeface="Britannic Bold" pitchFamily="34" charset="0"/>
              </a:rPr>
            </a:b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Britannic Bold" pitchFamily="34" charset="0"/>
              </a:rPr>
              <a:t>Abraham Lincoln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3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36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x-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666503"/>
            <a:ext cx="6043387" cy="28302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611024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C00000"/>
                </a:solidFill>
                <a:latin typeface="Britannic Bold" pitchFamily="34" charset="0"/>
              </a:rPr>
              <a:t>OBJECTIVES</a:t>
            </a:r>
            <a:endParaRPr lang="x-none" dirty="0">
              <a:solidFill>
                <a:srgbClr val="C00000"/>
              </a:solidFill>
              <a:latin typeface="Britann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88632"/>
          </a:xfrm>
        </p:spPr>
        <p:txBody>
          <a:bodyPr/>
          <a:lstStyle/>
          <a:p>
            <a:pPr marL="0" indent="0" algn="l" rtl="0">
              <a:buNone/>
            </a:pPr>
            <a:r>
              <a:rPr lang="en-US" u="sng" dirty="0" smtClean="0">
                <a:solidFill>
                  <a:srgbClr val="FFC000"/>
                </a:solidFill>
                <a:latin typeface="Britannic Bold" pitchFamily="34" charset="0"/>
                <a:cs typeface="MV Boli" pitchFamily="2" charset="0"/>
              </a:rPr>
              <a:t>Upon completion of this class, students must be able to:</a:t>
            </a:r>
          </a:p>
          <a:p>
            <a:pPr marL="0" indent="0" algn="l" rtl="0">
              <a:buNone/>
            </a:pPr>
            <a:endParaRPr lang="en-US" sz="2800" u="sng" dirty="0" smtClean="0">
              <a:solidFill>
                <a:schemeClr val="accent5">
                  <a:lumMod val="10000"/>
                </a:schemeClr>
              </a:solidFill>
              <a:latin typeface="Britannic Bold" pitchFamily="34" charset="0"/>
              <a:cs typeface="MV Boli" pitchFamily="2" charset="0"/>
            </a:endParaRPr>
          </a:p>
          <a:p>
            <a:pPr algn="l" rtl="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Use and define different phrasal verbs.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Use the future tense correctly. (will – be going to )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Use the present continuous tense correctly.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Construct clear sentences using appropriate grammar rules.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R</a:t>
            </a: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ead for specific information. </a:t>
            </a:r>
          </a:p>
        </p:txBody>
      </p:sp>
    </p:spTree>
    <p:extLst>
      <p:ext uri="{BB962C8B-B14F-4D97-AF65-F5344CB8AC3E}">
        <p14:creationId xmlns:p14="http://schemas.microsoft.com/office/powerpoint/2010/main" val="302299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latin typeface="Britannic Bold" pitchFamily="34" charset="0"/>
              </a:rPr>
              <a:t>VOCABULARY</a:t>
            </a:r>
            <a:r>
              <a:rPr lang="en-US" sz="4000" dirty="0" smtClean="0">
                <a:latin typeface="Britannic Bold" pitchFamily="34" charset="0"/>
              </a:rPr>
              <a:t> – </a:t>
            </a:r>
            <a:r>
              <a:rPr lang="en-US" sz="4000" dirty="0" smtClean="0">
                <a:solidFill>
                  <a:srgbClr val="FF9C19"/>
                </a:solidFill>
                <a:latin typeface="Britannic Bold" pitchFamily="34" charset="0"/>
              </a:rPr>
              <a:t>Phrasal verbs</a:t>
            </a:r>
            <a:endParaRPr lang="x-none" sz="4000" dirty="0">
              <a:solidFill>
                <a:srgbClr val="FF9C19"/>
              </a:solidFill>
              <a:latin typeface="Britann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12776"/>
            <a:ext cx="8812088" cy="525658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3600" dirty="0" smtClean="0">
                <a:solidFill>
                  <a:schemeClr val="tx1"/>
                </a:solidFill>
                <a:latin typeface="MV Boli" pitchFamily="2" charset="0"/>
                <a:cs typeface="MV Boli" pitchFamily="2" charset="0"/>
              </a:rPr>
              <a:t>A </a:t>
            </a:r>
            <a:r>
              <a:rPr lang="en-US" sz="3600" dirty="0">
                <a:solidFill>
                  <a:schemeClr val="tx1"/>
                </a:solidFill>
                <a:latin typeface="MV Boli" pitchFamily="2" charset="0"/>
                <a:cs typeface="MV Boli" pitchFamily="2" charset="0"/>
              </a:rPr>
              <a:t>phrasal verb is a verb plus a preposition or adverb which creates a meaning different from the original verb</a:t>
            </a:r>
            <a:r>
              <a:rPr lang="en-US" sz="3600" dirty="0" smtClean="0">
                <a:solidFill>
                  <a:schemeClr val="tx1"/>
                </a:solidFill>
                <a:latin typeface="MV Boli" pitchFamily="2" charset="0"/>
                <a:cs typeface="MV Boli" pitchFamily="2" charset="0"/>
              </a:rPr>
              <a:t>.</a:t>
            </a:r>
          </a:p>
          <a:p>
            <a:pPr marL="0" indent="0" algn="l" rtl="0">
              <a:buNone/>
            </a:pPr>
            <a:r>
              <a:rPr lang="en-US" sz="3600" b="1" i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Example</a:t>
            </a:r>
            <a:r>
              <a:rPr lang="en-US" sz="3600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:</a:t>
            </a:r>
          </a:p>
          <a:p>
            <a:pPr marL="0" indent="0" algn="l" rtl="0">
              <a:buNone/>
            </a:pPr>
            <a:endParaRPr lang="en-US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0" indent="0" algn="l" rtl="0">
              <a:buNone/>
            </a:pPr>
            <a:r>
              <a:rPr lang="en-US" sz="4000" i="1" dirty="0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sz="4000" i="1" dirty="0">
                <a:solidFill>
                  <a:schemeClr val="tx1"/>
                </a:solidFill>
                <a:latin typeface="Book Antiqua" pitchFamily="18" charset="0"/>
              </a:rPr>
              <a:t> </a:t>
            </a:r>
            <a:r>
              <a:rPr lang="en-US" sz="4000" b="1" i="1" dirty="0">
                <a:solidFill>
                  <a:srgbClr val="0099CC"/>
                </a:solidFill>
                <a:latin typeface="Book Antiqua" pitchFamily="18" charset="0"/>
              </a:rPr>
              <a:t>ran into</a:t>
            </a:r>
            <a:r>
              <a:rPr lang="en-US" sz="4000" i="1" dirty="0">
                <a:solidFill>
                  <a:schemeClr val="tx1"/>
                </a:solidFill>
                <a:latin typeface="Book Antiqua" pitchFamily="18" charset="0"/>
              </a:rPr>
              <a:t> my teacher at the movies </a:t>
            </a:r>
            <a:r>
              <a:rPr lang="en-US" sz="4000" i="1" dirty="0" smtClean="0">
                <a:solidFill>
                  <a:schemeClr val="tx1"/>
                </a:solidFill>
                <a:latin typeface="Book Antiqua" pitchFamily="18" charset="0"/>
              </a:rPr>
              <a:t>last night</a:t>
            </a:r>
            <a:r>
              <a:rPr lang="en-US" sz="4000" i="1" dirty="0">
                <a:solidFill>
                  <a:schemeClr val="tx1"/>
                </a:solidFill>
                <a:latin typeface="Book Antiqua" pitchFamily="18" charset="0"/>
              </a:rPr>
              <a:t>. </a:t>
            </a:r>
            <a:r>
              <a:rPr lang="en-US" sz="4000" i="1" dirty="0" smtClean="0">
                <a:solidFill>
                  <a:schemeClr val="tx1"/>
                </a:solidFill>
                <a:latin typeface="Book Antiqua" pitchFamily="18" charset="0"/>
              </a:rPr>
              <a:t>              </a:t>
            </a:r>
            <a:r>
              <a:rPr lang="en-US" b="1" i="1" cap="small" dirty="0" smtClean="0">
                <a:solidFill>
                  <a:srgbClr val="FF9C19"/>
                </a:solidFill>
                <a:latin typeface="Book Antiqua" pitchFamily="18" charset="0"/>
              </a:rPr>
              <a:t>run </a:t>
            </a:r>
            <a:r>
              <a:rPr lang="en-US" b="1" i="1" cap="small" dirty="0">
                <a:solidFill>
                  <a:srgbClr val="FF9C19"/>
                </a:solidFill>
                <a:latin typeface="Book Antiqua" pitchFamily="18" charset="0"/>
              </a:rPr>
              <a:t>+ into = </a:t>
            </a:r>
            <a:r>
              <a:rPr lang="en-US" b="1" i="1" cap="small" dirty="0" smtClean="0">
                <a:solidFill>
                  <a:srgbClr val="FF9C19"/>
                </a:solidFill>
                <a:latin typeface="Book Antiqua" pitchFamily="18" charset="0"/>
              </a:rPr>
              <a:t>meet</a:t>
            </a:r>
            <a:endParaRPr lang="en-US" sz="3600" dirty="0">
              <a:solidFill>
                <a:srgbClr val="FF9C19"/>
              </a:solidFill>
              <a:latin typeface="Book Antiqua" pitchFamily="18" charset="0"/>
            </a:endParaRPr>
          </a:p>
          <a:p>
            <a:pPr marL="0" indent="0" algn="l" rtl="0">
              <a:buNone/>
            </a:pPr>
            <a:endParaRPr lang="x-none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1" y="3356992"/>
            <a:ext cx="2539903" cy="15160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54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152400"/>
            <a:ext cx="7088088" cy="914400"/>
          </a:xfrm>
        </p:spPr>
        <p:txBody>
          <a:bodyPr/>
          <a:lstStyle/>
          <a:p>
            <a:pPr rtl="0"/>
            <a:r>
              <a:rPr lang="en-US" sz="3200" dirty="0" smtClean="0">
                <a:solidFill>
                  <a:srgbClr val="C00000"/>
                </a:solidFill>
              </a:rPr>
              <a:t/>
            </a:r>
            <a:br>
              <a:rPr lang="en-US" sz="3200" dirty="0" smtClean="0">
                <a:solidFill>
                  <a:srgbClr val="C00000"/>
                </a:solidFill>
              </a:rPr>
            </a:br>
            <a:r>
              <a:rPr lang="en-US" sz="3200" dirty="0" smtClean="0">
                <a:solidFill>
                  <a:srgbClr val="C00000"/>
                </a:solidFill>
              </a:rPr>
              <a:t>a</a:t>
            </a:r>
            <a:r>
              <a:rPr lang="en-US" sz="3200" dirty="0">
                <a:solidFill>
                  <a:srgbClr val="C00000"/>
                </a:solidFill>
              </a:rPr>
              <a:t>) </a:t>
            </a:r>
            <a:r>
              <a:rPr lang="en-US" sz="2800" dirty="0"/>
              <a:t>Check these words in the dictionary</a:t>
            </a:r>
            <a:r>
              <a:rPr lang="en-US" sz="2800" dirty="0" smtClean="0"/>
              <a:t>.</a:t>
            </a:r>
            <a:r>
              <a:rPr lang="en-US" sz="6000" dirty="0" smtClean="0">
                <a:solidFill>
                  <a:srgbClr val="C00000"/>
                </a:solidFill>
              </a:rPr>
              <a:t/>
            </a:r>
            <a:br>
              <a:rPr lang="en-US" sz="6000" dirty="0" smtClean="0">
                <a:solidFill>
                  <a:srgbClr val="C00000"/>
                </a:solidFill>
              </a:rPr>
            </a:br>
            <a:endParaRPr lang="x-non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b="1" u="sng" dirty="0" smtClean="0">
                <a:solidFill>
                  <a:srgbClr val="FF9C19"/>
                </a:solidFill>
              </a:rPr>
              <a:t>Get rid of </a:t>
            </a:r>
            <a:r>
              <a:rPr lang="en-US" sz="4000" dirty="0" smtClean="0"/>
              <a:t>: </a:t>
            </a:r>
            <a:r>
              <a:rPr lang="en-US" sz="4000" dirty="0" smtClean="0">
                <a:solidFill>
                  <a:srgbClr val="00B050"/>
                </a:solidFill>
              </a:rPr>
              <a:t>to discard or throw away</a:t>
            </a:r>
            <a:r>
              <a:rPr lang="en-US" sz="4000" dirty="0" smtClean="0"/>
              <a:t>.</a:t>
            </a:r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 need to </a:t>
            </a:r>
            <a:r>
              <a:rPr lang="en-US" sz="3600" b="1" i="1" dirty="0" smtClean="0">
                <a:solidFill>
                  <a:srgbClr val="0099CC"/>
                </a:solidFill>
              </a:rPr>
              <a:t>get rid of </a:t>
            </a:r>
            <a:r>
              <a:rPr lang="en-US" sz="3600" i="1" dirty="0" smtClean="0">
                <a:solidFill>
                  <a:srgbClr val="0099CC"/>
                </a:solidFill>
              </a:rPr>
              <a:t>old junk in the house. </a:t>
            </a:r>
          </a:p>
          <a:p>
            <a:pPr marL="0" indent="0" algn="l" rtl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16356"/>
            <a:ext cx="2736304" cy="27363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996952"/>
            <a:ext cx="5526293" cy="367815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 bwMode="auto">
          <a:xfrm>
            <a:off x="1216573" y="188640"/>
            <a:ext cx="792088" cy="792088"/>
          </a:xfrm>
          <a:prstGeom prst="ellipse">
            <a:avLst/>
          </a:prstGeom>
          <a:solidFill>
            <a:srgbClr val="B9E3BB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9C19"/>
                </a:solidFill>
                <a:effectLst/>
                <a:latin typeface="Arial" charset="0"/>
                <a:cs typeface="Arial" charset="0"/>
              </a:rPr>
              <a:t>1</a:t>
            </a:r>
            <a:endParaRPr kumimoji="0" lang="x-none" sz="2800" b="1" i="0" u="none" strike="noStrike" cap="none" normalizeH="0" baseline="0" dirty="0" smtClean="0">
              <a:ln>
                <a:noFill/>
              </a:ln>
              <a:solidFill>
                <a:srgbClr val="FF9C19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89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Check these words in the dictionary.</a:t>
            </a:r>
            <a:endParaRPr lang="x-non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b="1" u="sng" dirty="0">
                <a:solidFill>
                  <a:srgbClr val="FF9C19"/>
                </a:solidFill>
              </a:rPr>
              <a:t>keep</a:t>
            </a:r>
            <a:r>
              <a:rPr lang="en-US" sz="4400" dirty="0">
                <a:solidFill>
                  <a:srgbClr val="FF9C19"/>
                </a:solidFill>
              </a:rPr>
              <a:t> </a:t>
            </a:r>
            <a:r>
              <a:rPr lang="en-US" sz="4400" dirty="0" smtClean="0"/>
              <a:t>:</a:t>
            </a:r>
            <a:r>
              <a:rPr lang="en-US" sz="4400" dirty="0" smtClean="0">
                <a:solidFill>
                  <a:srgbClr val="00B050"/>
                </a:solidFill>
              </a:rPr>
              <a:t>to </a:t>
            </a:r>
            <a:r>
              <a:rPr lang="en-US" sz="4400" dirty="0">
                <a:solidFill>
                  <a:srgbClr val="00B050"/>
                </a:solidFill>
              </a:rPr>
              <a:t>save . </a:t>
            </a:r>
          </a:p>
          <a:p>
            <a:pPr marL="0" indent="0" algn="l" rtl="0">
              <a:buNone/>
            </a:pPr>
            <a:r>
              <a:rPr lang="en-US" sz="4400" dirty="0" smtClean="0"/>
              <a:t>Keep </a:t>
            </a:r>
            <a:r>
              <a:rPr lang="en-US" sz="5400" dirty="0" smtClean="0">
                <a:solidFill>
                  <a:srgbClr val="FF0000"/>
                </a:solidFill>
              </a:rPr>
              <a:t>X</a:t>
            </a:r>
            <a:r>
              <a:rPr lang="en-US" sz="4400" dirty="0" smtClean="0"/>
              <a:t> get rid of</a:t>
            </a:r>
          </a:p>
          <a:p>
            <a:pPr marL="0" indent="0" algn="l" rtl="0">
              <a:buNone/>
            </a:pPr>
            <a:endParaRPr lang="en-US" sz="4400" dirty="0" smtClean="0"/>
          </a:p>
          <a:p>
            <a:pPr marL="0" indent="0" algn="l" rtl="0">
              <a:buNone/>
            </a:pPr>
            <a:r>
              <a:rPr lang="en-US" sz="4400" i="1" dirty="0" smtClean="0">
                <a:solidFill>
                  <a:srgbClr val="0099CC"/>
                </a:solidFill>
              </a:rPr>
              <a:t>I will </a:t>
            </a:r>
            <a:r>
              <a:rPr lang="en-US" sz="4400" b="1" i="1" dirty="0" smtClean="0">
                <a:solidFill>
                  <a:srgbClr val="0099CC"/>
                </a:solidFill>
              </a:rPr>
              <a:t>keep</a:t>
            </a:r>
            <a:r>
              <a:rPr lang="en-US" sz="4400" i="1" dirty="0" smtClean="0">
                <a:solidFill>
                  <a:srgbClr val="0099CC"/>
                </a:solidFill>
              </a:rPr>
              <a:t> this old book. It’s very useful. </a:t>
            </a:r>
            <a:endParaRPr lang="en-US" sz="4400" i="1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01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Check these words in the dictionary.</a:t>
            </a:r>
            <a:endParaRPr lang="x-non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b="1" u="sng" dirty="0" smtClean="0">
                <a:solidFill>
                  <a:srgbClr val="FF9C19"/>
                </a:solidFill>
              </a:rPr>
              <a:t>Stuff</a:t>
            </a:r>
            <a:r>
              <a:rPr lang="en-US" sz="4400" dirty="0" smtClean="0">
                <a:solidFill>
                  <a:srgbClr val="FF9C19"/>
                </a:solidFill>
              </a:rPr>
              <a:t> </a:t>
            </a:r>
            <a:r>
              <a:rPr lang="en-US" sz="4400" dirty="0" smtClean="0">
                <a:solidFill>
                  <a:srgbClr val="00B050"/>
                </a:solidFill>
              </a:rPr>
              <a:t>Different </a:t>
            </a:r>
            <a:r>
              <a:rPr lang="en-US" sz="4400" dirty="0">
                <a:solidFill>
                  <a:srgbClr val="00B050"/>
                </a:solidFill>
              </a:rPr>
              <a:t>objects and things</a:t>
            </a:r>
            <a:r>
              <a:rPr lang="en-US" sz="4400" dirty="0" smtClean="0">
                <a:solidFill>
                  <a:srgbClr val="00B050"/>
                </a:solidFill>
              </a:rPr>
              <a:t>.</a:t>
            </a:r>
          </a:p>
          <a:p>
            <a:pPr marL="0" indent="0" algn="l" rtl="0">
              <a:buNone/>
            </a:pPr>
            <a:endParaRPr lang="en-US" sz="4400" dirty="0" smtClean="0">
              <a:solidFill>
                <a:srgbClr val="00B050"/>
              </a:solidFill>
            </a:endParaRPr>
          </a:p>
          <a:p>
            <a:pPr marL="0" indent="0" algn="l" rtl="0">
              <a:buNone/>
            </a:pPr>
            <a:endParaRPr lang="en-US" sz="4400" dirty="0" smtClean="0">
              <a:solidFill>
                <a:srgbClr val="00B050"/>
              </a:solidFill>
            </a:endParaRPr>
          </a:p>
          <a:p>
            <a:pPr marL="0" indent="0" algn="l" rtl="0">
              <a:buNone/>
            </a:pPr>
            <a:endParaRPr lang="en-US" sz="4400" i="1" dirty="0" smtClean="0">
              <a:solidFill>
                <a:srgbClr val="00B0F0"/>
              </a:solidFill>
            </a:endParaRPr>
          </a:p>
          <a:p>
            <a:pPr marL="0" indent="0" algn="l" rtl="0">
              <a:buNone/>
            </a:pPr>
            <a:r>
              <a:rPr lang="en-US" sz="4400" i="1" dirty="0" smtClean="0">
                <a:solidFill>
                  <a:srgbClr val="00B0F0"/>
                </a:solidFill>
              </a:rPr>
              <a:t>I need to buy some </a:t>
            </a:r>
            <a:r>
              <a:rPr lang="en-US" sz="44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stuff </a:t>
            </a:r>
            <a:r>
              <a:rPr lang="en-US" sz="4400" i="1" dirty="0" smtClean="0">
                <a:solidFill>
                  <a:srgbClr val="00B0F0"/>
                </a:solidFill>
              </a:rPr>
              <a:t>for the party.</a:t>
            </a:r>
            <a:endParaRPr lang="en-US" sz="4400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276872"/>
            <a:ext cx="3105695" cy="232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Check these words in the dictionary.</a:t>
            </a:r>
            <a:endParaRPr lang="x-non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dirty="0" smtClean="0">
                <a:solidFill>
                  <a:srgbClr val="FF9C19"/>
                </a:solidFill>
              </a:rPr>
              <a:t>Junk: </a:t>
            </a:r>
            <a:r>
              <a:rPr lang="en-US" sz="3600" dirty="0" smtClean="0">
                <a:solidFill>
                  <a:srgbClr val="00B050"/>
                </a:solidFill>
              </a:rPr>
              <a:t>anything</a:t>
            </a:r>
            <a:r>
              <a:rPr lang="en-US" sz="3600" dirty="0">
                <a:solidFill>
                  <a:srgbClr val="00B050"/>
                </a:solidFill>
              </a:rPr>
              <a:t> that is regarded as </a:t>
            </a:r>
            <a:endParaRPr lang="en-US" sz="3600" dirty="0" smtClean="0">
              <a:solidFill>
                <a:srgbClr val="00B050"/>
              </a:solidFill>
            </a:endParaRP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00B050"/>
                </a:solidFill>
              </a:rPr>
              <a:t>worthless</a:t>
            </a:r>
            <a:r>
              <a:rPr lang="en-US" sz="3600" dirty="0">
                <a:solidFill>
                  <a:srgbClr val="00B050"/>
                </a:solidFill>
              </a:rPr>
              <a:t>, </a:t>
            </a:r>
            <a:r>
              <a:rPr lang="en-US" sz="3600" dirty="0" smtClean="0">
                <a:solidFill>
                  <a:srgbClr val="00B050"/>
                </a:solidFill>
              </a:rPr>
              <a:t>meaningless;</a:t>
            </a:r>
            <a:r>
              <a:rPr lang="en-US" sz="3600" dirty="0">
                <a:solidFill>
                  <a:srgbClr val="00B050"/>
                </a:solidFill>
              </a:rPr>
              <a:t> trash.</a:t>
            </a:r>
            <a:endParaRPr lang="en-US" sz="3600" dirty="0" smtClean="0">
              <a:solidFill>
                <a:srgbClr val="00B050"/>
              </a:solidFill>
            </a:endParaRPr>
          </a:p>
          <a:p>
            <a:pPr marL="0" indent="0" algn="l" rtl="0">
              <a:buNone/>
            </a:pPr>
            <a:endParaRPr lang="en-US" sz="4400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endParaRPr lang="en-US" sz="4400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endParaRPr lang="en-US" sz="4400" dirty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endParaRPr lang="x-none" dirty="0">
              <a:solidFill>
                <a:srgbClr val="FF9C1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068959"/>
            <a:ext cx="7848872" cy="351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96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Check these words in the dictionary.</a:t>
            </a:r>
            <a:endParaRPr lang="x-non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96752"/>
            <a:ext cx="8839200" cy="5661248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4400" b="1" dirty="0" smtClean="0">
                <a:solidFill>
                  <a:srgbClr val="00B050"/>
                </a:solidFill>
              </a:rPr>
              <a:t>A drawer </a:t>
            </a:r>
          </a:p>
          <a:p>
            <a:pPr marL="0" indent="0" algn="l" rtl="0">
              <a:buNone/>
            </a:pPr>
            <a:endParaRPr lang="en-US" sz="4400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endParaRPr lang="en-US" sz="4400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r>
              <a:rPr lang="en-US" sz="4400" b="1" dirty="0" smtClean="0">
                <a:solidFill>
                  <a:srgbClr val="FF9C19"/>
                </a:solidFill>
              </a:rPr>
              <a:t>               </a:t>
            </a:r>
            <a:r>
              <a:rPr lang="en-US" sz="4400" b="1" dirty="0" smtClean="0">
                <a:solidFill>
                  <a:srgbClr val="FF0000"/>
                </a:solidFill>
              </a:rPr>
              <a:t>A cupboard </a:t>
            </a:r>
          </a:p>
          <a:p>
            <a:pPr marL="0" indent="0" algn="l" rtl="0">
              <a:buNone/>
            </a:pPr>
            <a:endParaRPr lang="en-US" sz="4400" dirty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r>
              <a:rPr lang="en-US" sz="4400" b="1" dirty="0" smtClean="0">
                <a:solidFill>
                  <a:srgbClr val="FF9C19"/>
                </a:solidFill>
              </a:rPr>
              <a:t>A pile </a:t>
            </a:r>
            <a:endParaRPr lang="x-none" sz="4400" b="1" dirty="0">
              <a:solidFill>
                <a:srgbClr val="FF9C1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282" y="1412776"/>
            <a:ext cx="2376264" cy="1872208"/>
          </a:xfrm>
          <a:prstGeom prst="rect">
            <a:avLst/>
          </a:prstGeom>
          <a:ln w="41275">
            <a:solidFill>
              <a:srgbClr val="00B05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135210"/>
            <a:ext cx="3096344" cy="2446402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636" y="4472718"/>
            <a:ext cx="2709416" cy="2217788"/>
          </a:xfrm>
          <a:prstGeom prst="rect">
            <a:avLst/>
          </a:prstGeom>
          <a:ln w="25400" cmpd="sng">
            <a:solidFill>
              <a:srgbClr val="FF9C19"/>
            </a:solidFill>
          </a:ln>
        </p:spPr>
      </p:pic>
    </p:spTree>
    <p:extLst>
      <p:ext uri="{BB962C8B-B14F-4D97-AF65-F5344CB8AC3E}">
        <p14:creationId xmlns:p14="http://schemas.microsoft.com/office/powerpoint/2010/main" val="417499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C00000"/>
                </a:solidFill>
              </a:rPr>
              <a:t>READING TIME  </a:t>
            </a:r>
            <a:r>
              <a:rPr lang="en-US" sz="2400" dirty="0" smtClean="0">
                <a:solidFill>
                  <a:srgbClr val="FF9C19"/>
                </a:solidFill>
              </a:rPr>
              <a:t>pg. 38</a:t>
            </a:r>
            <a:endParaRPr lang="x-none" sz="2400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39200" cy="2701280"/>
          </a:xfrm>
        </p:spPr>
        <p:txBody>
          <a:bodyPr/>
          <a:lstStyle/>
          <a:p>
            <a:pPr marL="0" indent="0" algn="ctr" rtl="0">
              <a:buNone/>
            </a:pPr>
            <a:r>
              <a:rPr lang="en-US" sz="4800" dirty="0" smtClean="0"/>
              <a:t>Now let’s read the article and learn some new </a:t>
            </a:r>
            <a:r>
              <a:rPr lang="en-US" sz="4800" u="sng" dirty="0" smtClean="0">
                <a:solidFill>
                  <a:srgbClr val="00B050"/>
                </a:solidFill>
              </a:rPr>
              <a:t>phrasal verbs</a:t>
            </a:r>
            <a:r>
              <a:rPr lang="en-US" sz="4800" dirty="0" smtClean="0"/>
              <a:t>. </a:t>
            </a:r>
          </a:p>
          <a:p>
            <a:pPr marL="0" indent="0" algn="ctr" rtl="0">
              <a:buNone/>
            </a:pPr>
            <a:endParaRPr lang="en-US" sz="4800" dirty="0">
              <a:solidFill>
                <a:srgbClr val="0099CC"/>
              </a:solidFill>
              <a:sym typeface="Wingdings" pitchFamily="2" charset="2"/>
            </a:endParaRPr>
          </a:p>
          <a:p>
            <a:pPr marL="0" indent="0" algn="ctr" rtl="0">
              <a:buNone/>
            </a:pPr>
            <a:endParaRPr lang="en-US" sz="4000" dirty="0" smtClean="0">
              <a:solidFill>
                <a:srgbClr val="0099CC"/>
              </a:solidFill>
              <a:sym typeface="Wingdings" pitchFamily="2" charset="2"/>
            </a:endParaRPr>
          </a:p>
          <a:p>
            <a:pPr marL="0" indent="0" algn="ctr" rtl="0">
              <a:buNone/>
            </a:pPr>
            <a:endParaRPr lang="en-US" sz="4000" dirty="0" smtClean="0">
              <a:solidFill>
                <a:srgbClr val="0099CC"/>
              </a:solidFill>
              <a:sym typeface="Wingdings" pitchFamily="2" charset="2"/>
            </a:endParaRPr>
          </a:p>
          <a:p>
            <a:pPr marL="0" indent="0" algn="ctr" rtl="0">
              <a:buNone/>
            </a:pPr>
            <a:r>
              <a:rPr lang="en-US" sz="4000" dirty="0" smtClean="0">
                <a:solidFill>
                  <a:srgbClr val="0099CC"/>
                </a:solidFill>
                <a:sym typeface="Wingdings" pitchFamily="2" charset="2"/>
              </a:rPr>
              <a:t>Guess the meaning of the phrasal verbs in </a:t>
            </a:r>
            <a:r>
              <a:rPr lang="en-US" sz="4000" b="1" dirty="0" smtClean="0">
                <a:solidFill>
                  <a:srgbClr val="0099CC"/>
                </a:solidFill>
                <a:sym typeface="Wingdings" pitchFamily="2" charset="2"/>
              </a:rPr>
              <a:t>bold</a:t>
            </a:r>
            <a:r>
              <a:rPr lang="en-US" sz="4000" dirty="0" smtClean="0">
                <a:solidFill>
                  <a:srgbClr val="0099CC"/>
                </a:solidFill>
                <a:sym typeface="Wingdings" pitchFamily="2" charset="2"/>
              </a:rPr>
              <a:t> .</a:t>
            </a:r>
          </a:p>
          <a:p>
            <a:pPr marL="0" indent="0" algn="ctr" rtl="0">
              <a:buNone/>
            </a:pPr>
            <a:endParaRPr lang="x-none" sz="3600" dirty="0"/>
          </a:p>
        </p:txBody>
      </p:sp>
      <p:sp>
        <p:nvSpPr>
          <p:cNvPr id="9" name="Oval 8"/>
          <p:cNvSpPr/>
          <p:nvPr/>
        </p:nvSpPr>
        <p:spPr bwMode="auto">
          <a:xfrm>
            <a:off x="153840" y="5373216"/>
            <a:ext cx="648072" cy="792088"/>
          </a:xfrm>
          <a:prstGeom prst="ellipse">
            <a:avLst/>
          </a:prstGeom>
          <a:solidFill>
            <a:srgbClr val="B9E3BB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9C19"/>
                </a:solidFill>
                <a:effectLst/>
                <a:latin typeface="Arial" charset="0"/>
                <a:cs typeface="Arial" charset="0"/>
              </a:rPr>
              <a:t>2</a:t>
            </a:r>
            <a:endParaRPr kumimoji="0" lang="x-none" sz="2800" b="1" i="0" u="none" strike="noStrike" cap="none" normalizeH="0" baseline="0" dirty="0" smtClean="0">
              <a:ln>
                <a:noFill/>
              </a:ln>
              <a:solidFill>
                <a:srgbClr val="FF9C19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284984"/>
            <a:ext cx="5256584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4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Clear </a:t>
            </a:r>
            <a:r>
              <a:rPr lang="en-US" dirty="0" smtClean="0"/>
              <a:t>(</a:t>
            </a:r>
            <a:r>
              <a:rPr lang="en-US" dirty="0" err="1" smtClean="0"/>
              <a:t>sth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9C19"/>
                </a:solidFill>
              </a:rPr>
              <a:t>out </a:t>
            </a:r>
            <a:endParaRPr lang="x-none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68760"/>
            <a:ext cx="8839200" cy="5360640"/>
          </a:xfrm>
        </p:spPr>
        <p:txBody>
          <a:bodyPr/>
          <a:lstStyle/>
          <a:p>
            <a:pPr algn="ctr" rtl="0"/>
            <a:r>
              <a:rPr lang="en-US" sz="3600" dirty="0" smtClean="0"/>
              <a:t>To tidy or clean a room or a house and remove the things you don’t want any more.</a:t>
            </a:r>
          </a:p>
          <a:p>
            <a:pPr marL="0" indent="0" algn="ctr" rtl="0">
              <a:buNone/>
            </a:pPr>
            <a:endParaRPr lang="en-US" sz="3600" dirty="0" smtClean="0"/>
          </a:p>
          <a:p>
            <a:pPr marL="0" indent="0" algn="ctr" rtl="0">
              <a:buNone/>
            </a:pPr>
            <a:endParaRPr lang="en-US" sz="3600" dirty="0"/>
          </a:p>
          <a:p>
            <a:pPr marL="0" indent="0" algn="ctr" rtl="0">
              <a:buNone/>
            </a:pPr>
            <a:endParaRPr lang="en-US" sz="3600" dirty="0" smtClean="0"/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I’m going to </a:t>
            </a:r>
            <a:r>
              <a:rPr lang="en-US" sz="3600" i="1" dirty="0" smtClean="0">
                <a:solidFill>
                  <a:srgbClr val="FF9C19"/>
                </a:solidFill>
              </a:rPr>
              <a:t>clear out </a:t>
            </a:r>
            <a:r>
              <a:rPr lang="en-US" sz="3600" i="1" dirty="0" smtClean="0">
                <a:solidFill>
                  <a:srgbClr val="0099CC"/>
                </a:solidFill>
              </a:rPr>
              <a:t>the garage this weekend.</a:t>
            </a:r>
            <a:endParaRPr lang="x-none" sz="3600" i="1" dirty="0">
              <a:solidFill>
                <a:srgbClr val="0099C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64904"/>
            <a:ext cx="3003555" cy="3096344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>
            <a:off x="3707904" y="4365104"/>
            <a:ext cx="1152128" cy="0"/>
          </a:xfrm>
          <a:prstGeom prst="straightConnector1">
            <a:avLst/>
          </a:prstGeom>
          <a:solidFill>
            <a:schemeClr val="accent1"/>
          </a:solidFill>
          <a:ln w="136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996952"/>
            <a:ext cx="3600400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9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Sort </a:t>
            </a:r>
            <a:r>
              <a:rPr lang="en-US" dirty="0"/>
              <a:t>(</a:t>
            </a:r>
            <a:r>
              <a:rPr lang="en-US" dirty="0" err="1"/>
              <a:t>sth</a:t>
            </a:r>
            <a:r>
              <a:rPr lang="en-US" dirty="0"/>
              <a:t>) </a:t>
            </a:r>
            <a:r>
              <a:rPr lang="en-US" dirty="0" smtClean="0">
                <a:solidFill>
                  <a:srgbClr val="FF9C19"/>
                </a:solidFill>
              </a:rPr>
              <a:t>out </a:t>
            </a:r>
            <a:endParaRPr lang="x-none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organize or arrange things.</a:t>
            </a:r>
          </a:p>
          <a:p>
            <a:pPr algn="ctr" rtl="0"/>
            <a:endParaRPr lang="en-US" sz="3600" dirty="0"/>
          </a:p>
          <a:p>
            <a:pPr marL="0" indent="0" algn="ctr" rtl="0">
              <a:buNone/>
            </a:pPr>
            <a:endParaRPr lang="en-US" sz="3600" dirty="0"/>
          </a:p>
          <a:p>
            <a:pPr marL="0" indent="0" algn="ctr" rtl="0">
              <a:buNone/>
            </a:pPr>
            <a:endParaRPr lang="en-US" sz="3600" dirty="0" smtClean="0"/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 need to </a:t>
            </a:r>
            <a:r>
              <a:rPr lang="en-US" sz="3600" i="1" dirty="0" smtClean="0">
                <a:solidFill>
                  <a:srgbClr val="FF9C19"/>
                </a:solidFill>
              </a:rPr>
              <a:t>sort out </a:t>
            </a:r>
            <a:r>
              <a:rPr lang="en-US" sz="3600" i="1" dirty="0" smtClean="0">
                <a:solidFill>
                  <a:srgbClr val="0099CC"/>
                </a:solidFill>
              </a:rPr>
              <a:t>the garbage according to it’s material. </a:t>
            </a:r>
            <a:endParaRPr lang="x-none" sz="3600" i="1" dirty="0">
              <a:solidFill>
                <a:srgbClr val="0099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276872"/>
            <a:ext cx="5429821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8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x-none" dirty="0" smtClean="0">
                <a:solidFill>
                  <a:srgbClr val="FF9C19"/>
                </a:solidFill>
              </a:rPr>
              <a:t> </a:t>
            </a:r>
            <a:r>
              <a:rPr lang="en-US" dirty="0" smtClean="0">
                <a:solidFill>
                  <a:srgbClr val="FF9C19"/>
                </a:solidFill>
              </a:rPr>
              <a:t>Give </a:t>
            </a:r>
            <a:r>
              <a:rPr lang="en-US" dirty="0"/>
              <a:t>(</a:t>
            </a:r>
            <a:r>
              <a:rPr lang="en-US" dirty="0" err="1"/>
              <a:t>sth</a:t>
            </a:r>
            <a:r>
              <a:rPr lang="en-US" dirty="0"/>
              <a:t>) </a:t>
            </a:r>
            <a:r>
              <a:rPr lang="en-US" dirty="0" smtClean="0">
                <a:solidFill>
                  <a:srgbClr val="FF9C19"/>
                </a:solidFill>
              </a:rPr>
              <a:t>away</a:t>
            </a:r>
            <a:endParaRPr lang="x-none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give something to someone for free.</a:t>
            </a:r>
          </a:p>
          <a:p>
            <a:pPr marL="0" indent="0" algn="ctr" rtl="0">
              <a:buNone/>
            </a:pPr>
            <a:endParaRPr lang="en-US" sz="3600" dirty="0" smtClean="0"/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 didn’t need my old TV so I </a:t>
            </a:r>
            <a:r>
              <a:rPr lang="en-US" sz="3600" i="1" dirty="0" smtClean="0">
                <a:solidFill>
                  <a:srgbClr val="FF9C19"/>
                </a:solidFill>
              </a:rPr>
              <a:t>gave</a:t>
            </a:r>
            <a:r>
              <a:rPr lang="en-US" sz="3600" i="1" dirty="0" smtClean="0">
                <a:solidFill>
                  <a:srgbClr val="0099CC"/>
                </a:solidFill>
              </a:rPr>
              <a:t> it</a:t>
            </a:r>
            <a:r>
              <a:rPr lang="en-US" sz="3600" i="1" dirty="0" smtClean="0">
                <a:solidFill>
                  <a:srgbClr val="FF9C19"/>
                </a:solidFill>
              </a:rPr>
              <a:t> away</a:t>
            </a:r>
            <a:r>
              <a:rPr lang="en-US" sz="3600" dirty="0" smtClean="0">
                <a:solidFill>
                  <a:srgbClr val="0099CC"/>
                </a:solidFill>
              </a:rPr>
              <a:t>.</a:t>
            </a:r>
            <a:endParaRPr lang="x-none" sz="3600" dirty="0">
              <a:solidFill>
                <a:srgbClr val="0099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564904"/>
            <a:ext cx="525658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6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52400"/>
            <a:ext cx="8816280" cy="914400"/>
          </a:xfrm>
        </p:spPr>
        <p:txBody>
          <a:bodyPr/>
          <a:lstStyle/>
          <a:p>
            <a:pPr rtl="0"/>
            <a:r>
              <a:rPr lang="x-none" dirty="0" smtClean="0">
                <a:solidFill>
                  <a:srgbClr val="FF9C19"/>
                </a:solidFill>
              </a:rPr>
              <a:t>       </a:t>
            </a:r>
            <a:r>
              <a:rPr lang="en-US" sz="3600" dirty="0" smtClean="0">
                <a:solidFill>
                  <a:srgbClr val="FF9C19"/>
                </a:solidFill>
              </a:rPr>
              <a:t>Throw </a:t>
            </a:r>
            <a:r>
              <a:rPr lang="en-US" sz="3600" dirty="0"/>
              <a:t>(</a:t>
            </a:r>
            <a:r>
              <a:rPr lang="en-US" sz="3600" dirty="0" err="1"/>
              <a:t>sth</a:t>
            </a:r>
            <a:r>
              <a:rPr lang="en-US" sz="3600" dirty="0"/>
              <a:t>) </a:t>
            </a:r>
            <a:r>
              <a:rPr lang="en-US" sz="3600" dirty="0" smtClean="0">
                <a:solidFill>
                  <a:srgbClr val="FF9C19"/>
                </a:solidFill>
              </a:rPr>
              <a:t>away </a:t>
            </a:r>
            <a:r>
              <a:rPr lang="en-US" sz="4000" dirty="0" smtClean="0">
                <a:solidFill>
                  <a:srgbClr val="FF0000"/>
                </a:solidFill>
              </a:rPr>
              <a:t>/</a:t>
            </a:r>
            <a:r>
              <a:rPr lang="en-US" sz="3600" dirty="0" smtClean="0">
                <a:solidFill>
                  <a:srgbClr val="FF9C19"/>
                </a:solidFill>
              </a:rPr>
              <a:t> throw </a:t>
            </a:r>
            <a:r>
              <a:rPr lang="en-US" sz="3600" dirty="0"/>
              <a:t>(</a:t>
            </a:r>
            <a:r>
              <a:rPr lang="en-US" sz="3600" dirty="0" err="1"/>
              <a:t>sth</a:t>
            </a:r>
            <a:r>
              <a:rPr lang="en-US" sz="3600" dirty="0"/>
              <a:t>)</a:t>
            </a:r>
            <a:r>
              <a:rPr lang="en-US" sz="3600" dirty="0" smtClean="0">
                <a:solidFill>
                  <a:srgbClr val="FF9C19"/>
                </a:solidFill>
              </a:rPr>
              <a:t> out</a:t>
            </a:r>
            <a:endParaRPr lang="x-none" sz="3600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40768"/>
            <a:ext cx="8839200" cy="5517232"/>
          </a:xfrm>
        </p:spPr>
        <p:txBody>
          <a:bodyPr/>
          <a:lstStyle/>
          <a:p>
            <a:pPr algn="ctr" rtl="0"/>
            <a:r>
              <a:rPr lang="en-US" sz="4000" dirty="0" smtClean="0"/>
              <a:t>To put something in the rubbish bin because you don’t want it anymore.</a:t>
            </a:r>
          </a:p>
          <a:p>
            <a:pPr marL="0" indent="0" algn="ctr" rtl="0">
              <a:buNone/>
            </a:pPr>
            <a:endParaRPr lang="en-US" sz="4000" dirty="0" smtClean="0"/>
          </a:p>
          <a:p>
            <a:pPr marL="0" indent="0" algn="ctr" rtl="0">
              <a:buNone/>
            </a:pPr>
            <a:endParaRPr lang="en-US" sz="4000" dirty="0"/>
          </a:p>
          <a:p>
            <a:pPr marL="0" indent="0" algn="ctr" rtl="0">
              <a:buNone/>
            </a:pPr>
            <a:endParaRPr lang="en-US" sz="4000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4000" dirty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r>
              <a:rPr lang="en-US" sz="4000" dirty="0" smtClean="0">
                <a:solidFill>
                  <a:srgbClr val="0099CC"/>
                </a:solidFill>
              </a:rPr>
              <a:t>This chair is broken. I will </a:t>
            </a:r>
            <a:r>
              <a:rPr lang="en-US" sz="4000" dirty="0" smtClean="0">
                <a:solidFill>
                  <a:srgbClr val="FF9C19"/>
                </a:solidFill>
              </a:rPr>
              <a:t>throw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99CC"/>
                </a:solidFill>
              </a:rPr>
              <a:t>it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9C19"/>
                </a:solidFill>
              </a:rPr>
              <a:t>out</a:t>
            </a:r>
            <a:r>
              <a:rPr lang="en-US" sz="4000" dirty="0" smtClean="0"/>
              <a:t>.</a:t>
            </a:r>
            <a:endParaRPr lang="x-none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780928"/>
            <a:ext cx="4014344" cy="29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9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Take</a:t>
            </a:r>
            <a:r>
              <a:rPr lang="en-US" dirty="0" smtClean="0"/>
              <a:t> (</a:t>
            </a:r>
            <a:r>
              <a:rPr lang="en-US" dirty="0" err="1" smtClean="0"/>
              <a:t>sth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9C19"/>
                </a:solidFill>
              </a:rPr>
              <a:t>out</a:t>
            </a:r>
            <a:endParaRPr lang="x-none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Remove something from a place.</a:t>
            </a:r>
          </a:p>
          <a:p>
            <a:pPr algn="ctr" rtl="0"/>
            <a:endParaRPr lang="en-US" sz="3600" dirty="0"/>
          </a:p>
          <a:p>
            <a:pPr marL="0" indent="0" algn="ctr" rtl="0">
              <a:buNone/>
            </a:pPr>
            <a:r>
              <a:rPr lang="en-US" sz="3600" dirty="0" smtClean="0">
                <a:solidFill>
                  <a:srgbClr val="0099CC"/>
                </a:solidFill>
              </a:rPr>
              <a:t>Can you </a:t>
            </a:r>
            <a:r>
              <a:rPr lang="en-US" sz="3600" dirty="0" smtClean="0">
                <a:solidFill>
                  <a:srgbClr val="FF9C19"/>
                </a:solidFill>
              </a:rPr>
              <a:t>take</a:t>
            </a:r>
            <a:r>
              <a:rPr lang="en-US" sz="3600" dirty="0" smtClean="0">
                <a:solidFill>
                  <a:srgbClr val="0099CC"/>
                </a:solidFill>
              </a:rPr>
              <a:t> the garbage </a:t>
            </a:r>
            <a:r>
              <a:rPr lang="en-US" sz="3600" dirty="0" smtClean="0">
                <a:solidFill>
                  <a:srgbClr val="FF9C19"/>
                </a:solidFill>
              </a:rPr>
              <a:t>out</a:t>
            </a:r>
            <a:r>
              <a:rPr lang="en-US" sz="3600" dirty="0" smtClean="0">
                <a:solidFill>
                  <a:srgbClr val="0099CC"/>
                </a:solidFill>
              </a:rPr>
              <a:t> for me , please?</a:t>
            </a:r>
            <a:endParaRPr lang="x-none" sz="3600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Tidy </a:t>
            </a:r>
            <a:r>
              <a:rPr lang="en-US" dirty="0" smtClean="0"/>
              <a:t>(</a:t>
            </a:r>
            <a:r>
              <a:rPr lang="en-US" dirty="0" err="1" smtClean="0"/>
              <a:t>sth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9C19"/>
                </a:solidFill>
              </a:rPr>
              <a:t>up</a:t>
            </a:r>
            <a:endParaRPr lang="x-none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make a place neat and organized by putting things back in their places.</a:t>
            </a:r>
          </a:p>
          <a:p>
            <a:pPr algn="ctr" rtl="0"/>
            <a:endParaRPr lang="en-US" sz="3600" dirty="0" smtClean="0"/>
          </a:p>
          <a:p>
            <a:pPr algn="ctr" rtl="0"/>
            <a:endParaRPr lang="en-US" sz="3600" dirty="0"/>
          </a:p>
          <a:p>
            <a:pPr marL="0" indent="0" algn="ctr" rtl="0">
              <a:buNone/>
            </a:pPr>
            <a:endParaRPr lang="en-US" sz="3600" dirty="0"/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FF9C19"/>
              </a:solidFill>
            </a:endParaRPr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FF9C19"/>
              </a:solidFill>
            </a:endParaRPr>
          </a:p>
          <a:p>
            <a:pPr marL="0" indent="0" algn="ctr" rtl="0">
              <a:buNone/>
            </a:pPr>
            <a:r>
              <a:rPr lang="en-US" i="1" dirty="0" smtClean="0">
                <a:solidFill>
                  <a:srgbClr val="FF9C19"/>
                </a:solidFill>
              </a:rPr>
              <a:t>Tidy up </a:t>
            </a:r>
            <a:r>
              <a:rPr lang="en-US" i="1" dirty="0" smtClean="0">
                <a:solidFill>
                  <a:srgbClr val="0099CC"/>
                </a:solidFill>
              </a:rPr>
              <a:t>the house. Some friends are coming.</a:t>
            </a:r>
            <a:endParaRPr lang="x-none" i="1" dirty="0">
              <a:solidFill>
                <a:srgbClr val="0099C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579751"/>
            <a:ext cx="3197586" cy="323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99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FF9C19"/>
                </a:solidFill>
              </a:rPr>
              <a:t>Put</a:t>
            </a:r>
            <a:r>
              <a:rPr lang="en-US" dirty="0" smtClean="0"/>
              <a:t> (</a:t>
            </a:r>
            <a:r>
              <a:rPr lang="en-US" dirty="0" err="1" smtClean="0"/>
              <a:t>sth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9C19"/>
                </a:solidFill>
              </a:rPr>
              <a:t>away</a:t>
            </a:r>
            <a:endParaRPr lang="x-none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put something in the place where you usually keep it.</a:t>
            </a:r>
          </a:p>
          <a:p>
            <a:pPr algn="ctr" rtl="0"/>
            <a:endParaRPr lang="en-US" sz="3600" i="1" dirty="0"/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Sarah, don’t leave your clothes on the floor. </a:t>
            </a:r>
            <a:r>
              <a:rPr lang="en-US" sz="3600" i="1" dirty="0" smtClean="0">
                <a:solidFill>
                  <a:srgbClr val="FF9C19"/>
                </a:solidFill>
              </a:rPr>
              <a:t>Put</a:t>
            </a:r>
            <a:r>
              <a:rPr lang="en-US" sz="3600" i="1" dirty="0" smtClean="0">
                <a:solidFill>
                  <a:srgbClr val="0099CC"/>
                </a:solidFill>
              </a:rPr>
              <a:t> them </a:t>
            </a:r>
            <a:r>
              <a:rPr lang="en-US" sz="3600" i="1" dirty="0" smtClean="0">
                <a:solidFill>
                  <a:srgbClr val="FF9C19"/>
                </a:solidFill>
              </a:rPr>
              <a:t>away</a:t>
            </a:r>
            <a:r>
              <a:rPr lang="en-US" sz="3600" i="1" dirty="0" smtClean="0">
                <a:solidFill>
                  <a:srgbClr val="0099CC"/>
                </a:solidFill>
              </a:rPr>
              <a:t>.</a:t>
            </a:r>
            <a:endParaRPr lang="x-none" sz="3600" i="1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369195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Come back</a:t>
            </a:r>
            <a:endParaRPr lang="x-none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return to a place.</a:t>
            </a:r>
          </a:p>
          <a:p>
            <a:pPr algn="ctr" rtl="0"/>
            <a:endParaRPr lang="en-US" sz="3600" dirty="0" smtClean="0"/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We will have an exam when we </a:t>
            </a:r>
            <a:r>
              <a:rPr lang="en-US" sz="3600" i="1" dirty="0" smtClean="0">
                <a:solidFill>
                  <a:srgbClr val="FF9C19"/>
                </a:solidFill>
              </a:rPr>
              <a:t>come back</a:t>
            </a:r>
            <a:r>
              <a:rPr lang="en-US" sz="3600" i="1" dirty="0" smtClean="0">
                <a:solidFill>
                  <a:srgbClr val="0099CC"/>
                </a:solidFill>
              </a:rPr>
              <a:t> after the holiday.</a:t>
            </a:r>
            <a:endParaRPr lang="en-US" sz="3600" i="1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98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FF9C19"/>
                </a:solidFill>
              </a:rPr>
              <a:t>Go through </a:t>
            </a: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sth</a:t>
            </a:r>
            <a:r>
              <a:rPr lang="en-US" dirty="0" smtClean="0">
                <a:solidFill>
                  <a:schemeClr val="tx2"/>
                </a:solidFill>
              </a:rPr>
              <a:t>) </a:t>
            </a:r>
            <a:endParaRPr lang="x-none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look at things carefully in order to decide what to do with them.</a:t>
            </a:r>
          </a:p>
          <a:p>
            <a:pPr algn="ctr" rtl="0"/>
            <a:endParaRPr lang="en-US" sz="3600" dirty="0"/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 </a:t>
            </a:r>
            <a:r>
              <a:rPr lang="en-US" sz="3600" i="1" dirty="0" smtClean="0">
                <a:solidFill>
                  <a:srgbClr val="FF9C19"/>
                </a:solidFill>
              </a:rPr>
              <a:t>went through </a:t>
            </a:r>
            <a:r>
              <a:rPr lang="en-US" sz="3600" i="1" dirty="0" smtClean="0">
                <a:solidFill>
                  <a:srgbClr val="0099CC"/>
                </a:solidFill>
              </a:rPr>
              <a:t>everything in these boxes and threw away a lot of junk. </a:t>
            </a:r>
            <a:endParaRPr lang="x-none" sz="3600" i="1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58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412776"/>
            <a:ext cx="8784976" cy="194421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 smtClean="0"/>
              <a:t>What have we just learned 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05064"/>
            <a:ext cx="8839200" cy="2557264"/>
          </a:xfrm>
          <a:pattFill prst="pct25">
            <a:fgClr>
              <a:srgbClr val="FF6600"/>
            </a:fgClr>
            <a:bgClr>
              <a:prstClr val="white"/>
            </a:bgClr>
          </a:patt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en-US" sz="4800" b="1" dirty="0" smtClean="0"/>
              <a:t>In one minute write down all the words you can remember ?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010120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833" y="219560"/>
            <a:ext cx="7160096" cy="9144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C00000"/>
                </a:solidFill>
              </a:rPr>
              <a:t>READING TIME  </a:t>
            </a:r>
            <a:r>
              <a:rPr lang="en-US" sz="2400" dirty="0" smtClean="0">
                <a:solidFill>
                  <a:srgbClr val="FF9C19"/>
                </a:solidFill>
              </a:rPr>
              <a:t>pg. 38</a:t>
            </a:r>
            <a:endParaRPr lang="x-none" sz="2400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solidFill>
                  <a:srgbClr val="00B050"/>
                </a:solidFill>
              </a:rPr>
              <a:t>b) </a:t>
            </a:r>
            <a:r>
              <a:rPr lang="en-US" u="sng" dirty="0" smtClean="0">
                <a:solidFill>
                  <a:srgbClr val="00B050"/>
                </a:solidFill>
              </a:rPr>
              <a:t>Tick the true sentences. Correct the false ones.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The article tells you how to get rid of rubbish.  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You need an hour for each room.          </a:t>
            </a:r>
            <a:endParaRPr lang="en-US" sz="2800" dirty="0" smtClean="0"/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You should put things in three piles. 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Put things you don’t want in a junk drawer. 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Don’t buy things if you’ve got something similar</a:t>
            </a:r>
            <a:r>
              <a:rPr lang="en-US" sz="2800" dirty="0" smtClean="0">
                <a:solidFill>
                  <a:srgbClr val="0070C0"/>
                </a:solidFill>
              </a:rPr>
              <a:t>. 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0" indent="0" algn="l" rtl="0"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 marL="0" indent="0" algn="l" rtl="0">
              <a:buNone/>
            </a:pPr>
            <a:r>
              <a:rPr lang="en-US" dirty="0" smtClean="0">
                <a:solidFill>
                  <a:srgbClr val="00B050"/>
                </a:solidFill>
              </a:rPr>
              <a:t>c) What  do you think of the advice in the article? Do you need to do this in your home?</a:t>
            </a:r>
          </a:p>
          <a:p>
            <a:pPr marL="514350" indent="-514350" algn="l" rtl="0">
              <a:buFont typeface="+mj-lt"/>
              <a:buAutoNum type="arabicPeriod"/>
            </a:pPr>
            <a:endParaRPr lang="en-US" sz="2800" dirty="0">
              <a:solidFill>
                <a:srgbClr val="0070C0"/>
              </a:solidFill>
            </a:endParaRPr>
          </a:p>
          <a:p>
            <a:pPr marL="0" indent="0" algn="l" rtl="0">
              <a:buNone/>
            </a:pPr>
            <a:endParaRPr lang="en-US" sz="2800" dirty="0" smtClean="0">
              <a:solidFill>
                <a:srgbClr val="0070C0"/>
              </a:solidFill>
            </a:endParaRPr>
          </a:p>
          <a:p>
            <a:pPr marL="0" indent="0" algn="l" rtl="0">
              <a:buNone/>
            </a:pPr>
            <a:endParaRPr lang="x-none" dirty="0"/>
          </a:p>
        </p:txBody>
      </p:sp>
      <p:sp>
        <p:nvSpPr>
          <p:cNvPr id="6" name="Rectangle 5"/>
          <p:cNvSpPr/>
          <p:nvPr/>
        </p:nvSpPr>
        <p:spPr bwMode="auto">
          <a:xfrm>
            <a:off x="5942834" y="2961016"/>
            <a:ext cx="1296144" cy="418063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2 hours</a:t>
            </a:r>
            <a:endParaRPr kumimoji="0" lang="x-none" sz="2000" b="0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890840" y="3643742"/>
            <a:ext cx="2145656" cy="62416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Things you can’t decide about</a:t>
            </a:r>
            <a:endParaRPr kumimoji="0" lang="x-none" sz="2000" b="0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3" y="0"/>
            <a:ext cx="1656184" cy="12368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840" y="2388303"/>
            <a:ext cx="495498" cy="495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085" y="3395993"/>
            <a:ext cx="495498" cy="4954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978" y="4375922"/>
            <a:ext cx="495498" cy="495498"/>
          </a:xfrm>
          <a:prstGeom prst="rect">
            <a:avLst/>
          </a:prstGeom>
        </p:spPr>
      </p:pic>
      <p:sp>
        <p:nvSpPr>
          <p:cNvPr id="13" name="Multiply 12"/>
          <p:cNvSpPr/>
          <p:nvPr/>
        </p:nvSpPr>
        <p:spPr>
          <a:xfrm>
            <a:off x="5364088" y="2924944"/>
            <a:ext cx="461216" cy="432048"/>
          </a:xfrm>
          <a:prstGeom prst="mathMultiply">
            <a:avLst>
              <a:gd name="adj1" fmla="val 15735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ultiply 13"/>
          <p:cNvSpPr/>
          <p:nvPr/>
        </p:nvSpPr>
        <p:spPr>
          <a:xfrm>
            <a:off x="6429624" y="3835862"/>
            <a:ext cx="461216" cy="432048"/>
          </a:xfrm>
          <a:prstGeom prst="mathMultiply">
            <a:avLst>
              <a:gd name="adj1" fmla="val 15735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x-none" dirty="0" smtClean="0">
                <a:solidFill>
                  <a:srgbClr val="C00000"/>
                </a:solidFill>
              </a:rPr>
              <a:t>  </a:t>
            </a:r>
            <a:r>
              <a:rPr lang="x-none" sz="2800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LISTENING &amp; GRAMMAR </a:t>
            </a:r>
            <a:r>
              <a:rPr lang="en-US" sz="2000" dirty="0" smtClean="0">
                <a:solidFill>
                  <a:srgbClr val="FF9C19"/>
                </a:solidFill>
              </a:rPr>
              <a:t>pg. 38</a:t>
            </a:r>
            <a:endParaRPr lang="x-none" sz="2000" dirty="0">
              <a:solidFill>
                <a:srgbClr val="FF9C19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64" y="1772816"/>
            <a:ext cx="4038600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40768"/>
            <a:ext cx="3038475" cy="28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5445224"/>
            <a:ext cx="9252520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ctr">
              <a:buAutoNum type="alphaLcParenR"/>
            </a:pPr>
            <a:r>
              <a:rPr lang="en-US" sz="2800" b="1" dirty="0" smtClean="0">
                <a:solidFill>
                  <a:schemeClr val="accent4"/>
                </a:solidFill>
                <a:latin typeface="+mj-lt"/>
              </a:rPr>
              <a:t> Look at the picture. What are Ian an Liz doing ? Why are they doing this ?</a:t>
            </a:r>
          </a:p>
          <a:p>
            <a:pPr algn="ctr"/>
            <a:r>
              <a:rPr lang="en-US" sz="3200" dirty="0" smtClean="0">
                <a:solidFill>
                  <a:srgbClr val="00B050"/>
                </a:solidFill>
              </a:rPr>
              <a:t>continue answering b, c and d .</a:t>
            </a:r>
          </a:p>
          <a:p>
            <a:endParaRPr lang="x-none" dirty="0"/>
          </a:p>
        </p:txBody>
      </p:sp>
      <p:sp>
        <p:nvSpPr>
          <p:cNvPr id="5" name="Oval 4"/>
          <p:cNvSpPr/>
          <p:nvPr/>
        </p:nvSpPr>
        <p:spPr bwMode="auto">
          <a:xfrm>
            <a:off x="251520" y="1484784"/>
            <a:ext cx="648072" cy="792088"/>
          </a:xfrm>
          <a:prstGeom prst="ellipse">
            <a:avLst/>
          </a:prstGeom>
          <a:solidFill>
            <a:srgbClr val="B9E3BB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9C19"/>
                </a:solidFill>
                <a:effectLst/>
                <a:latin typeface="Arial" charset="0"/>
                <a:cs typeface="Arial" charset="0"/>
              </a:rPr>
              <a:t>4</a:t>
            </a:r>
            <a:endParaRPr kumimoji="0" lang="x-none" sz="2800" b="1" i="0" u="none" strike="noStrike" cap="none" normalizeH="0" baseline="0" dirty="0" smtClean="0">
              <a:ln>
                <a:noFill/>
              </a:ln>
              <a:solidFill>
                <a:srgbClr val="FF9C19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6" name="5B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23334" y="4437112"/>
            <a:ext cx="887933" cy="88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0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787987"/>
            <a:ext cx="8839200" cy="4449325"/>
          </a:xfrm>
        </p:spPr>
        <p:txBody>
          <a:bodyPr/>
          <a:lstStyle/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She’s picking them up tomorrow evening after work. 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Ok, I’ll throw those away. 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I’m going to sort out the rest of them at the weekend. 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But you’ll never listen to them again.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That old thing? It’s going to break the first time he uses it!  </a:t>
            </a:r>
          </a:p>
          <a:p>
            <a:pPr marL="514350" indent="-514350" algn="l" rtl="0"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</a:endParaRPr>
          </a:p>
          <a:p>
            <a:pPr marL="0" indent="0" algn="l" rtl="0">
              <a:buNone/>
            </a:pPr>
            <a:endParaRPr lang="en-US" sz="2800" dirty="0" smtClean="0">
              <a:solidFill>
                <a:srgbClr val="002060"/>
              </a:solidFill>
            </a:endParaRPr>
          </a:p>
          <a:p>
            <a:pPr marL="514350" indent="-514350" algn="l" rtl="0">
              <a:buFont typeface="+mj-lt"/>
              <a:buAutoNum type="arabicPeriod"/>
            </a:pPr>
            <a:endParaRPr lang="x-none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auto">
          <a:xfrm>
            <a:off x="1796008" y="188640"/>
            <a:ext cx="759768" cy="954107"/>
          </a:xfrm>
          <a:prstGeom prst="ellipse">
            <a:avLst/>
          </a:prstGeom>
          <a:solidFill>
            <a:srgbClr val="B9E3BB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9C19"/>
                </a:solidFill>
                <a:effectLst/>
                <a:latin typeface="Arial" charset="0"/>
                <a:cs typeface="Arial" charset="0"/>
              </a:rPr>
              <a:t>5</a:t>
            </a:r>
            <a:endParaRPr kumimoji="0" lang="x-none" sz="2800" b="1" i="0" u="none" strike="noStrike" cap="none" normalizeH="0" baseline="0" dirty="0" smtClean="0">
              <a:ln>
                <a:noFill/>
              </a:ln>
              <a:solidFill>
                <a:srgbClr val="FF9C19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5776" y="260648"/>
            <a:ext cx="65882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 smtClean="0">
                <a:latin typeface="Aharoni" pitchFamily="2" charset="-79"/>
                <a:cs typeface="Aharoni" pitchFamily="2" charset="-79"/>
              </a:rPr>
              <a:t>Work in pairs. Match these sentences to things a-e in the picture.</a:t>
            </a:r>
            <a:endParaRPr lang="x-none" sz="2800" b="1" dirty="0">
              <a:latin typeface="Aharoni" pitchFamily="2" charset="-79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 bwMode="auto">
          <a:xfrm>
            <a:off x="1698672" y="2204864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e</a:t>
            </a:r>
            <a:endParaRPr lang="x-none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4932040" y="2694668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d</a:t>
            </a:r>
            <a:endParaRPr lang="x-none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 bwMode="auto">
          <a:xfrm>
            <a:off x="2468397" y="3651864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b</a:t>
            </a:r>
            <a:endParaRPr lang="x-none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 bwMode="auto">
          <a:xfrm>
            <a:off x="6588224" y="4170151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a</a:t>
            </a:r>
            <a:endParaRPr lang="x-none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 bwMode="auto">
          <a:xfrm>
            <a:off x="1979858" y="5157192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c</a:t>
            </a:r>
            <a:endParaRPr lang="x-none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596" y="5223226"/>
            <a:ext cx="1885900" cy="153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9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152400"/>
            <a:ext cx="7376120" cy="9144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The future: </a:t>
            </a:r>
            <a:r>
              <a:rPr lang="en-US" sz="3200" dirty="0" smtClean="0">
                <a:solidFill>
                  <a:srgbClr val="FF9C19"/>
                </a:solidFill>
              </a:rPr>
              <a:t>will, be going to , present continuous</a:t>
            </a:r>
            <a:endParaRPr lang="x-none" sz="3200" dirty="0">
              <a:solidFill>
                <a:srgbClr val="FF9C19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08920"/>
            <a:ext cx="7056784" cy="1656184"/>
          </a:xfrm>
        </p:spPr>
      </p:pic>
    </p:spTree>
    <p:extLst>
      <p:ext uri="{BB962C8B-B14F-4D97-AF65-F5344CB8AC3E}">
        <p14:creationId xmlns:p14="http://schemas.microsoft.com/office/powerpoint/2010/main" val="150286069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2408008"/>
              </p:ext>
            </p:extLst>
          </p:nvPr>
        </p:nvGraphicFramePr>
        <p:xfrm>
          <a:off x="22202" y="-19046"/>
          <a:ext cx="9121797" cy="6877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74652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-99392"/>
            <a:ext cx="7924800" cy="1440160"/>
          </a:xfrm>
        </p:spPr>
        <p:txBody>
          <a:bodyPr/>
          <a:lstStyle/>
          <a:p>
            <a:pPr rtl="0"/>
            <a:r>
              <a:rPr lang="en-US" sz="5400" dirty="0" smtClean="0">
                <a:solidFill>
                  <a:srgbClr val="00B050"/>
                </a:solidFill>
              </a:rPr>
              <a:t>WILL</a:t>
            </a:r>
            <a:endParaRPr lang="x-none" sz="5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839200" cy="5589240"/>
          </a:xfrm>
        </p:spPr>
        <p:txBody>
          <a:bodyPr/>
          <a:lstStyle/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rgbClr val="00B0F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When </a:t>
            </a:r>
            <a:r>
              <a:rPr lang="en-US" b="1" dirty="0">
                <a:solidFill>
                  <a:srgbClr val="00B0F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we decide to do something at the time of speaking</a:t>
            </a:r>
            <a:r>
              <a:rPr lang="en-US" b="1" dirty="0" smtClean="0">
                <a:solidFill>
                  <a:srgbClr val="00B0F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.    </a:t>
            </a:r>
            <a:r>
              <a:rPr lang="en-US" b="1" dirty="0" smtClean="0">
                <a:latin typeface="Aharoni" pitchFamily="2" charset="-79"/>
                <a:ea typeface="Arial Unicode MS" pitchFamily="34" charset="-128"/>
                <a:cs typeface="Aharoni" pitchFamily="2" charset="-79"/>
              </a:rPr>
              <a:t> </a:t>
            </a:r>
          </a:p>
          <a:p>
            <a:pPr marL="0" indent="0" algn="l" rtl="0">
              <a:buNone/>
            </a:pP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en-US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’ll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throw 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those away.</a:t>
            </a:r>
          </a:p>
          <a:p>
            <a:pPr marL="0" indent="0" algn="l" rtl="0">
              <a:buNone/>
            </a:pPr>
            <a:r>
              <a:rPr lang="en-US" sz="2800" dirty="0" smtClean="0">
                <a:solidFill>
                  <a:srgbClr val="FFC00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2</a:t>
            </a:r>
            <a:r>
              <a:rPr lang="en-US" sz="2800" dirty="0">
                <a:solidFill>
                  <a:srgbClr val="FFC00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. </a:t>
            </a:r>
            <a:r>
              <a:rPr lang="en-US" dirty="0">
                <a:solidFill>
                  <a:srgbClr val="FFC00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A prediction </a:t>
            </a:r>
            <a:r>
              <a:rPr lang="en-US" dirty="0" smtClean="0">
                <a:solidFill>
                  <a:srgbClr val="FFC00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 or promise not based on present evidence. </a:t>
            </a:r>
            <a:r>
              <a:rPr lang="en-US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  </a:t>
            </a:r>
          </a:p>
          <a:p>
            <a:pPr marL="0" indent="0" algn="l" rtl="0">
              <a:buNone/>
            </a:pPr>
            <a:r>
              <a:rPr lang="en-US" sz="2800" dirty="0" smtClean="0"/>
              <a:t>Who </a:t>
            </a:r>
            <a:r>
              <a:rPr lang="en-US" sz="2800" dirty="0"/>
              <a:t>do you think </a:t>
            </a:r>
            <a:r>
              <a:rPr lang="en-US" sz="2800" b="1" dirty="0"/>
              <a:t>will get</a:t>
            </a:r>
            <a:r>
              <a:rPr lang="en-US" sz="2800" dirty="0"/>
              <a:t> the job</a:t>
            </a:r>
            <a:r>
              <a:rPr lang="en-US" sz="2800" dirty="0" smtClean="0"/>
              <a:t>?</a:t>
            </a:r>
          </a:p>
          <a:p>
            <a:pPr marL="0" indent="0" algn="l" rtl="0">
              <a:buNone/>
            </a:pPr>
            <a:r>
              <a:rPr lang="en-US" sz="2800" i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3</a:t>
            </a:r>
            <a:r>
              <a:rPr lang="en-US" i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. Future facts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.    </a:t>
            </a:r>
          </a:p>
          <a:p>
            <a:pPr marL="0" indent="0" algn="l" rtl="0">
              <a:buNone/>
            </a:pPr>
            <a:r>
              <a:rPr lang="en-US" sz="2800" dirty="0" smtClean="0"/>
              <a:t>I’</a:t>
            </a:r>
            <a:r>
              <a:rPr lang="en-US" sz="2800" b="1" dirty="0" smtClean="0"/>
              <a:t>ll be </a:t>
            </a:r>
            <a:r>
              <a:rPr lang="en-US" sz="2800" dirty="0" smtClean="0"/>
              <a:t>20 next birthday.</a:t>
            </a:r>
          </a:p>
          <a:p>
            <a:pPr marL="0" indent="0" algn="l" rtl="0">
              <a:buNone/>
            </a:pPr>
            <a:r>
              <a:rPr lang="en-US" sz="2800" i="1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4</a:t>
            </a:r>
            <a:r>
              <a:rPr lang="en-US" i="1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. Offers or a </a:t>
            </a:r>
            <a:r>
              <a:rPr lang="en-US" i="1" dirty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Voluntary </a:t>
            </a:r>
            <a:r>
              <a:rPr lang="en-US" i="1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Action.  </a:t>
            </a:r>
          </a:p>
          <a:p>
            <a:pPr marL="0" indent="0" algn="l" rtl="0">
              <a:buNone/>
            </a:pPr>
            <a:r>
              <a:rPr lang="en-US" sz="2800" dirty="0" smtClean="0"/>
              <a:t>I’</a:t>
            </a:r>
            <a:r>
              <a:rPr lang="en-US" sz="2800" b="1" dirty="0" smtClean="0"/>
              <a:t>ll open </a:t>
            </a:r>
            <a:r>
              <a:rPr lang="en-US" sz="2800" dirty="0" smtClean="0"/>
              <a:t>the door for you.</a:t>
            </a:r>
          </a:p>
          <a:p>
            <a:pPr marL="0" indent="0" algn="l" rtl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60950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solidFill>
                  <a:srgbClr val="00B050"/>
                </a:solidFill>
              </a:rPr>
              <a:t>WILL</a:t>
            </a:r>
            <a:endParaRPr lang="x-none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991600" cy="51816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b="1" dirty="0">
                <a:solidFill>
                  <a:srgbClr val="FF0000"/>
                </a:solidFill>
                <a:latin typeface="MV Boli" pitchFamily="2" charset="0"/>
                <a:cs typeface="MV Boli" pitchFamily="2" charset="0"/>
              </a:rPr>
              <a:t>Subject + </a:t>
            </a:r>
            <a:r>
              <a:rPr lang="en-US" b="1" dirty="0">
                <a:solidFill>
                  <a:srgbClr val="00B050"/>
                </a:solidFill>
                <a:latin typeface="MV Boli" pitchFamily="2" charset="0"/>
                <a:cs typeface="MV Boli" pitchFamily="2" charset="0"/>
              </a:rPr>
              <a:t>‘ll  / will </a:t>
            </a:r>
            <a:r>
              <a:rPr lang="en-US" b="1" dirty="0">
                <a:solidFill>
                  <a:srgbClr val="FF0000"/>
                </a:solidFill>
                <a:latin typeface="MV Boli" pitchFamily="2" charset="0"/>
                <a:cs typeface="MV Boli" pitchFamily="2" charset="0"/>
              </a:rPr>
              <a:t>+ infinitive </a:t>
            </a:r>
            <a:endParaRPr lang="en-US" b="1" dirty="0" smtClean="0">
              <a:solidFill>
                <a:srgbClr val="FF0000"/>
              </a:solidFill>
              <a:latin typeface="MV Boli" pitchFamily="2" charset="0"/>
              <a:cs typeface="MV Boli" pitchFamily="2" charset="0"/>
            </a:endParaRP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FFC000"/>
                </a:solidFill>
                <a:latin typeface="MV Boli" pitchFamily="2" charset="0"/>
                <a:cs typeface="MV Boli" pitchFamily="2" charset="0"/>
              </a:rPr>
              <a:t>( </a:t>
            </a:r>
            <a:r>
              <a:rPr lang="en-US" b="1" dirty="0">
                <a:solidFill>
                  <a:srgbClr val="FFC000"/>
                </a:solidFill>
                <a:latin typeface="MV Boli" pitchFamily="2" charset="0"/>
                <a:cs typeface="MV Boli" pitchFamily="2" charset="0"/>
              </a:rPr>
              <a:t>positive</a:t>
            </a:r>
            <a:r>
              <a:rPr lang="en-US" b="1" dirty="0" smtClean="0">
                <a:solidFill>
                  <a:srgbClr val="FFC000"/>
                </a:solidFill>
                <a:latin typeface="MV Boli" pitchFamily="2" charset="0"/>
                <a:cs typeface="MV Boli" pitchFamily="2" charset="0"/>
              </a:rPr>
              <a:t>)</a:t>
            </a:r>
          </a:p>
          <a:p>
            <a:pPr marL="0" indent="0" algn="l" rtl="0">
              <a:buNone/>
            </a:pPr>
            <a:r>
              <a:rPr lang="en-US" dirty="0" smtClean="0"/>
              <a:t>She’</a:t>
            </a:r>
            <a:r>
              <a:rPr lang="en-US" b="1" dirty="0" smtClean="0"/>
              <a:t>ll </a:t>
            </a:r>
            <a:r>
              <a:rPr lang="en-US" b="1" dirty="0"/>
              <a:t>be </a:t>
            </a:r>
            <a:r>
              <a:rPr lang="en-US" dirty="0"/>
              <a:t>20 next birthday.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FF0000"/>
                </a:solidFill>
                <a:latin typeface="MV Boli" pitchFamily="2" charset="0"/>
                <a:cs typeface="MV Boli" pitchFamily="2" charset="0"/>
              </a:rPr>
              <a:t>Subject + </a:t>
            </a:r>
            <a:r>
              <a:rPr lang="en-US" b="1" dirty="0" smtClean="0">
                <a:solidFill>
                  <a:srgbClr val="00B050"/>
                </a:solidFill>
                <a:latin typeface="MV Boli" pitchFamily="2" charset="0"/>
                <a:cs typeface="MV Boli" pitchFamily="2" charset="0"/>
              </a:rPr>
              <a:t>won’t /will not </a:t>
            </a:r>
            <a:r>
              <a:rPr lang="en-US" b="1" dirty="0" smtClean="0">
                <a:solidFill>
                  <a:srgbClr val="FF0000"/>
                </a:solidFill>
                <a:latin typeface="MV Boli" pitchFamily="2" charset="0"/>
                <a:cs typeface="MV Boli" pitchFamily="2" charset="0"/>
              </a:rPr>
              <a:t>+ Infinitive </a:t>
            </a:r>
            <a:r>
              <a:rPr lang="en-US" b="1" dirty="0" smtClean="0">
                <a:solidFill>
                  <a:srgbClr val="FFC000"/>
                </a:solidFill>
                <a:latin typeface="MV Boli" pitchFamily="2" charset="0"/>
                <a:cs typeface="MV Boli" pitchFamily="2" charset="0"/>
              </a:rPr>
              <a:t>(negative)</a:t>
            </a:r>
          </a:p>
          <a:p>
            <a:pPr marL="0" indent="0" algn="l" rtl="0">
              <a:buNone/>
            </a:pPr>
            <a:r>
              <a:rPr lang="en-US" dirty="0" smtClean="0"/>
              <a:t> </a:t>
            </a:r>
            <a:r>
              <a:rPr lang="en-US" dirty="0"/>
              <a:t>He </a:t>
            </a:r>
            <a:r>
              <a:rPr lang="en-US" b="1" dirty="0"/>
              <a:t>won’t throw</a:t>
            </a:r>
            <a:r>
              <a:rPr lang="en-US" dirty="0"/>
              <a:t> that away</a:t>
            </a:r>
            <a:r>
              <a:rPr lang="en-US" dirty="0" smtClean="0"/>
              <a:t>.</a:t>
            </a:r>
          </a:p>
          <a:p>
            <a:pPr marL="0" indent="0" algn="l" rtl="0">
              <a:buNone/>
            </a:pPr>
            <a:endParaRPr lang="en-US" dirty="0"/>
          </a:p>
          <a:p>
            <a:pPr algn="l" rtl="0">
              <a:buFont typeface="Wingdings" pitchFamily="2" charset="2"/>
              <a:buChar char="v"/>
            </a:pPr>
            <a:r>
              <a:rPr lang="en-US" dirty="0" smtClean="0"/>
              <a:t>Her kids </a:t>
            </a:r>
            <a:r>
              <a:rPr lang="en-US" b="1" dirty="0" smtClean="0"/>
              <a:t>will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B0F0"/>
                </a:solidFill>
              </a:rPr>
              <a:t>probably / definitely </a:t>
            </a:r>
            <a:r>
              <a:rPr lang="en-US" dirty="0" smtClean="0"/>
              <a:t>like them.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 smtClean="0"/>
              <a:t>I </a:t>
            </a:r>
            <a:r>
              <a:rPr lang="en-US" b="1" dirty="0" smtClean="0">
                <a:solidFill>
                  <a:srgbClr val="00B0F0"/>
                </a:solidFill>
              </a:rPr>
              <a:t>might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finish it this weekend. = will possibly </a:t>
            </a:r>
          </a:p>
          <a:p>
            <a:pPr marL="0" indent="0" algn="l" rtl="0">
              <a:buNone/>
            </a:pPr>
            <a:endParaRPr lang="en-US" dirty="0"/>
          </a:p>
          <a:p>
            <a:pPr algn="l" rtl="0"/>
            <a:endParaRPr lang="x-none" sz="6000" b="1" dirty="0">
              <a:solidFill>
                <a:srgbClr val="FFC000"/>
              </a:solidFill>
              <a:latin typeface="MV Boli" pitchFamily="2" charset="0"/>
            </a:endParaRPr>
          </a:p>
          <a:p>
            <a:pPr algn="l" rtl="0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14533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solidFill>
                  <a:srgbClr val="00B050"/>
                </a:solidFill>
              </a:rPr>
              <a:t>WILL</a:t>
            </a:r>
            <a:endParaRPr lang="x-none" sz="5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b="1" dirty="0" smtClean="0">
                <a:solidFill>
                  <a:srgbClr val="FF9C19"/>
                </a:solidFill>
              </a:rPr>
              <a:t>Questions</a:t>
            </a:r>
            <a:endParaRPr lang="en-US" sz="3600" b="1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r>
              <a:rPr lang="en-US" sz="3600" dirty="0" smtClean="0"/>
              <a:t>Question word + </a:t>
            </a:r>
            <a:r>
              <a:rPr lang="en-US" sz="3600" dirty="0" smtClean="0">
                <a:solidFill>
                  <a:srgbClr val="00B050"/>
                </a:solidFill>
              </a:rPr>
              <a:t>will</a:t>
            </a:r>
            <a:r>
              <a:rPr lang="en-US" sz="3600" dirty="0" smtClean="0"/>
              <a:t> + subject + infinitive</a:t>
            </a:r>
          </a:p>
          <a:p>
            <a:pPr marL="0" indent="0" algn="l" rtl="0">
              <a:buNone/>
            </a:pPr>
            <a:endParaRPr lang="en-US" sz="3600" dirty="0" smtClean="0"/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When will it be here ?</a:t>
            </a: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Will it rain at the weekend ?</a:t>
            </a:r>
          </a:p>
          <a:p>
            <a:pPr marL="0" indent="0" algn="l" rtl="0">
              <a:buNone/>
            </a:pPr>
            <a:endParaRPr lang="x-none" sz="3600" dirty="0"/>
          </a:p>
        </p:txBody>
      </p:sp>
    </p:spTree>
    <p:extLst>
      <p:ext uri="{BB962C8B-B14F-4D97-AF65-F5344CB8AC3E}">
        <p14:creationId xmlns:p14="http://schemas.microsoft.com/office/powerpoint/2010/main" val="1266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6000" dirty="0" smtClean="0">
                <a:solidFill>
                  <a:srgbClr val="00B050"/>
                </a:solidFill>
              </a:rPr>
              <a:t>Be</a:t>
            </a:r>
            <a:r>
              <a:rPr lang="en-US" sz="6000" dirty="0" smtClean="0"/>
              <a:t> </a:t>
            </a:r>
            <a:r>
              <a:rPr lang="en-US" sz="6000" dirty="0" smtClean="0">
                <a:solidFill>
                  <a:srgbClr val="00B050"/>
                </a:solidFill>
              </a:rPr>
              <a:t>going</a:t>
            </a:r>
            <a:r>
              <a:rPr lang="en-US" sz="6000" dirty="0" smtClean="0"/>
              <a:t> </a:t>
            </a:r>
            <a:r>
              <a:rPr lang="en-US" sz="6000" dirty="0" smtClean="0">
                <a:solidFill>
                  <a:srgbClr val="00B050"/>
                </a:solidFill>
              </a:rPr>
              <a:t>to </a:t>
            </a:r>
            <a:endParaRPr lang="x-none" sz="60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03758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2400" b="1" dirty="0">
                <a:solidFill>
                  <a:srgbClr val="FF0000"/>
                </a:solidFill>
              </a:rPr>
              <a:t>Subject + </a:t>
            </a:r>
            <a:r>
              <a:rPr lang="en-US" sz="2400" b="1" dirty="0" smtClean="0">
                <a:solidFill>
                  <a:srgbClr val="00B050"/>
                </a:solidFill>
              </a:rPr>
              <a:t>am / are / is </a:t>
            </a:r>
            <a:r>
              <a:rPr lang="en-US" sz="2400" b="1" dirty="0" smtClean="0">
                <a:solidFill>
                  <a:srgbClr val="FF0000"/>
                </a:solidFill>
              </a:rPr>
              <a:t>+ going to + infinitive  </a:t>
            </a:r>
            <a:r>
              <a:rPr lang="en-US" sz="2400" b="1" dirty="0">
                <a:solidFill>
                  <a:srgbClr val="FFC000"/>
                </a:solidFill>
              </a:rPr>
              <a:t>( positive)</a:t>
            </a:r>
            <a:endParaRPr lang="x-none" sz="4800" b="1" dirty="0">
              <a:solidFill>
                <a:srgbClr val="FFC000"/>
              </a:solidFill>
            </a:endParaRP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1. A plan or intention to do something.</a:t>
            </a:r>
          </a:p>
          <a:p>
            <a:pPr marL="0" indent="0" algn="l" rtl="0">
              <a:buNone/>
            </a:pPr>
            <a:r>
              <a:rPr lang="en-US" dirty="0" smtClean="0"/>
              <a:t>I’</a:t>
            </a:r>
            <a:r>
              <a:rPr lang="en-US" b="1" dirty="0" smtClean="0"/>
              <a:t>m going to travel </a:t>
            </a:r>
            <a:r>
              <a:rPr lang="en-US" dirty="0" smtClean="0"/>
              <a:t>to Spain next summer.</a:t>
            </a: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2. A prediction based on present evidence.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tx2"/>
                </a:solidFill>
              </a:rPr>
              <a:t>It’</a:t>
            </a:r>
            <a:r>
              <a:rPr lang="en-US" b="1" dirty="0" smtClean="0">
                <a:solidFill>
                  <a:schemeClr val="tx2"/>
                </a:solidFill>
              </a:rPr>
              <a:t>s going to break </a:t>
            </a:r>
            <a:r>
              <a:rPr lang="en-US" dirty="0" smtClean="0">
                <a:solidFill>
                  <a:schemeClr val="tx2"/>
                </a:solidFill>
              </a:rPr>
              <a:t>the first time he uses it.</a:t>
            </a:r>
          </a:p>
          <a:p>
            <a:pPr marL="0" indent="0" algn="l" rtl="0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0" indent="0" algn="l" rtl="0">
              <a:buNone/>
            </a:pPr>
            <a:r>
              <a:rPr lang="en-US" sz="2400" b="1" dirty="0">
                <a:solidFill>
                  <a:srgbClr val="FF0000"/>
                </a:solidFill>
              </a:rPr>
              <a:t>Subject + </a:t>
            </a:r>
            <a:r>
              <a:rPr lang="en-US" sz="2400" b="1" dirty="0">
                <a:solidFill>
                  <a:srgbClr val="00B050"/>
                </a:solidFill>
              </a:rPr>
              <a:t>am / are / is </a:t>
            </a:r>
            <a:r>
              <a:rPr lang="en-US" sz="2400" b="1" dirty="0" smtClean="0">
                <a:solidFill>
                  <a:srgbClr val="FF0000"/>
                </a:solidFill>
              </a:rPr>
              <a:t>+ </a:t>
            </a:r>
            <a:r>
              <a:rPr lang="en-US" sz="2400" b="1" dirty="0" smtClean="0">
                <a:solidFill>
                  <a:srgbClr val="FF9C19"/>
                </a:solidFill>
              </a:rPr>
              <a:t>not </a:t>
            </a:r>
            <a:r>
              <a:rPr lang="en-US" sz="2400" b="1" dirty="0" smtClean="0">
                <a:solidFill>
                  <a:srgbClr val="FF0000"/>
                </a:solidFill>
              </a:rPr>
              <a:t>+  </a:t>
            </a:r>
            <a:r>
              <a:rPr lang="en-US" sz="2400" b="1" dirty="0">
                <a:solidFill>
                  <a:srgbClr val="FF0000"/>
                </a:solidFill>
              </a:rPr>
              <a:t>going to + </a:t>
            </a:r>
            <a:r>
              <a:rPr lang="en-US" sz="2400" b="1" dirty="0" smtClean="0">
                <a:solidFill>
                  <a:srgbClr val="FF0000"/>
                </a:solidFill>
              </a:rPr>
              <a:t>infinitive </a:t>
            </a:r>
            <a:r>
              <a:rPr lang="en-US" sz="2400" b="1" dirty="0" smtClean="0">
                <a:solidFill>
                  <a:srgbClr val="FFC000"/>
                </a:solidFill>
              </a:rPr>
              <a:t>( negative)</a:t>
            </a:r>
            <a:endParaRPr lang="x-none" sz="4800" b="1" dirty="0">
              <a:solidFill>
                <a:srgbClr val="FFC000"/>
              </a:solidFill>
            </a:endParaRPr>
          </a:p>
          <a:p>
            <a:pPr marL="0" indent="0" algn="l" rtl="0"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They</a:t>
            </a:r>
            <a:r>
              <a:rPr lang="en-US" sz="2800" b="1" dirty="0" smtClean="0">
                <a:solidFill>
                  <a:schemeClr val="tx2"/>
                </a:solidFill>
              </a:rPr>
              <a:t>’re </a:t>
            </a:r>
            <a:r>
              <a:rPr lang="en-US" sz="2800" b="1" dirty="0" smtClean="0">
                <a:solidFill>
                  <a:srgbClr val="FF9C19"/>
                </a:solidFill>
              </a:rPr>
              <a:t>not </a:t>
            </a:r>
            <a:r>
              <a:rPr lang="en-US" sz="2800" b="1" dirty="0" smtClean="0">
                <a:solidFill>
                  <a:schemeClr val="tx2"/>
                </a:solidFill>
              </a:rPr>
              <a:t>going to use </a:t>
            </a:r>
            <a:r>
              <a:rPr lang="en-US" sz="2800" dirty="0" smtClean="0">
                <a:solidFill>
                  <a:schemeClr val="tx2"/>
                </a:solidFill>
              </a:rPr>
              <a:t>it again.</a:t>
            </a:r>
            <a:endParaRPr lang="x-none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78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6000" dirty="0" smtClean="0">
                <a:solidFill>
                  <a:srgbClr val="00B050"/>
                </a:solidFill>
              </a:rPr>
              <a:t>Be</a:t>
            </a:r>
            <a:r>
              <a:rPr lang="en-US" sz="6000" dirty="0" smtClean="0"/>
              <a:t> </a:t>
            </a:r>
            <a:r>
              <a:rPr lang="en-US" sz="6000" dirty="0" smtClean="0">
                <a:solidFill>
                  <a:srgbClr val="00B050"/>
                </a:solidFill>
              </a:rPr>
              <a:t>going</a:t>
            </a:r>
            <a:r>
              <a:rPr lang="en-US" sz="6000" dirty="0" smtClean="0"/>
              <a:t> </a:t>
            </a:r>
            <a:r>
              <a:rPr lang="en-US" sz="6000" dirty="0" smtClean="0">
                <a:solidFill>
                  <a:srgbClr val="00B050"/>
                </a:solidFill>
              </a:rPr>
              <a:t>to </a:t>
            </a:r>
            <a:endParaRPr lang="x-none" sz="60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03758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4400" b="1" dirty="0" smtClean="0">
                <a:solidFill>
                  <a:srgbClr val="FF9C19"/>
                </a:solidFill>
              </a:rPr>
              <a:t>Questions</a:t>
            </a:r>
          </a:p>
          <a:p>
            <a:pPr marL="0" indent="0" algn="l" rtl="0">
              <a:buNone/>
            </a:pPr>
            <a:r>
              <a:rPr lang="en-US" sz="2800" dirty="0" err="1" smtClean="0">
                <a:solidFill>
                  <a:schemeClr val="tx2"/>
                </a:solidFill>
              </a:rPr>
              <a:t>Q.word</a:t>
            </a:r>
            <a:r>
              <a:rPr lang="en-US" sz="2800" dirty="0" smtClean="0">
                <a:solidFill>
                  <a:schemeClr val="tx2"/>
                </a:solidFill>
              </a:rPr>
              <a:t> + </a:t>
            </a:r>
            <a:r>
              <a:rPr lang="en-US" sz="2800" dirty="0" smtClean="0">
                <a:solidFill>
                  <a:srgbClr val="00B0F0"/>
                </a:solidFill>
              </a:rPr>
              <a:t>am/are/is</a:t>
            </a:r>
            <a:r>
              <a:rPr lang="en-US" sz="2800" dirty="0" smtClean="0">
                <a:solidFill>
                  <a:schemeClr val="tx2"/>
                </a:solidFill>
              </a:rPr>
              <a:t> + (not) +subject + </a:t>
            </a:r>
            <a:r>
              <a:rPr lang="en-US" sz="2800" dirty="0" smtClean="0">
                <a:solidFill>
                  <a:srgbClr val="0099CC"/>
                </a:solidFill>
              </a:rPr>
              <a:t>going to</a:t>
            </a:r>
            <a:r>
              <a:rPr lang="en-US" sz="2800" dirty="0" smtClean="0">
                <a:solidFill>
                  <a:schemeClr val="tx2"/>
                </a:solidFill>
              </a:rPr>
              <a:t>+ </a:t>
            </a:r>
            <a:r>
              <a:rPr lang="en-US" sz="2800" dirty="0" smtClean="0">
                <a:solidFill>
                  <a:srgbClr val="0099CC"/>
                </a:solidFill>
              </a:rPr>
              <a:t>infinitive</a:t>
            </a:r>
          </a:p>
          <a:p>
            <a:pPr marL="0" indent="0" algn="l" rtl="0">
              <a:buNone/>
            </a:pPr>
            <a:endParaRPr lang="en-US" sz="2800" dirty="0" smtClean="0">
              <a:solidFill>
                <a:srgbClr val="C00000"/>
              </a:solidFill>
            </a:endParaRP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When am I going to see you again?</a:t>
            </a: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Aren’t they going to visit him ?</a:t>
            </a:r>
            <a:endParaRPr lang="x-none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24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4800" dirty="0" smtClean="0">
                <a:solidFill>
                  <a:srgbClr val="00B050"/>
                </a:solidFill>
              </a:rPr>
              <a:t>Present continuous </a:t>
            </a:r>
            <a:endParaRPr lang="x-none" sz="48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8840"/>
            <a:ext cx="8839200" cy="464056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We us e it when we have an arrangement with another person and we know exactly when. </a:t>
            </a:r>
          </a:p>
          <a:p>
            <a:pPr marL="0" indent="0" algn="l" rtl="0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tx2"/>
                </a:solidFill>
              </a:rPr>
              <a:t>She’</a:t>
            </a:r>
            <a:r>
              <a:rPr lang="en-US" b="1" dirty="0" smtClean="0">
                <a:solidFill>
                  <a:schemeClr val="tx2"/>
                </a:solidFill>
              </a:rPr>
              <a:t>s picking </a:t>
            </a:r>
            <a:r>
              <a:rPr lang="en-US" dirty="0" smtClean="0">
                <a:solidFill>
                  <a:schemeClr val="tx2"/>
                </a:solidFill>
              </a:rPr>
              <a:t>them up tomorrow evening .</a:t>
            </a:r>
          </a:p>
          <a:p>
            <a:pPr marL="0" indent="0" algn="l" rtl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0" indent="0" algn="l" rtl="0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0" indent="0" algn="l" rtl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780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241" t="52569" r="5953" b="31034"/>
          <a:stretch/>
        </p:blipFill>
        <p:spPr>
          <a:xfrm>
            <a:off x="971600" y="4797152"/>
            <a:ext cx="6048672" cy="18298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9590" t="17692" r="3796" b="48673"/>
          <a:stretch/>
        </p:blipFill>
        <p:spPr>
          <a:xfrm>
            <a:off x="3059832" y="1340768"/>
            <a:ext cx="5658856" cy="323792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8" name="TextBox 7"/>
          <p:cNvSpPr txBox="1"/>
          <p:nvPr/>
        </p:nvSpPr>
        <p:spPr>
          <a:xfrm>
            <a:off x="3563888" y="260648"/>
            <a:ext cx="1944216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333399"/>
                </a:solidFill>
              </a:rPr>
              <a:t>Match</a:t>
            </a:r>
            <a:endParaRPr lang="en-US" b="1" dirty="0">
              <a:solidFill>
                <a:srgbClr val="333399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340768"/>
            <a:ext cx="2204230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01779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5400" dirty="0" smtClean="0">
                <a:solidFill>
                  <a:srgbClr val="C00000"/>
                </a:solidFill>
              </a:rPr>
              <a:t>Grammar </a:t>
            </a:r>
            <a:endParaRPr lang="x-none" sz="5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55" y="1916832"/>
            <a:ext cx="8839200" cy="4136504"/>
          </a:xfrm>
        </p:spPr>
        <p:txBody>
          <a:bodyPr/>
          <a:lstStyle/>
          <a:p>
            <a:pPr marL="0" indent="0" algn="ctr" rtl="0">
              <a:buNone/>
            </a:pPr>
            <a:r>
              <a:rPr lang="en-US" sz="4800" dirty="0" smtClean="0">
                <a:latin typeface="Aharoni" pitchFamily="2" charset="-79"/>
                <a:cs typeface="Aharoni" pitchFamily="2" charset="-79"/>
              </a:rPr>
              <a:t>Now let’s try to answer the questions in </a:t>
            </a:r>
            <a:r>
              <a:rPr lang="en-US" sz="48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exercise </a:t>
            </a:r>
            <a:r>
              <a:rPr lang="en-US" sz="66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6</a:t>
            </a:r>
            <a:r>
              <a:rPr lang="en-US" sz="48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800" dirty="0" smtClean="0">
                <a:solidFill>
                  <a:srgbClr val="FF9C19"/>
                </a:solidFill>
                <a:latin typeface="Aharoni" pitchFamily="2" charset="-79"/>
                <a:cs typeface="Aharoni" pitchFamily="2" charset="-79"/>
              </a:rPr>
              <a:t>pg.</a:t>
            </a:r>
            <a:r>
              <a:rPr lang="en-US" sz="6600" dirty="0" smtClean="0">
                <a:solidFill>
                  <a:srgbClr val="FF9C19"/>
                </a:solidFill>
                <a:latin typeface="Aharoni" pitchFamily="2" charset="-79"/>
                <a:cs typeface="Aharoni" pitchFamily="2" charset="-79"/>
              </a:rPr>
              <a:t>39</a:t>
            </a:r>
          </a:p>
          <a:p>
            <a:pPr marL="0" indent="0" algn="ctr" rtl="0">
              <a:buNone/>
            </a:pPr>
            <a:r>
              <a:rPr lang="en-US" sz="4800" dirty="0" smtClean="0">
                <a:solidFill>
                  <a:srgbClr val="0099CC"/>
                </a:solidFill>
                <a:latin typeface="Aharoni" pitchFamily="2" charset="-79"/>
                <a:cs typeface="Aharoni" pitchFamily="2" charset="-79"/>
                <a:sym typeface="Wingdings" pitchFamily="2" charset="2"/>
              </a:rPr>
              <a:t> </a:t>
            </a:r>
          </a:p>
          <a:p>
            <a:pPr marL="0" indent="0" algn="ctr" rtl="0">
              <a:buNone/>
            </a:pPr>
            <a:r>
              <a:rPr lang="en-US" sz="4800" dirty="0" smtClean="0">
                <a:solidFill>
                  <a:srgbClr val="0099CC"/>
                </a:solidFill>
                <a:latin typeface="Aharoni" pitchFamily="2" charset="-79"/>
                <a:cs typeface="Aharoni" pitchFamily="2" charset="-79"/>
                <a:sym typeface="Wingdings" pitchFamily="2" charset="2"/>
              </a:rPr>
              <a:t> </a:t>
            </a:r>
            <a:endParaRPr lang="x-none" sz="4800" dirty="0">
              <a:solidFill>
                <a:srgbClr val="0099CC"/>
              </a:solidFill>
              <a:latin typeface="Aharoni" pitchFamily="2" charset="-79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758309"/>
            <a:ext cx="3240360" cy="182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56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96552" y="116632"/>
            <a:ext cx="6552728" cy="1584176"/>
          </a:xfrm>
        </p:spPr>
        <p:txBody>
          <a:bodyPr/>
          <a:lstStyle/>
          <a:p>
            <a:pPr marL="0" indent="0" rtl="0"/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chemeClr val="accent4">
                    <a:lumMod val="85000"/>
                    <a:lumOff val="15000"/>
                  </a:schemeClr>
                </a:solidFill>
                <a:latin typeface="Aharoni" pitchFamily="2" charset="-79"/>
                <a:cs typeface="Aharoni" pitchFamily="2" charset="-79"/>
              </a:rPr>
              <a:t>That’s it for today .. </a:t>
            </a:r>
            <a:r>
              <a:rPr lang="en-US" dirty="0" smtClean="0">
                <a:solidFill>
                  <a:schemeClr val="accent4">
                    <a:lumMod val="85000"/>
                    <a:lumOff val="15000"/>
                  </a:schemeClr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US" dirty="0" smtClean="0">
                <a:solidFill>
                  <a:schemeClr val="accent4">
                    <a:lumMod val="85000"/>
                    <a:lumOff val="15000"/>
                  </a:schemeClr>
                </a:solidFill>
                <a:latin typeface="Aharoni" pitchFamily="2" charset="-79"/>
                <a:cs typeface="Aharoni" pitchFamily="2" charset="-79"/>
              </a:rPr>
            </a:br>
            <a:r>
              <a:rPr lang="en-US" dirty="0" smtClean="0">
                <a:solidFill>
                  <a:schemeClr val="accent4">
                    <a:lumMod val="85000"/>
                    <a:lumOff val="15000"/>
                  </a:schemeClr>
                </a:solidFill>
                <a:latin typeface="Aharoni" pitchFamily="2" charset="-79"/>
                <a:cs typeface="Aharoni" pitchFamily="2" charset="-79"/>
              </a:rPr>
              <a:t>        </a:t>
            </a:r>
            <a:r>
              <a:rPr lang="en-US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Have </a:t>
            </a:r>
            <a:r>
              <a:rPr lang="en-US" dirty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a good day ! </a:t>
            </a:r>
            <a:r>
              <a:rPr lang="en-US" dirty="0"/>
              <a:t/>
            </a:r>
            <a:br>
              <a:rPr lang="en-US" dirty="0"/>
            </a:br>
            <a:endParaRPr lang="x-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5879706"/>
            <a:ext cx="6400800" cy="6096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Ms. </a:t>
            </a:r>
            <a:r>
              <a:rPr lang="en-US" sz="4000" b="1" dirty="0" err="1" smtClean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Nehad</a:t>
            </a:r>
            <a:r>
              <a:rPr lang="en-US" sz="4000" b="1" dirty="0" smtClean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</a:t>
            </a:r>
            <a:r>
              <a:rPr lang="en-US" sz="4000" b="1" dirty="0" err="1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Asiri</a:t>
            </a:r>
            <a:endParaRPr lang="x-none" sz="4000" b="1" dirty="0">
              <a:solidFill>
                <a:srgbClr val="FF9C1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437112"/>
            <a:ext cx="2433272" cy="142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0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Real Estate Property PowerPoint Templat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Century Gothic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Real Estate Property PowerPoint Template</Template>
  <TotalTime>1316</TotalTime>
  <Words>1337</Words>
  <Application>Microsoft Macintosh PowerPoint</Application>
  <PresentationFormat>On-screen Show (4:3)</PresentationFormat>
  <Paragraphs>232</Paragraphs>
  <Slides>37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Real Estate Property PowerPoint Template</vt:lpstr>
      <vt:lpstr>Microsoft Word Document</vt:lpstr>
      <vt:lpstr>Good Afternoon </vt:lpstr>
      <vt:lpstr>PowerPoint Presentation</vt:lpstr>
      <vt:lpstr>choose</vt:lpstr>
      <vt:lpstr>Ch.5 Home truths</vt:lpstr>
      <vt:lpstr>PowerPoint Presentation</vt:lpstr>
      <vt:lpstr>OBJECTIVES</vt:lpstr>
      <vt:lpstr>VOCABULARY – Phrasal verbs</vt:lpstr>
      <vt:lpstr> a) Check these words in the dictionary. </vt:lpstr>
      <vt:lpstr>Check these words in the dictionary.</vt:lpstr>
      <vt:lpstr>Check these words in the dictionary.</vt:lpstr>
      <vt:lpstr>Check these words in the dictionary.</vt:lpstr>
      <vt:lpstr>Check these words in the dictionary.</vt:lpstr>
      <vt:lpstr>READING TIME  pg. 38</vt:lpstr>
      <vt:lpstr>Clear (sth) out </vt:lpstr>
      <vt:lpstr>Sort (sth) out </vt:lpstr>
      <vt:lpstr> Give (sth) away</vt:lpstr>
      <vt:lpstr>       Throw (sth) away / throw (sth) out</vt:lpstr>
      <vt:lpstr>Take (sth) out</vt:lpstr>
      <vt:lpstr>Tidy (sth) up</vt:lpstr>
      <vt:lpstr>Put (sth) away</vt:lpstr>
      <vt:lpstr>Come back</vt:lpstr>
      <vt:lpstr>Go through (sth) </vt:lpstr>
      <vt:lpstr>What have we just learned ?</vt:lpstr>
      <vt:lpstr>READING TIME  pg. 38</vt:lpstr>
      <vt:lpstr>   LISTENING &amp; GRAMMAR pg. 38</vt:lpstr>
      <vt:lpstr>5</vt:lpstr>
      <vt:lpstr>The future: will, be going to , present continuous</vt:lpstr>
      <vt:lpstr>PowerPoint Presentation</vt:lpstr>
      <vt:lpstr>WILL</vt:lpstr>
      <vt:lpstr>WILL</vt:lpstr>
      <vt:lpstr>WILL</vt:lpstr>
      <vt:lpstr>Be going to </vt:lpstr>
      <vt:lpstr>Be going to </vt:lpstr>
      <vt:lpstr>Present continuous </vt:lpstr>
      <vt:lpstr>PowerPoint Presentation</vt:lpstr>
      <vt:lpstr>Grammar </vt:lpstr>
      <vt:lpstr> That’s it for today ..          Have a good day ! 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Ch.5 Home truths</dc:title>
  <dc:subject>PowerPoint Templates</dc:subject>
  <dc:creator>NEHAD</dc:creator>
  <cp:lastModifiedBy>Azzah Alzahrani</cp:lastModifiedBy>
  <cp:revision>78</cp:revision>
  <dcterms:created xsi:type="dcterms:W3CDTF">2012-04-20T11:07:27Z</dcterms:created>
  <dcterms:modified xsi:type="dcterms:W3CDTF">2012-04-25T08:52:32Z</dcterms:modified>
  <cp:category>Microsoft PowerPoint Templates</cp:category>
</cp:coreProperties>
</file>