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63" r:id="rId8"/>
    <p:sldId id="264" r:id="rId9"/>
    <p:sldId id="261" r:id="rId10"/>
    <p:sldId id="266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0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C04F5-D80A-4A77-9603-5DE151B270FF}" type="datetimeFigureOut">
              <a:rPr lang="ar-SA" smtClean="0"/>
              <a:t>24/06/1433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F362A-7B91-4247-82F1-5C8C9ACE71E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6325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photoscape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program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6143636" y="1785926"/>
            <a:ext cx="642942" cy="1000132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6215074" y="1071546"/>
            <a:ext cx="2499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-1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نختار المحرر 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2214546" y="500042"/>
            <a:ext cx="33682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-2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نختار موقع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الصوره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المراد تعديلها ثم</a:t>
            </a: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نسحبها للبرنامج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0" y="142852"/>
            <a:ext cx="2143108" cy="6715148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428992" y="4143380"/>
            <a:ext cx="45608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-3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نقوم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باجراء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تعديلات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عالصوره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214546" y="5072074"/>
            <a:ext cx="6715172" cy="1785926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لأعلى 9"/>
          <p:cNvSpPr/>
          <p:nvPr/>
        </p:nvSpPr>
        <p:spPr>
          <a:xfrm>
            <a:off x="5286380" y="4714884"/>
            <a:ext cx="571504" cy="50006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لأعلى 10"/>
          <p:cNvSpPr/>
          <p:nvPr/>
        </p:nvSpPr>
        <p:spPr>
          <a:xfrm rot="5400000">
            <a:off x="1964513" y="1178703"/>
            <a:ext cx="571504" cy="50006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الصورة-الرمزية-الرمضانية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6380" y="2357430"/>
            <a:ext cx="2247900" cy="3771903"/>
          </a:xfrm>
        </p:spPr>
      </p:pic>
      <p:pic>
        <p:nvPicPr>
          <p:cNvPr id="5" name="صورة 4" descr="رمضان كريم انا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285992"/>
            <a:ext cx="1828800" cy="406717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4929190" y="1357298"/>
            <a:ext cx="272863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الصوره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قبل التعديل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785786" y="1428736"/>
            <a:ext cx="27061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الصوره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بعد التعديل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7572396" y="4429132"/>
            <a:ext cx="642942" cy="1000132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14282" y="4929198"/>
            <a:ext cx="388920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2- من خلال هذه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الخاصيه</a:t>
            </a:r>
            <a:endParaRPr lang="ar-SA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نستطيع جعل الصور تتحرك 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سهم لأعلى 6"/>
          <p:cNvSpPr/>
          <p:nvPr/>
        </p:nvSpPr>
        <p:spPr>
          <a:xfrm rot="16200000">
            <a:off x="5491647" y="3723799"/>
            <a:ext cx="732477" cy="328615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 rot="10800000">
            <a:off x="1000100" y="0"/>
            <a:ext cx="6786610" cy="1785926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 rot="5400000">
            <a:off x="5143500" y="2643210"/>
            <a:ext cx="6643710" cy="1357290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لأعلى 6"/>
          <p:cNvSpPr/>
          <p:nvPr/>
        </p:nvSpPr>
        <p:spPr>
          <a:xfrm rot="5400000">
            <a:off x="6872718" y="3199984"/>
            <a:ext cx="732477" cy="90475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لأعلى 7"/>
          <p:cNvSpPr/>
          <p:nvPr/>
        </p:nvSpPr>
        <p:spPr>
          <a:xfrm>
            <a:off x="2643174" y="1928802"/>
            <a:ext cx="732477" cy="90475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071934" y="3143248"/>
            <a:ext cx="27590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**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من هنا نختار </a:t>
            </a: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الخصائص كالوقت </a:t>
            </a:r>
          </a:p>
          <a:p>
            <a:pPr algn="ctr"/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والتاثيرات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الحركيه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928662" y="2857496"/>
            <a:ext cx="25717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**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من هنا نختار ترتيب الصور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المتحركه</a:t>
            </a:r>
            <a:endParaRPr lang="ar-SA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6643702" y="5857868"/>
            <a:ext cx="500066" cy="1000132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0" y="4572008"/>
            <a:ext cx="364330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1 -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من خلال هذه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الخاصيه</a:t>
            </a:r>
            <a:endParaRPr lang="ar-SA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نستطيع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اضافه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اكثر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من</a:t>
            </a: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صوره </a:t>
            </a:r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كما في الشكل التالي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سهم لأعلى 6"/>
          <p:cNvSpPr/>
          <p:nvPr/>
        </p:nvSpPr>
        <p:spPr>
          <a:xfrm rot="16200000">
            <a:off x="4634390" y="4581055"/>
            <a:ext cx="732477" cy="314327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5500694" y="1000108"/>
            <a:ext cx="254589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**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نقوم باختيار</a:t>
            </a: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طريقه التقسيمات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 rot="5400000">
            <a:off x="6000752" y="3714752"/>
            <a:ext cx="4500570" cy="1785926"/>
          </a:xfrm>
          <a:prstGeom prst="rect">
            <a:avLst/>
          </a:prstGeom>
          <a:noFill/>
          <a:ln>
            <a:solidFill>
              <a:srgbClr val="FF000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لأعلى 8"/>
          <p:cNvSpPr/>
          <p:nvPr/>
        </p:nvSpPr>
        <p:spPr>
          <a:xfrm rot="7921472">
            <a:off x="6572943" y="1979894"/>
            <a:ext cx="732477" cy="90475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هي </a:t>
            </a:r>
            <a:r>
              <a:rPr lang="ar-SA" dirty="0" err="1" smtClean="0"/>
              <a:t>عباره</a:t>
            </a:r>
            <a:r>
              <a:rPr lang="ar-SA" dirty="0" smtClean="0"/>
              <a:t> عن 3 صور قمنا بوضعها في تقسيمات</a:t>
            </a:r>
            <a:endParaRPr lang="ar-SA" dirty="0"/>
          </a:p>
        </p:txBody>
      </p:sp>
      <p:pic>
        <p:nvPicPr>
          <p:cNvPr id="4" name="عنصر نائب للمحتوى 3" descr="pa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1648603"/>
            <a:ext cx="4138628" cy="41386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عمل الطالبتان: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آلاء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العثمان</a:t>
            </a:r>
            <a:endParaRPr lang="ar-S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عبير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الغامدي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>
              <a:buNone/>
            </a:pPr>
            <a:endParaRPr lang="ar-SA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المستوي السادس </a:t>
            </a:r>
          </a:p>
          <a:p>
            <a:pPr algn="ctr">
              <a:buNone/>
            </a:pPr>
            <a:endParaRPr lang="ar-SA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ar-SA" dirty="0" smtClean="0">
                <a:solidFill>
                  <a:srgbClr val="FF0000"/>
                </a:solidFill>
              </a:rPr>
              <a:t>بأشراف الدكتورة:</a:t>
            </a:r>
          </a:p>
          <a:p>
            <a:pPr algn="ctr"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شيرين </a:t>
            </a:r>
            <a:endParaRPr lang="ar-S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98</Words>
  <Application>Microsoft Office PowerPoint</Application>
  <PresentationFormat>عرض على الشاشة (3:4)‏</PresentationFormat>
  <Paragraphs>28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هي عباره عن 3 صور قمنا بوضعها في تقسيمات</vt:lpstr>
      <vt:lpstr>عمل الطالبتان: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Lap7</dc:creator>
  <cp:lastModifiedBy>Lap7</cp:lastModifiedBy>
  <cp:revision>6</cp:revision>
  <dcterms:created xsi:type="dcterms:W3CDTF">2012-05-15T04:56:15Z</dcterms:created>
  <dcterms:modified xsi:type="dcterms:W3CDTF">2012-05-15T05:51:06Z</dcterms:modified>
</cp:coreProperties>
</file>