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8"/>
  </p:notesMasterIdLst>
  <p:handoutMasterIdLst>
    <p:handoutMasterId r:id="rId9"/>
  </p:handoutMasterIdLst>
  <p:sldIdLst>
    <p:sldId id="256" r:id="rId2"/>
    <p:sldId id="257" r:id="rId3"/>
    <p:sldId id="258" r:id="rId4"/>
    <p:sldId id="260" r:id="rId5"/>
    <p:sldId id="259" r:id="rId6"/>
    <p:sldId id="262" r:id="rId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488"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6AD3431E-ACFC-4587-BBDA-985AA9A5CB16}" type="datetimeFigureOut">
              <a:rPr lang="ar-SA" smtClean="0"/>
              <a:t>29/06/33</a:t>
            </a:fld>
            <a:endParaRPr lang="ar-SA"/>
          </a:p>
        </p:txBody>
      </p:sp>
      <p:sp>
        <p:nvSpPr>
          <p:cNvPr id="4" name="Footer Placeholder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Slide Number Placeholder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958AB9EB-B7DE-41AF-B59F-68864263DED8}" type="slidenum">
              <a:rPr lang="ar-SA" smtClean="0"/>
              <a:t>‹#›</a:t>
            </a:fld>
            <a:endParaRPr lang="ar-SA"/>
          </a:p>
        </p:txBody>
      </p:sp>
    </p:spTree>
    <p:extLst>
      <p:ext uri="{BB962C8B-B14F-4D97-AF65-F5344CB8AC3E}">
        <p14:creationId xmlns:p14="http://schemas.microsoft.com/office/powerpoint/2010/main" val="1998883778"/>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6261DD2F-0337-4F3A-A320-44EC549DDCE4}" type="datetimeFigureOut">
              <a:rPr lang="ar-SA" smtClean="0"/>
              <a:t>29/06/33</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FA0CFCAD-1B86-419E-84EA-5354EA72D59E}" type="slidenum">
              <a:rPr lang="ar-SA" smtClean="0"/>
              <a:t>‹#›</a:t>
            </a:fld>
            <a:endParaRPr lang="ar-SA"/>
          </a:p>
        </p:txBody>
      </p:sp>
    </p:spTree>
    <p:extLst>
      <p:ext uri="{BB962C8B-B14F-4D97-AF65-F5344CB8AC3E}">
        <p14:creationId xmlns:p14="http://schemas.microsoft.com/office/powerpoint/2010/main" val="175472441"/>
      </p:ext>
    </p:extLst>
  </p:cSld>
  <p:clrMap bg1="lt1" tx1="dk1" bg2="lt2" tx2="dk2" accent1="accent1" accent2="accent2" accent3="accent3" accent4="accent4" accent5="accent5" accent6="accent6" hlink="hlink" folHlink="folHlink"/>
  <p:hf hdr="0" dt="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FA0CFCAD-1B86-419E-84EA-5354EA72D59E}" type="slidenum">
              <a:rPr lang="ar-SA" smtClean="0"/>
              <a:t>1</a:t>
            </a:fld>
            <a:endParaRPr lang="ar-SA"/>
          </a:p>
        </p:txBody>
      </p:sp>
      <p:sp>
        <p:nvSpPr>
          <p:cNvPr id="5" name="Footer Placeholder 4"/>
          <p:cNvSpPr>
            <a:spLocks noGrp="1"/>
          </p:cNvSpPr>
          <p:nvPr>
            <p:ph type="ftr" sz="quarter" idx="11"/>
          </p:nvPr>
        </p:nvSpPr>
        <p:spPr/>
        <p:txBody>
          <a:bodyPr/>
          <a:lstStyle/>
          <a:p>
            <a:endParaRPr lang="ar-SA"/>
          </a:p>
        </p:txBody>
      </p:sp>
    </p:spTree>
    <p:extLst>
      <p:ext uri="{BB962C8B-B14F-4D97-AF65-F5344CB8AC3E}">
        <p14:creationId xmlns:p14="http://schemas.microsoft.com/office/powerpoint/2010/main" val="33482201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849316D3-AEAC-4A03-830E-ACF8C9DF7538}" type="datetime1">
              <a:rPr lang="ar-SA" smtClean="0"/>
              <a:t>29/06/33</a:t>
            </a:fld>
            <a:endParaRPr lang="ar-SA"/>
          </a:p>
        </p:txBody>
      </p:sp>
      <p:sp>
        <p:nvSpPr>
          <p:cNvPr id="5" name="Footer Placeholder 4"/>
          <p:cNvSpPr>
            <a:spLocks noGrp="1"/>
          </p:cNvSpPr>
          <p:nvPr>
            <p:ph type="ftr" sz="quarter" idx="11"/>
          </p:nvPr>
        </p:nvSpPr>
        <p:spPr/>
        <p:txBody>
          <a:bodyPr/>
          <a:lstStyle/>
          <a:p>
            <a:r>
              <a:rPr lang="ar-SA" smtClean="0"/>
              <a:t>أ. مشاعل المطلق</a:t>
            </a:r>
            <a:endParaRPr lang="ar-SA"/>
          </a:p>
        </p:txBody>
      </p:sp>
      <p:sp>
        <p:nvSpPr>
          <p:cNvPr id="6" name="Slide Number Placeholder 5"/>
          <p:cNvSpPr>
            <a:spLocks noGrp="1"/>
          </p:cNvSpPr>
          <p:nvPr>
            <p:ph type="sldNum" sz="quarter" idx="12"/>
          </p:nvPr>
        </p:nvSpPr>
        <p:spPr/>
        <p:txBody>
          <a:bodyPr/>
          <a:lstStyle/>
          <a:p>
            <a:fld id="{DD4414E4-B4EC-410C-BBD4-BA5F8305045F}" type="slidenum">
              <a:rPr lang="ar-SA" smtClean="0"/>
              <a:t>‹#›</a:t>
            </a:fld>
            <a:endParaRPr lang="ar-SA"/>
          </a:p>
        </p:txBody>
      </p:sp>
    </p:spTree>
    <p:extLst>
      <p:ext uri="{BB962C8B-B14F-4D97-AF65-F5344CB8AC3E}">
        <p14:creationId xmlns:p14="http://schemas.microsoft.com/office/powerpoint/2010/main" val="1143503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74FDDBE6-C63A-49E9-8241-5E44C77828BD}" type="datetime1">
              <a:rPr lang="ar-SA" smtClean="0"/>
              <a:t>29/06/33</a:t>
            </a:fld>
            <a:endParaRPr lang="ar-SA"/>
          </a:p>
        </p:txBody>
      </p:sp>
      <p:sp>
        <p:nvSpPr>
          <p:cNvPr id="5" name="Footer Placeholder 4"/>
          <p:cNvSpPr>
            <a:spLocks noGrp="1"/>
          </p:cNvSpPr>
          <p:nvPr>
            <p:ph type="ftr" sz="quarter" idx="11"/>
          </p:nvPr>
        </p:nvSpPr>
        <p:spPr/>
        <p:txBody>
          <a:bodyPr/>
          <a:lstStyle/>
          <a:p>
            <a:r>
              <a:rPr lang="ar-SA" smtClean="0"/>
              <a:t>أ. مشاعل المطلق</a:t>
            </a:r>
            <a:endParaRPr lang="ar-SA"/>
          </a:p>
        </p:txBody>
      </p:sp>
      <p:sp>
        <p:nvSpPr>
          <p:cNvPr id="6" name="Slide Number Placeholder 5"/>
          <p:cNvSpPr>
            <a:spLocks noGrp="1"/>
          </p:cNvSpPr>
          <p:nvPr>
            <p:ph type="sldNum" sz="quarter" idx="12"/>
          </p:nvPr>
        </p:nvSpPr>
        <p:spPr/>
        <p:txBody>
          <a:bodyPr/>
          <a:lstStyle/>
          <a:p>
            <a:fld id="{DD4414E4-B4EC-410C-BBD4-BA5F8305045F}" type="slidenum">
              <a:rPr lang="ar-SA" smtClean="0"/>
              <a:t>‹#›</a:t>
            </a:fld>
            <a:endParaRPr lang="ar-SA"/>
          </a:p>
        </p:txBody>
      </p:sp>
    </p:spTree>
    <p:extLst>
      <p:ext uri="{BB962C8B-B14F-4D97-AF65-F5344CB8AC3E}">
        <p14:creationId xmlns:p14="http://schemas.microsoft.com/office/powerpoint/2010/main" val="22414557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F988FF3-8333-46D0-BE5A-355CB704314B}" type="datetime1">
              <a:rPr lang="ar-SA" smtClean="0"/>
              <a:t>29/06/33</a:t>
            </a:fld>
            <a:endParaRPr lang="ar-SA"/>
          </a:p>
        </p:txBody>
      </p:sp>
      <p:sp>
        <p:nvSpPr>
          <p:cNvPr id="5" name="Footer Placeholder 4"/>
          <p:cNvSpPr>
            <a:spLocks noGrp="1"/>
          </p:cNvSpPr>
          <p:nvPr>
            <p:ph type="ftr" sz="quarter" idx="11"/>
          </p:nvPr>
        </p:nvSpPr>
        <p:spPr/>
        <p:txBody>
          <a:bodyPr/>
          <a:lstStyle/>
          <a:p>
            <a:r>
              <a:rPr lang="ar-SA" smtClean="0"/>
              <a:t>أ. مشاعل المطلق</a:t>
            </a:r>
            <a:endParaRPr lang="ar-SA"/>
          </a:p>
        </p:txBody>
      </p:sp>
      <p:sp>
        <p:nvSpPr>
          <p:cNvPr id="6" name="Slide Number Placeholder 5"/>
          <p:cNvSpPr>
            <a:spLocks noGrp="1"/>
          </p:cNvSpPr>
          <p:nvPr>
            <p:ph type="sldNum" sz="quarter" idx="12"/>
          </p:nvPr>
        </p:nvSpPr>
        <p:spPr/>
        <p:txBody>
          <a:bodyPr/>
          <a:lstStyle/>
          <a:p>
            <a:fld id="{DD4414E4-B4EC-410C-BBD4-BA5F8305045F}" type="slidenum">
              <a:rPr lang="ar-SA" smtClean="0"/>
              <a:t>‹#›</a:t>
            </a:fld>
            <a:endParaRPr lang="ar-SA"/>
          </a:p>
        </p:txBody>
      </p:sp>
    </p:spTree>
    <p:extLst>
      <p:ext uri="{BB962C8B-B14F-4D97-AF65-F5344CB8AC3E}">
        <p14:creationId xmlns:p14="http://schemas.microsoft.com/office/powerpoint/2010/main" val="655491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45A99438-77E3-4678-B6B3-059074E730F1}" type="datetime1">
              <a:rPr lang="ar-SA" smtClean="0"/>
              <a:t>29/06/33</a:t>
            </a:fld>
            <a:endParaRPr lang="ar-SA"/>
          </a:p>
        </p:txBody>
      </p:sp>
      <p:sp>
        <p:nvSpPr>
          <p:cNvPr id="6" name="Footer Placeholder 5"/>
          <p:cNvSpPr>
            <a:spLocks noGrp="1"/>
          </p:cNvSpPr>
          <p:nvPr>
            <p:ph type="ftr" sz="quarter" idx="11"/>
          </p:nvPr>
        </p:nvSpPr>
        <p:spPr/>
        <p:txBody>
          <a:bodyPr/>
          <a:lstStyle/>
          <a:p>
            <a:r>
              <a:rPr lang="ar-SA" smtClean="0"/>
              <a:t>أ. مشاعل المطلق</a:t>
            </a:r>
            <a:endParaRPr lang="ar-SA"/>
          </a:p>
        </p:txBody>
      </p:sp>
      <p:sp>
        <p:nvSpPr>
          <p:cNvPr id="7" name="Slide Number Placeholder 6"/>
          <p:cNvSpPr>
            <a:spLocks noGrp="1"/>
          </p:cNvSpPr>
          <p:nvPr>
            <p:ph type="sldNum" sz="quarter" idx="12"/>
          </p:nvPr>
        </p:nvSpPr>
        <p:spPr/>
        <p:txBody>
          <a:bodyPr/>
          <a:lstStyle/>
          <a:p>
            <a:fld id="{DD4414E4-B4EC-410C-BBD4-BA5F8305045F}" type="slidenum">
              <a:rPr lang="ar-SA" smtClean="0"/>
              <a:t>‹#›</a:t>
            </a:fld>
            <a:endParaRPr lang="ar-SA"/>
          </a:p>
        </p:txBody>
      </p:sp>
    </p:spTree>
    <p:extLst>
      <p:ext uri="{BB962C8B-B14F-4D97-AF65-F5344CB8AC3E}">
        <p14:creationId xmlns:p14="http://schemas.microsoft.com/office/powerpoint/2010/main" val="23339570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B0A98253-BB5C-4475-8B00-5C3D33822B9E}" type="datetime1">
              <a:rPr lang="ar-SA" smtClean="0"/>
              <a:t>29/06/33</a:t>
            </a:fld>
            <a:endParaRPr lang="ar-SA"/>
          </a:p>
        </p:txBody>
      </p:sp>
      <p:sp>
        <p:nvSpPr>
          <p:cNvPr id="8" name="Footer Placeholder 7"/>
          <p:cNvSpPr>
            <a:spLocks noGrp="1"/>
          </p:cNvSpPr>
          <p:nvPr>
            <p:ph type="ftr" sz="quarter" idx="11"/>
          </p:nvPr>
        </p:nvSpPr>
        <p:spPr/>
        <p:txBody>
          <a:bodyPr/>
          <a:lstStyle/>
          <a:p>
            <a:r>
              <a:rPr lang="ar-SA" smtClean="0"/>
              <a:t>أ. مشاعل المطلق</a:t>
            </a:r>
            <a:endParaRPr lang="ar-SA"/>
          </a:p>
        </p:txBody>
      </p:sp>
      <p:sp>
        <p:nvSpPr>
          <p:cNvPr id="9" name="Slide Number Placeholder 8"/>
          <p:cNvSpPr>
            <a:spLocks noGrp="1"/>
          </p:cNvSpPr>
          <p:nvPr>
            <p:ph type="sldNum" sz="quarter" idx="12"/>
          </p:nvPr>
        </p:nvSpPr>
        <p:spPr/>
        <p:txBody>
          <a:bodyPr/>
          <a:lstStyle/>
          <a:p>
            <a:fld id="{DD4414E4-B4EC-410C-BBD4-BA5F8305045F}" type="slidenum">
              <a:rPr lang="ar-SA" smtClean="0"/>
              <a:t>‹#›</a:t>
            </a:fld>
            <a:endParaRPr lang="ar-SA"/>
          </a:p>
        </p:txBody>
      </p:sp>
    </p:spTree>
    <p:extLst>
      <p:ext uri="{BB962C8B-B14F-4D97-AF65-F5344CB8AC3E}">
        <p14:creationId xmlns:p14="http://schemas.microsoft.com/office/powerpoint/2010/main" val="42349646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05CF340E-4AF7-44FD-8329-FA192E1146CE}" type="datetime1">
              <a:rPr lang="ar-SA" smtClean="0"/>
              <a:t>29/06/33</a:t>
            </a:fld>
            <a:endParaRPr lang="ar-SA"/>
          </a:p>
        </p:txBody>
      </p:sp>
      <p:sp>
        <p:nvSpPr>
          <p:cNvPr id="4" name="Footer Placeholder 3"/>
          <p:cNvSpPr>
            <a:spLocks noGrp="1"/>
          </p:cNvSpPr>
          <p:nvPr>
            <p:ph type="ftr" sz="quarter" idx="11"/>
          </p:nvPr>
        </p:nvSpPr>
        <p:spPr/>
        <p:txBody>
          <a:bodyPr/>
          <a:lstStyle/>
          <a:p>
            <a:r>
              <a:rPr lang="ar-SA" smtClean="0"/>
              <a:t>أ. مشاعل المطلق</a:t>
            </a:r>
            <a:endParaRPr lang="ar-SA"/>
          </a:p>
        </p:txBody>
      </p:sp>
      <p:sp>
        <p:nvSpPr>
          <p:cNvPr id="5" name="Slide Number Placeholder 4"/>
          <p:cNvSpPr>
            <a:spLocks noGrp="1"/>
          </p:cNvSpPr>
          <p:nvPr>
            <p:ph type="sldNum" sz="quarter" idx="12"/>
          </p:nvPr>
        </p:nvSpPr>
        <p:spPr/>
        <p:txBody>
          <a:bodyPr/>
          <a:lstStyle/>
          <a:p>
            <a:fld id="{DD4414E4-B4EC-410C-BBD4-BA5F8305045F}" type="slidenum">
              <a:rPr lang="ar-SA" smtClean="0"/>
              <a:t>‹#›</a:t>
            </a:fld>
            <a:endParaRPr lang="ar-SA"/>
          </a:p>
        </p:txBody>
      </p:sp>
    </p:spTree>
    <p:extLst>
      <p:ext uri="{BB962C8B-B14F-4D97-AF65-F5344CB8AC3E}">
        <p14:creationId xmlns:p14="http://schemas.microsoft.com/office/powerpoint/2010/main" val="598362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A3E644-62E2-4E5F-9DF0-E0E6B55F7A43}" type="datetime1">
              <a:rPr lang="ar-SA" smtClean="0"/>
              <a:t>29/06/33</a:t>
            </a:fld>
            <a:endParaRPr lang="ar-SA"/>
          </a:p>
        </p:txBody>
      </p:sp>
      <p:sp>
        <p:nvSpPr>
          <p:cNvPr id="3" name="Footer Placeholder 2"/>
          <p:cNvSpPr>
            <a:spLocks noGrp="1"/>
          </p:cNvSpPr>
          <p:nvPr>
            <p:ph type="ftr" sz="quarter" idx="11"/>
          </p:nvPr>
        </p:nvSpPr>
        <p:spPr/>
        <p:txBody>
          <a:bodyPr/>
          <a:lstStyle/>
          <a:p>
            <a:r>
              <a:rPr lang="ar-SA" smtClean="0"/>
              <a:t>أ. مشاعل المطلق</a:t>
            </a:r>
            <a:endParaRPr lang="ar-SA"/>
          </a:p>
        </p:txBody>
      </p:sp>
      <p:sp>
        <p:nvSpPr>
          <p:cNvPr id="4" name="Slide Number Placeholder 3"/>
          <p:cNvSpPr>
            <a:spLocks noGrp="1"/>
          </p:cNvSpPr>
          <p:nvPr>
            <p:ph type="sldNum" sz="quarter" idx="12"/>
          </p:nvPr>
        </p:nvSpPr>
        <p:spPr/>
        <p:txBody>
          <a:bodyPr/>
          <a:lstStyle/>
          <a:p>
            <a:fld id="{DD4414E4-B4EC-410C-BBD4-BA5F8305045F}" type="slidenum">
              <a:rPr lang="ar-SA" smtClean="0"/>
              <a:t>‹#›</a:t>
            </a:fld>
            <a:endParaRPr lang="ar-SA"/>
          </a:p>
        </p:txBody>
      </p:sp>
    </p:spTree>
    <p:extLst>
      <p:ext uri="{BB962C8B-B14F-4D97-AF65-F5344CB8AC3E}">
        <p14:creationId xmlns:p14="http://schemas.microsoft.com/office/powerpoint/2010/main" val="3648807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86D926-930B-48A8-BFBC-22AA51640A1E}" type="datetime1">
              <a:rPr lang="ar-SA" smtClean="0"/>
              <a:t>29/06/33</a:t>
            </a:fld>
            <a:endParaRPr lang="ar-SA"/>
          </a:p>
        </p:txBody>
      </p:sp>
      <p:sp>
        <p:nvSpPr>
          <p:cNvPr id="6" name="Footer Placeholder 5"/>
          <p:cNvSpPr>
            <a:spLocks noGrp="1"/>
          </p:cNvSpPr>
          <p:nvPr>
            <p:ph type="ftr" sz="quarter" idx="11"/>
          </p:nvPr>
        </p:nvSpPr>
        <p:spPr/>
        <p:txBody>
          <a:bodyPr/>
          <a:lstStyle/>
          <a:p>
            <a:r>
              <a:rPr lang="ar-SA" smtClean="0"/>
              <a:t>أ. مشاعل المطلق</a:t>
            </a:r>
            <a:endParaRPr lang="ar-SA"/>
          </a:p>
        </p:txBody>
      </p:sp>
      <p:sp>
        <p:nvSpPr>
          <p:cNvPr id="7" name="Slide Number Placeholder 6"/>
          <p:cNvSpPr>
            <a:spLocks noGrp="1"/>
          </p:cNvSpPr>
          <p:nvPr>
            <p:ph type="sldNum" sz="quarter" idx="12"/>
          </p:nvPr>
        </p:nvSpPr>
        <p:spPr/>
        <p:txBody>
          <a:bodyPr/>
          <a:lstStyle/>
          <a:p>
            <a:fld id="{DD4414E4-B4EC-410C-BBD4-BA5F8305045F}" type="slidenum">
              <a:rPr lang="ar-SA" smtClean="0"/>
              <a:t>‹#›</a:t>
            </a:fld>
            <a:endParaRPr lang="ar-SA"/>
          </a:p>
        </p:txBody>
      </p:sp>
    </p:spTree>
    <p:extLst>
      <p:ext uri="{BB962C8B-B14F-4D97-AF65-F5344CB8AC3E}">
        <p14:creationId xmlns:p14="http://schemas.microsoft.com/office/powerpoint/2010/main" val="10868360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85C5F8-97A2-4DC6-BBC5-0AD93E2B0979}" type="datetime1">
              <a:rPr lang="ar-SA" smtClean="0"/>
              <a:t>29/06/33</a:t>
            </a:fld>
            <a:endParaRPr lang="ar-SA"/>
          </a:p>
        </p:txBody>
      </p:sp>
      <p:sp>
        <p:nvSpPr>
          <p:cNvPr id="6" name="Footer Placeholder 5"/>
          <p:cNvSpPr>
            <a:spLocks noGrp="1"/>
          </p:cNvSpPr>
          <p:nvPr>
            <p:ph type="ftr" sz="quarter" idx="11"/>
          </p:nvPr>
        </p:nvSpPr>
        <p:spPr/>
        <p:txBody>
          <a:bodyPr/>
          <a:lstStyle/>
          <a:p>
            <a:r>
              <a:rPr lang="ar-SA" smtClean="0"/>
              <a:t>أ. مشاعل المطلق</a:t>
            </a:r>
            <a:endParaRPr lang="ar-SA"/>
          </a:p>
        </p:txBody>
      </p:sp>
      <p:sp>
        <p:nvSpPr>
          <p:cNvPr id="7" name="Slide Number Placeholder 6"/>
          <p:cNvSpPr>
            <a:spLocks noGrp="1"/>
          </p:cNvSpPr>
          <p:nvPr>
            <p:ph type="sldNum" sz="quarter" idx="12"/>
          </p:nvPr>
        </p:nvSpPr>
        <p:spPr/>
        <p:txBody>
          <a:bodyPr/>
          <a:lstStyle/>
          <a:p>
            <a:fld id="{DD4414E4-B4EC-410C-BBD4-BA5F8305045F}" type="slidenum">
              <a:rPr lang="ar-SA" smtClean="0"/>
              <a:t>‹#›</a:t>
            </a:fld>
            <a:endParaRPr lang="ar-SA"/>
          </a:p>
        </p:txBody>
      </p:sp>
    </p:spTree>
    <p:extLst>
      <p:ext uri="{BB962C8B-B14F-4D97-AF65-F5344CB8AC3E}">
        <p14:creationId xmlns:p14="http://schemas.microsoft.com/office/powerpoint/2010/main" val="3434605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99261553-A8DE-4941-809B-E0E06F711D0E}" type="datetime1">
              <a:rPr lang="ar-SA" smtClean="0"/>
              <a:t>29/06/33</a:t>
            </a:fld>
            <a:endParaRPr lang="ar-SA"/>
          </a:p>
        </p:txBody>
      </p:sp>
      <p:sp>
        <p:nvSpPr>
          <p:cNvPr id="5" name="Footer Placeholder 4"/>
          <p:cNvSpPr>
            <a:spLocks noGrp="1"/>
          </p:cNvSpPr>
          <p:nvPr>
            <p:ph type="ftr" sz="quarter" idx="11"/>
          </p:nvPr>
        </p:nvSpPr>
        <p:spPr/>
        <p:txBody>
          <a:bodyPr/>
          <a:lstStyle/>
          <a:p>
            <a:r>
              <a:rPr lang="ar-SA" smtClean="0"/>
              <a:t>أ. مشاعل المطلق</a:t>
            </a:r>
            <a:endParaRPr lang="ar-SA"/>
          </a:p>
        </p:txBody>
      </p:sp>
      <p:sp>
        <p:nvSpPr>
          <p:cNvPr id="6" name="Slide Number Placeholder 5"/>
          <p:cNvSpPr>
            <a:spLocks noGrp="1"/>
          </p:cNvSpPr>
          <p:nvPr>
            <p:ph type="sldNum" sz="quarter" idx="12"/>
          </p:nvPr>
        </p:nvSpPr>
        <p:spPr/>
        <p:txBody>
          <a:bodyPr/>
          <a:lstStyle/>
          <a:p>
            <a:fld id="{DD4414E4-B4EC-410C-BBD4-BA5F8305045F}" type="slidenum">
              <a:rPr lang="ar-SA" smtClean="0"/>
              <a:t>‹#›</a:t>
            </a:fld>
            <a:endParaRPr lang="ar-SA"/>
          </a:p>
        </p:txBody>
      </p:sp>
    </p:spTree>
    <p:extLst>
      <p:ext uri="{BB962C8B-B14F-4D97-AF65-F5344CB8AC3E}">
        <p14:creationId xmlns:p14="http://schemas.microsoft.com/office/powerpoint/2010/main" val="1731088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951E6624-51C1-4B11-A777-C36380CEF7EA}" type="datetime1">
              <a:rPr lang="ar-SA" smtClean="0"/>
              <a:t>29/06/33</a:t>
            </a:fld>
            <a:endParaRPr lang="ar-SA"/>
          </a:p>
        </p:txBody>
      </p:sp>
      <p:sp>
        <p:nvSpPr>
          <p:cNvPr id="5" name="Footer Placeholder 4"/>
          <p:cNvSpPr>
            <a:spLocks noGrp="1"/>
          </p:cNvSpPr>
          <p:nvPr>
            <p:ph type="ftr" sz="quarter" idx="11"/>
          </p:nvPr>
        </p:nvSpPr>
        <p:spPr/>
        <p:txBody>
          <a:bodyPr/>
          <a:lstStyle/>
          <a:p>
            <a:r>
              <a:rPr lang="ar-SA" smtClean="0"/>
              <a:t>أ. مشاعل المطلق</a:t>
            </a:r>
            <a:endParaRPr lang="ar-SA"/>
          </a:p>
        </p:txBody>
      </p:sp>
      <p:sp>
        <p:nvSpPr>
          <p:cNvPr id="6" name="Slide Number Placeholder 5"/>
          <p:cNvSpPr>
            <a:spLocks noGrp="1"/>
          </p:cNvSpPr>
          <p:nvPr>
            <p:ph type="sldNum" sz="quarter" idx="12"/>
          </p:nvPr>
        </p:nvSpPr>
        <p:spPr/>
        <p:txBody>
          <a:bodyPr/>
          <a:lstStyle/>
          <a:p>
            <a:fld id="{DD4414E4-B4EC-410C-BBD4-BA5F8305045F}" type="slidenum">
              <a:rPr lang="ar-SA" smtClean="0"/>
              <a:t>‹#›</a:t>
            </a:fld>
            <a:endParaRPr lang="ar-SA"/>
          </a:p>
        </p:txBody>
      </p:sp>
    </p:spTree>
    <p:extLst>
      <p:ext uri="{BB962C8B-B14F-4D97-AF65-F5344CB8AC3E}">
        <p14:creationId xmlns:p14="http://schemas.microsoft.com/office/powerpoint/2010/main" val="2888717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6DBC94A6-EE7F-45C3-B748-506F5C7E6D75}" type="datetime1">
              <a:rPr lang="ar-SA" smtClean="0"/>
              <a:t>29/06/33</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r>
              <a:rPr lang="ar-SA" smtClean="0"/>
              <a:t>أ. مشاعل المطلق</a:t>
            </a:r>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DD4414E4-B4EC-410C-BBD4-BA5F8305045F}" type="slidenum">
              <a:rPr lang="ar-SA" smtClean="0"/>
              <a:t>‹#›</a:t>
            </a:fld>
            <a:endParaRPr lang="ar-SA"/>
          </a:p>
        </p:txBody>
      </p:sp>
    </p:spTree>
    <p:extLst>
      <p:ext uri="{BB962C8B-B14F-4D97-AF65-F5344CB8AC3E}">
        <p14:creationId xmlns:p14="http://schemas.microsoft.com/office/powerpoint/2010/main" val="3584602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2739629"/>
            <a:ext cx="7772400" cy="1470025"/>
          </a:xfrm>
        </p:spPr>
        <p:txBody>
          <a:bodyPr/>
          <a:lstStyle/>
          <a:p>
            <a:r>
              <a:rPr lang="en-US" b="1" dirty="0"/>
              <a:t>Windows Movie </a:t>
            </a:r>
            <a:r>
              <a:rPr lang="en-US" b="1" dirty="0" smtClean="0"/>
              <a:t>Maker</a:t>
            </a:r>
            <a:endParaRPr lang="ar-SA"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378437">
            <a:off x="390214" y="335601"/>
            <a:ext cx="2579839" cy="2579839"/>
          </a:xfrm>
          <a:prstGeom prst="rect">
            <a:avLst/>
          </a:prstGeom>
        </p:spPr>
      </p:pic>
      <p:sp>
        <p:nvSpPr>
          <p:cNvPr id="6" name="TextBox 5"/>
          <p:cNvSpPr txBox="1"/>
          <p:nvPr/>
        </p:nvSpPr>
        <p:spPr>
          <a:xfrm>
            <a:off x="2205743" y="4098049"/>
            <a:ext cx="4680520" cy="584775"/>
          </a:xfrm>
          <a:prstGeom prst="rect">
            <a:avLst/>
          </a:prstGeom>
          <a:noFill/>
        </p:spPr>
        <p:txBody>
          <a:bodyPr wrap="square" rtlCol="1">
            <a:spAutoFit/>
          </a:bodyPr>
          <a:lstStyle/>
          <a:p>
            <a:r>
              <a:rPr lang="ar-SA" sz="3200" b="1" dirty="0" smtClean="0"/>
              <a:t>برنامج صانع الأفلام من ويندوز</a:t>
            </a:r>
            <a:endParaRPr lang="ar-SA" sz="3200" b="1" dirty="0"/>
          </a:p>
        </p:txBody>
      </p:sp>
      <p:sp>
        <p:nvSpPr>
          <p:cNvPr id="7" name="Footer Placeholder 6"/>
          <p:cNvSpPr>
            <a:spLocks noGrp="1"/>
          </p:cNvSpPr>
          <p:nvPr>
            <p:ph type="ftr" sz="quarter" idx="11"/>
          </p:nvPr>
        </p:nvSpPr>
        <p:spPr/>
        <p:txBody>
          <a:bodyPr/>
          <a:lstStyle/>
          <a:p>
            <a:r>
              <a:rPr lang="ar-SA" smtClean="0"/>
              <a:t>أ. مشاعل المطلق</a:t>
            </a:r>
            <a:endParaRPr lang="ar-SA"/>
          </a:p>
        </p:txBody>
      </p:sp>
      <p:sp>
        <p:nvSpPr>
          <p:cNvPr id="8" name="Slide Number Placeholder 7"/>
          <p:cNvSpPr>
            <a:spLocks noGrp="1"/>
          </p:cNvSpPr>
          <p:nvPr>
            <p:ph type="sldNum" sz="quarter" idx="12"/>
          </p:nvPr>
        </p:nvSpPr>
        <p:spPr/>
        <p:txBody>
          <a:bodyPr/>
          <a:lstStyle/>
          <a:p>
            <a:fld id="{DD4414E4-B4EC-410C-BBD4-BA5F8305045F}" type="slidenum">
              <a:rPr lang="ar-SA" smtClean="0"/>
              <a:t>1</a:t>
            </a:fld>
            <a:endParaRPr lang="ar-SA"/>
          </a:p>
        </p:txBody>
      </p:sp>
    </p:spTree>
    <p:extLst>
      <p:ext uri="{BB962C8B-B14F-4D97-AF65-F5344CB8AC3E}">
        <p14:creationId xmlns:p14="http://schemas.microsoft.com/office/powerpoint/2010/main" val="13620731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a:t>ماهو الموفى ميكر ؟</a:t>
            </a:r>
            <a:endParaRPr lang="ar-SA" dirty="0"/>
          </a:p>
        </p:txBody>
      </p:sp>
      <p:sp>
        <p:nvSpPr>
          <p:cNvPr id="3" name="Content Placeholder 2"/>
          <p:cNvSpPr>
            <a:spLocks noGrp="1"/>
          </p:cNvSpPr>
          <p:nvPr>
            <p:ph idx="1"/>
          </p:nvPr>
        </p:nvSpPr>
        <p:spPr/>
        <p:txBody>
          <a:bodyPr>
            <a:normAutofit fontScale="92500" lnSpcReduction="20000"/>
          </a:bodyPr>
          <a:lstStyle/>
          <a:p>
            <a:pPr algn="just"/>
            <a:r>
              <a:rPr lang="ar-SA" dirty="0" smtClean="0"/>
              <a:t>هو برنامج لعمل </a:t>
            </a:r>
            <a:r>
              <a:rPr lang="ar-SA" dirty="0"/>
              <a:t>تحرير للفيديوهات والمونتاج من شركة ميكروسوفت </a:t>
            </a:r>
            <a:r>
              <a:rPr lang="ar-SA" dirty="0" smtClean="0"/>
              <a:t>و </a:t>
            </a:r>
            <a:r>
              <a:rPr lang="ar-SA" dirty="0"/>
              <a:t>يعتبر ممتاز حيث يسجل من الفيديو والكاميرا وكارت التلفزيون وكل صوت أي كان مصدره وعمل ألبومات للصور بأسلوب جميل بأصوات عليها وأيضاً التأثيرات والكتابات على الفيديو وغيرها من الأعمال الكثيرة وهو موجود داخل جهاز الكمبيوتر لكل شخص .</a:t>
            </a:r>
          </a:p>
          <a:p>
            <a:r>
              <a:rPr lang="ar-SA" dirty="0"/>
              <a:t/>
            </a:r>
            <a:br>
              <a:rPr lang="ar-SA" dirty="0"/>
            </a:br>
            <a:r>
              <a:rPr lang="ar-SA" dirty="0"/>
              <a:t>أنه من أفضل البرامج الخاصة بالإخراج وعمل المونتاج للصور الخاصة لقطات من الفيديو ومقاطع الجوال والأهم أنه سهل الإستخدام يستعمله الهواة والمحترفين معاً. </a:t>
            </a:r>
            <a:r>
              <a:rPr lang="ar-SA" dirty="0" smtClean="0"/>
              <a:t/>
            </a:r>
            <a:br>
              <a:rPr lang="ar-SA" dirty="0" smtClean="0"/>
            </a:br>
            <a:endParaRPr lang="ar-SA" dirty="0"/>
          </a:p>
        </p:txBody>
      </p:sp>
      <p:sp>
        <p:nvSpPr>
          <p:cNvPr id="4" name="Footer Placeholder 3"/>
          <p:cNvSpPr>
            <a:spLocks noGrp="1"/>
          </p:cNvSpPr>
          <p:nvPr>
            <p:ph type="ftr" sz="quarter" idx="11"/>
          </p:nvPr>
        </p:nvSpPr>
        <p:spPr/>
        <p:txBody>
          <a:bodyPr/>
          <a:lstStyle/>
          <a:p>
            <a:r>
              <a:rPr lang="ar-SA" smtClean="0"/>
              <a:t>أ. مشاعل المطلق</a:t>
            </a:r>
            <a:endParaRPr lang="ar-SA"/>
          </a:p>
        </p:txBody>
      </p:sp>
    </p:spTree>
    <p:extLst>
      <p:ext uri="{BB962C8B-B14F-4D97-AF65-F5344CB8AC3E}">
        <p14:creationId xmlns:p14="http://schemas.microsoft.com/office/powerpoint/2010/main" val="17399849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تشغيل </a:t>
            </a:r>
            <a:r>
              <a:rPr lang="ar-SA" b="1" dirty="0" smtClean="0"/>
              <a:t>البرنامج </a:t>
            </a:r>
            <a:r>
              <a:rPr lang="ar-SA" b="1" dirty="0"/>
              <a:t>:</a:t>
            </a:r>
            <a:endParaRPr lang="ar-SA" dirty="0"/>
          </a:p>
        </p:txBody>
      </p:sp>
      <p:sp>
        <p:nvSpPr>
          <p:cNvPr id="3" name="Content Placeholder 2"/>
          <p:cNvSpPr>
            <a:spLocks noGrp="1"/>
          </p:cNvSpPr>
          <p:nvPr>
            <p:ph idx="1"/>
          </p:nvPr>
        </p:nvSpPr>
        <p:spPr/>
        <p:txBody>
          <a:bodyPr/>
          <a:lstStyle/>
          <a:p>
            <a:r>
              <a:rPr lang="ar-SA" dirty="0"/>
              <a:t>البرنامج يأتي بشكل افتراضي مع نظام التشغيل ويندوز . </a:t>
            </a:r>
            <a:endParaRPr lang="ar-SA" dirty="0" smtClean="0"/>
          </a:p>
          <a:p>
            <a:r>
              <a:rPr lang="ar-SA" dirty="0" smtClean="0"/>
              <a:t>من قائمة :</a:t>
            </a:r>
            <a:r>
              <a:rPr lang="ar-SA" dirty="0"/>
              <a:t/>
            </a:r>
            <a:br>
              <a:rPr lang="ar-SA" dirty="0"/>
            </a:br>
            <a:r>
              <a:rPr lang="ar-SA" dirty="0"/>
              <a:t>إبدأ &gt; برامج &gt; برامج ملحقة </a:t>
            </a:r>
            <a:br>
              <a:rPr lang="ar-SA" dirty="0"/>
            </a:br>
            <a:r>
              <a:rPr lang="en-US" dirty="0"/>
              <a:t>Start &gt; All Programs &gt; </a:t>
            </a:r>
            <a:r>
              <a:rPr lang="en-US" dirty="0" smtClean="0"/>
              <a:t>Accessories</a:t>
            </a:r>
            <a:endParaRPr lang="ar-SA" dirty="0" smtClean="0"/>
          </a:p>
          <a:p>
            <a:pPr marL="0" indent="0">
              <a:buNone/>
            </a:pPr>
            <a:endParaRPr lang="en-US" dirty="0"/>
          </a:p>
          <a:p>
            <a:r>
              <a:rPr lang="ar-SA" dirty="0" smtClean="0"/>
              <a:t>اذا </a:t>
            </a:r>
            <a:r>
              <a:rPr lang="ar-SA" dirty="0"/>
              <a:t>لم </a:t>
            </a:r>
            <a:r>
              <a:rPr lang="ar-SA" dirty="0" smtClean="0"/>
              <a:t>يكن البرنامج </a:t>
            </a:r>
            <a:r>
              <a:rPr lang="ar-SA" dirty="0"/>
              <a:t>موجود لديك </a:t>
            </a:r>
            <a:r>
              <a:rPr lang="ar-SA" dirty="0" smtClean="0"/>
              <a:t>فقم بتحميله من </a:t>
            </a:r>
            <a:r>
              <a:rPr lang="ar-SA" dirty="0" smtClean="0"/>
              <a:t>الانترنت .</a:t>
            </a:r>
            <a:r>
              <a:rPr lang="ar-SA" dirty="0" smtClean="0"/>
              <a:t/>
            </a:r>
            <a:br>
              <a:rPr lang="ar-SA" dirty="0" smtClean="0"/>
            </a:br>
            <a:endParaRPr lang="ar-SA" dirty="0"/>
          </a:p>
        </p:txBody>
      </p:sp>
      <p:sp>
        <p:nvSpPr>
          <p:cNvPr id="4" name="Footer Placeholder 3"/>
          <p:cNvSpPr>
            <a:spLocks noGrp="1"/>
          </p:cNvSpPr>
          <p:nvPr>
            <p:ph type="ftr" sz="quarter" idx="11"/>
          </p:nvPr>
        </p:nvSpPr>
        <p:spPr/>
        <p:txBody>
          <a:bodyPr/>
          <a:lstStyle/>
          <a:p>
            <a:r>
              <a:rPr lang="ar-SA" smtClean="0"/>
              <a:t>أ. مشاعل المطلق</a:t>
            </a:r>
            <a:endParaRPr lang="ar-SA"/>
          </a:p>
        </p:txBody>
      </p:sp>
    </p:spTree>
    <p:extLst>
      <p:ext uri="{BB962C8B-B14F-4D97-AF65-F5344CB8AC3E}">
        <p14:creationId xmlns:p14="http://schemas.microsoft.com/office/powerpoint/2010/main" val="7227930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a:t>وظائف البرنامج</a:t>
            </a:r>
            <a:endParaRPr lang="ar-SA" dirty="0"/>
          </a:p>
        </p:txBody>
      </p:sp>
      <p:sp>
        <p:nvSpPr>
          <p:cNvPr id="3" name="Content Placeholder 2"/>
          <p:cNvSpPr>
            <a:spLocks noGrp="1"/>
          </p:cNvSpPr>
          <p:nvPr>
            <p:ph idx="1"/>
          </p:nvPr>
        </p:nvSpPr>
        <p:spPr>
          <a:xfrm>
            <a:off x="539552" y="1628800"/>
            <a:ext cx="8147248" cy="4869160"/>
          </a:xfrm>
        </p:spPr>
        <p:txBody>
          <a:bodyPr>
            <a:normAutofit/>
          </a:bodyPr>
          <a:lstStyle/>
          <a:p>
            <a:pPr>
              <a:buFont typeface="Wingdings" pitchFamily="2" charset="2"/>
              <a:buChar char="§"/>
            </a:pPr>
            <a:r>
              <a:rPr lang="ar-SA" sz="2800" b="1" dirty="0" smtClean="0"/>
              <a:t>إضافة </a:t>
            </a:r>
            <a:r>
              <a:rPr lang="ar-SA" sz="2800" b="1" dirty="0"/>
              <a:t>تأثيرات </a:t>
            </a:r>
            <a:r>
              <a:rPr lang="ar-SA" sz="2800" b="1" dirty="0" smtClean="0"/>
              <a:t>ومراحل </a:t>
            </a:r>
            <a:r>
              <a:rPr lang="ar-SA" sz="2800" b="1" dirty="0"/>
              <a:t>إنتقاليه بين مشاهد الصور أو </a:t>
            </a:r>
            <a:r>
              <a:rPr lang="ar-SA" sz="2800" b="1" dirty="0" smtClean="0"/>
              <a:t>الفيديو</a:t>
            </a:r>
            <a:r>
              <a:rPr lang="ar-SA" sz="2800" b="1" dirty="0"/>
              <a:t> </a:t>
            </a:r>
            <a:r>
              <a:rPr lang="ar-SA" sz="2800" b="1" dirty="0" smtClean="0"/>
              <a:t>.</a:t>
            </a:r>
          </a:p>
          <a:p>
            <a:pPr>
              <a:buFont typeface="Wingdings" pitchFamily="2" charset="2"/>
              <a:buChar char="§"/>
            </a:pPr>
            <a:r>
              <a:rPr lang="ar-SA" sz="2800" b="1" dirty="0" smtClean="0"/>
              <a:t>إمكانية </a:t>
            </a:r>
            <a:r>
              <a:rPr lang="ar-SA" sz="2800" b="1" dirty="0"/>
              <a:t>دمج و تقسيم الأفلام وحذف المشاهد الغير المرغوب فيها </a:t>
            </a:r>
            <a:r>
              <a:rPr lang="ar-SA" sz="2800" b="1" dirty="0" smtClean="0"/>
              <a:t>.</a:t>
            </a:r>
          </a:p>
          <a:p>
            <a:pPr>
              <a:buFont typeface="Wingdings" pitchFamily="2" charset="2"/>
              <a:buChar char="§"/>
            </a:pPr>
            <a:r>
              <a:rPr lang="ar-SA" sz="2800" b="1" dirty="0" smtClean="0"/>
              <a:t>فصل </a:t>
            </a:r>
            <a:r>
              <a:rPr lang="ar-SA" sz="2800" b="1" dirty="0"/>
              <a:t>الصوت عن الفيلم و إضافة أى صوت أخر </a:t>
            </a:r>
            <a:r>
              <a:rPr lang="ar-SA" sz="2800" b="1" dirty="0" smtClean="0"/>
              <a:t>مكانه .</a:t>
            </a:r>
          </a:p>
          <a:p>
            <a:pPr>
              <a:buFont typeface="Wingdings" pitchFamily="2" charset="2"/>
              <a:buChar char="§"/>
            </a:pPr>
            <a:r>
              <a:rPr lang="ar-SA" sz="2800" b="1" dirty="0" smtClean="0"/>
              <a:t>حفظ </a:t>
            </a:r>
            <a:r>
              <a:rPr lang="ar-SA" sz="2800" b="1" dirty="0"/>
              <a:t>حقوقك على كامل الفيلم بإضافة شعار أوصورة أو </a:t>
            </a:r>
            <a:r>
              <a:rPr lang="ar-SA" sz="2800" b="1" dirty="0" smtClean="0"/>
              <a:t>كتابة </a:t>
            </a:r>
            <a:r>
              <a:rPr lang="ar-SA" sz="2800" b="1" dirty="0" smtClean="0"/>
              <a:t>.</a:t>
            </a:r>
          </a:p>
          <a:p>
            <a:pPr>
              <a:buFont typeface="Wingdings" pitchFamily="2" charset="2"/>
              <a:buChar char="§"/>
            </a:pPr>
            <a:r>
              <a:rPr lang="ar-SA" sz="2800" b="1" dirty="0" smtClean="0"/>
              <a:t>تشغيل </a:t>
            </a:r>
            <a:r>
              <a:rPr lang="ar-SA" sz="2800" b="1" dirty="0"/>
              <a:t>خلفية </a:t>
            </a:r>
            <a:r>
              <a:rPr lang="ar-SA" sz="2800" b="1" dirty="0" smtClean="0"/>
              <a:t>صوتية </a:t>
            </a:r>
            <a:r>
              <a:rPr lang="ar-SA" sz="2800" b="1" dirty="0"/>
              <a:t>مع صوت الفيديو الأصلي مع التحكم </a:t>
            </a:r>
            <a:r>
              <a:rPr lang="ar-SA" sz="2800" b="1" dirty="0" smtClean="0"/>
              <a:t>بينهم </a:t>
            </a:r>
            <a:r>
              <a:rPr lang="ar-SA" sz="2800" b="1" dirty="0" smtClean="0"/>
              <a:t>.</a:t>
            </a:r>
          </a:p>
          <a:p>
            <a:pPr>
              <a:buFont typeface="Wingdings" pitchFamily="2" charset="2"/>
              <a:buChar char="§"/>
            </a:pPr>
            <a:r>
              <a:rPr lang="ar-SA" sz="2800" b="1" dirty="0" smtClean="0"/>
              <a:t>عمل </a:t>
            </a:r>
            <a:r>
              <a:rPr lang="ar-SA" sz="2800" b="1" dirty="0"/>
              <a:t>ترجمة للفيديو بطريقة إحترافية </a:t>
            </a:r>
            <a:r>
              <a:rPr lang="ar-SA" sz="2800" b="1" dirty="0" smtClean="0"/>
              <a:t>بكتابة </a:t>
            </a:r>
            <a:r>
              <a:rPr lang="ar-SA" sz="2800" b="1" dirty="0"/>
              <a:t>الترجمة على </a:t>
            </a:r>
            <a:r>
              <a:rPr lang="ar-SA" sz="2800" b="1" dirty="0" smtClean="0"/>
              <a:t>الفيلم </a:t>
            </a:r>
            <a:r>
              <a:rPr lang="ar-SA" sz="2800" b="1" dirty="0" smtClean="0"/>
              <a:t>.</a:t>
            </a:r>
          </a:p>
          <a:p>
            <a:pPr>
              <a:buFont typeface="Wingdings" pitchFamily="2" charset="2"/>
              <a:buChar char="§"/>
            </a:pPr>
            <a:r>
              <a:rPr lang="ar-SA" sz="2800" b="1" dirty="0" smtClean="0"/>
              <a:t>ضغط </a:t>
            </a:r>
            <a:r>
              <a:rPr lang="ar-SA" sz="2800" b="1" dirty="0"/>
              <a:t>ملفات الفيديو ذو المساحات الكبيرة بحجم أقل بكثير </a:t>
            </a:r>
            <a:r>
              <a:rPr lang="ar-SA" sz="2800" b="1" dirty="0" smtClean="0"/>
              <a:t>.</a:t>
            </a:r>
            <a:endParaRPr lang="ar-SA" sz="2800" dirty="0"/>
          </a:p>
        </p:txBody>
      </p:sp>
      <p:sp>
        <p:nvSpPr>
          <p:cNvPr id="4" name="Footer Placeholder 3"/>
          <p:cNvSpPr>
            <a:spLocks noGrp="1"/>
          </p:cNvSpPr>
          <p:nvPr>
            <p:ph type="ftr" sz="quarter" idx="11"/>
          </p:nvPr>
        </p:nvSpPr>
        <p:spPr/>
        <p:txBody>
          <a:bodyPr/>
          <a:lstStyle/>
          <a:p>
            <a:r>
              <a:rPr lang="ar-SA" smtClean="0"/>
              <a:t>أ. مشاعل المطلق</a:t>
            </a:r>
            <a:endParaRPr lang="ar-SA"/>
          </a:p>
        </p:txBody>
      </p:sp>
    </p:spTree>
    <p:extLst>
      <p:ext uri="{BB962C8B-B14F-4D97-AF65-F5344CB8AC3E}">
        <p14:creationId xmlns:p14="http://schemas.microsoft.com/office/powerpoint/2010/main" val="26116121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a:t>وظائف البرنامج</a:t>
            </a:r>
            <a:endParaRPr lang="ar-SA" dirty="0"/>
          </a:p>
        </p:txBody>
      </p:sp>
      <p:sp>
        <p:nvSpPr>
          <p:cNvPr id="3" name="Content Placeholder 2"/>
          <p:cNvSpPr>
            <a:spLocks noGrp="1"/>
          </p:cNvSpPr>
          <p:nvPr>
            <p:ph idx="1"/>
          </p:nvPr>
        </p:nvSpPr>
        <p:spPr>
          <a:xfrm>
            <a:off x="457200" y="1600200"/>
            <a:ext cx="8291264" cy="3989040"/>
          </a:xfrm>
        </p:spPr>
        <p:txBody>
          <a:bodyPr>
            <a:normAutofit/>
          </a:bodyPr>
          <a:lstStyle/>
          <a:p>
            <a:pPr>
              <a:buFont typeface="Wingdings" pitchFamily="2" charset="2"/>
              <a:buChar char="§"/>
            </a:pPr>
            <a:r>
              <a:rPr lang="ar-SA" sz="2800" b="1" dirty="0"/>
              <a:t>دمج </a:t>
            </a:r>
            <a:r>
              <a:rPr lang="ar-SA" sz="2800" b="1" dirty="0"/>
              <a:t>ملفات </a:t>
            </a:r>
            <a:r>
              <a:rPr lang="ar-SA" sz="2800" b="1" dirty="0"/>
              <a:t>الفيديو </a:t>
            </a:r>
            <a:r>
              <a:rPr lang="ar-SA" sz="2800" b="1" dirty="0"/>
              <a:t>في مقطع فيديو </a:t>
            </a:r>
            <a:r>
              <a:rPr lang="ar-SA" sz="2800" b="1" dirty="0"/>
              <a:t>واحد </a:t>
            </a:r>
            <a:r>
              <a:rPr lang="ar-SA" sz="2800" b="1" dirty="0" smtClean="0"/>
              <a:t>.</a:t>
            </a:r>
          </a:p>
          <a:p>
            <a:pPr>
              <a:buFont typeface="Wingdings" pitchFamily="2" charset="2"/>
              <a:buChar char="§"/>
            </a:pPr>
            <a:r>
              <a:rPr lang="ar-SA" sz="2800" b="1" dirty="0" smtClean="0"/>
              <a:t>دمج </a:t>
            </a:r>
            <a:r>
              <a:rPr lang="ar-SA" sz="2800" b="1" dirty="0"/>
              <a:t>ملفات الصوت في مقطع صوتي </a:t>
            </a:r>
            <a:r>
              <a:rPr lang="ar-SA" sz="2800" b="1" dirty="0"/>
              <a:t>واحد </a:t>
            </a:r>
            <a:r>
              <a:rPr lang="ar-SA" sz="2800" b="1" dirty="0" smtClean="0"/>
              <a:t>.</a:t>
            </a:r>
          </a:p>
          <a:p>
            <a:pPr>
              <a:buFont typeface="Wingdings" pitchFamily="2" charset="2"/>
              <a:buChar char="§"/>
            </a:pPr>
            <a:r>
              <a:rPr lang="ar-SA" sz="2800" b="1" dirty="0" smtClean="0"/>
              <a:t>تقطيع ملفات الفيديو و </a:t>
            </a:r>
            <a:r>
              <a:rPr lang="ar-SA" sz="2800" b="1" dirty="0"/>
              <a:t>الصوت </a:t>
            </a:r>
            <a:r>
              <a:rPr lang="ar-SA" sz="2800" b="1" dirty="0" smtClean="0"/>
              <a:t>كما </a:t>
            </a:r>
            <a:r>
              <a:rPr lang="ar-SA" sz="2800" b="1" dirty="0"/>
              <a:t>ثم حفظ اي مقطع منها </a:t>
            </a:r>
            <a:r>
              <a:rPr lang="ar-SA" sz="2800" b="1" dirty="0" smtClean="0"/>
              <a:t>.</a:t>
            </a:r>
          </a:p>
          <a:p>
            <a:pPr>
              <a:buFont typeface="Wingdings" pitchFamily="2" charset="2"/>
              <a:buChar char="§"/>
            </a:pPr>
            <a:r>
              <a:rPr lang="ar-SA" sz="2800" b="1" dirty="0" smtClean="0"/>
              <a:t>يقوم </a:t>
            </a:r>
            <a:r>
              <a:rPr lang="ar-SA" sz="2800" b="1" dirty="0"/>
              <a:t>بعمل فلترات جميلة على الصورة أو أي مقطع لملفات الفيديو </a:t>
            </a:r>
            <a:r>
              <a:rPr lang="ar-SA" sz="2800" b="1" dirty="0" smtClean="0"/>
              <a:t>.</a:t>
            </a:r>
          </a:p>
          <a:p>
            <a:pPr>
              <a:buFont typeface="Wingdings" pitchFamily="2" charset="2"/>
              <a:buChar char="§"/>
            </a:pPr>
            <a:r>
              <a:rPr lang="ar-SA" sz="2800" b="1" dirty="0" smtClean="0"/>
              <a:t>يمكن </a:t>
            </a:r>
            <a:r>
              <a:rPr lang="ar-SA" sz="2800" b="1" dirty="0"/>
              <a:t>وصله </a:t>
            </a:r>
            <a:r>
              <a:rPr lang="ar-SA" sz="2800" b="1" dirty="0" smtClean="0"/>
              <a:t>بالكاميرا </a:t>
            </a:r>
            <a:r>
              <a:rPr lang="ar-SA" sz="2800" b="1" dirty="0"/>
              <a:t>والتسجيل مباشرة منهم ثم </a:t>
            </a:r>
            <a:r>
              <a:rPr lang="ar-SA" sz="2800" b="1" dirty="0"/>
              <a:t>الحفظ </a:t>
            </a:r>
            <a:r>
              <a:rPr lang="ar-SA" sz="2800" b="1" dirty="0" smtClean="0"/>
              <a:t>.</a:t>
            </a:r>
          </a:p>
          <a:p>
            <a:pPr>
              <a:buFont typeface="Wingdings" pitchFamily="2" charset="2"/>
              <a:buChar char="§"/>
            </a:pPr>
            <a:r>
              <a:rPr lang="ar-SA" sz="2800" b="1" dirty="0" smtClean="0"/>
              <a:t>إلتقاط </a:t>
            </a:r>
            <a:r>
              <a:rPr lang="ar-SA" sz="2800" b="1" dirty="0"/>
              <a:t>اي صورة من الفيلم في هيئة </a:t>
            </a:r>
            <a:r>
              <a:rPr lang="ar-SA" sz="2800" b="1" dirty="0"/>
              <a:t>صورة .</a:t>
            </a:r>
            <a:endParaRPr lang="ar-SA" sz="2800" b="1" dirty="0"/>
          </a:p>
        </p:txBody>
      </p:sp>
      <p:sp>
        <p:nvSpPr>
          <p:cNvPr id="4" name="Footer Placeholder 3"/>
          <p:cNvSpPr>
            <a:spLocks noGrp="1"/>
          </p:cNvSpPr>
          <p:nvPr>
            <p:ph type="ftr" sz="quarter" idx="11"/>
          </p:nvPr>
        </p:nvSpPr>
        <p:spPr/>
        <p:txBody>
          <a:bodyPr/>
          <a:lstStyle/>
          <a:p>
            <a:r>
              <a:rPr lang="ar-SA" smtClean="0"/>
              <a:t>أ. مشاعل المطلق</a:t>
            </a:r>
            <a:endParaRPr lang="ar-SA"/>
          </a:p>
        </p:txBody>
      </p:sp>
    </p:spTree>
    <p:extLst>
      <p:ext uri="{BB962C8B-B14F-4D97-AF65-F5344CB8AC3E}">
        <p14:creationId xmlns:p14="http://schemas.microsoft.com/office/powerpoint/2010/main" val="39700052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طرق حفظ الملف في البرنامج :</a:t>
            </a:r>
            <a:endParaRPr lang="ar-SA" b="1" dirty="0"/>
          </a:p>
        </p:txBody>
      </p:sp>
      <p:sp>
        <p:nvSpPr>
          <p:cNvPr id="3" name="Content Placeholder 2"/>
          <p:cNvSpPr>
            <a:spLocks noGrp="1"/>
          </p:cNvSpPr>
          <p:nvPr>
            <p:ph idx="1"/>
          </p:nvPr>
        </p:nvSpPr>
        <p:spPr>
          <a:xfrm>
            <a:off x="457200" y="1600200"/>
            <a:ext cx="8219256" cy="4709120"/>
          </a:xfrm>
        </p:spPr>
        <p:txBody>
          <a:bodyPr>
            <a:normAutofit/>
          </a:bodyPr>
          <a:lstStyle/>
          <a:p>
            <a:r>
              <a:rPr lang="ar-SA" b="1" u="sng" dirty="0" smtClean="0"/>
              <a:t>حفظ كفلم :</a:t>
            </a:r>
          </a:p>
          <a:p>
            <a:pPr marL="0" indent="0">
              <a:buNone/>
            </a:pPr>
            <a:r>
              <a:rPr lang="ar-SA" dirty="0" smtClean="0"/>
              <a:t>لفتحه بصيغة فيديو على الكمبيوتر</a:t>
            </a:r>
          </a:p>
          <a:p>
            <a:pPr marL="0" indent="0">
              <a:buNone/>
            </a:pPr>
            <a:r>
              <a:rPr lang="ar-SA" dirty="0" smtClean="0"/>
              <a:t> أو إي جهاز محمول أو إرساله </a:t>
            </a:r>
          </a:p>
          <a:p>
            <a:pPr marL="0" indent="0">
              <a:buNone/>
            </a:pPr>
            <a:r>
              <a:rPr lang="ar-SA" dirty="0" smtClean="0"/>
              <a:t>بالبريد الإلكتروني و بأحجام </a:t>
            </a:r>
          </a:p>
          <a:p>
            <a:pPr marL="0" indent="0">
              <a:buNone/>
            </a:pPr>
            <a:r>
              <a:rPr lang="ar-SA" dirty="0" smtClean="0"/>
              <a:t>مختلفة حسب دقة العرض.</a:t>
            </a:r>
          </a:p>
          <a:p>
            <a:r>
              <a:rPr lang="ar-SA" b="1" u="sng" dirty="0"/>
              <a:t>حفظ كمشروع :</a:t>
            </a:r>
          </a:p>
          <a:p>
            <a:pPr marL="0" indent="0">
              <a:buNone/>
            </a:pPr>
            <a:r>
              <a:rPr lang="ar-SA" dirty="0"/>
              <a:t>للتمكن من إعادة فتحه </a:t>
            </a:r>
            <a:endParaRPr lang="ar-SA" dirty="0" smtClean="0"/>
          </a:p>
          <a:p>
            <a:pPr marL="0" indent="0">
              <a:buNone/>
            </a:pPr>
            <a:r>
              <a:rPr lang="ar-SA" dirty="0" smtClean="0"/>
              <a:t>و </a:t>
            </a:r>
            <a:r>
              <a:rPr lang="ar-SA" dirty="0"/>
              <a:t>عمل تعديلات عليه .</a:t>
            </a:r>
          </a:p>
          <a:p>
            <a:pPr marL="0" indent="0">
              <a:buNone/>
            </a:pPr>
            <a:endParaRPr lang="ar-SA"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66187" r="-1" b="35252"/>
          <a:stretch/>
        </p:blipFill>
        <p:spPr>
          <a:xfrm>
            <a:off x="391886" y="1652814"/>
            <a:ext cx="3748066" cy="4306306"/>
          </a:xfrm>
          <a:prstGeom prst="rect">
            <a:avLst/>
          </a:prstGeom>
        </p:spPr>
      </p:pic>
      <p:sp>
        <p:nvSpPr>
          <p:cNvPr id="5" name="Footer Placeholder 4"/>
          <p:cNvSpPr>
            <a:spLocks noGrp="1"/>
          </p:cNvSpPr>
          <p:nvPr>
            <p:ph type="ftr" sz="quarter" idx="11"/>
          </p:nvPr>
        </p:nvSpPr>
        <p:spPr/>
        <p:txBody>
          <a:bodyPr/>
          <a:lstStyle/>
          <a:p>
            <a:r>
              <a:rPr lang="ar-SA" smtClean="0"/>
              <a:t>أ. مشاعل المطلق</a:t>
            </a:r>
            <a:endParaRPr lang="ar-SA"/>
          </a:p>
        </p:txBody>
      </p:sp>
    </p:spTree>
    <p:extLst>
      <p:ext uri="{BB962C8B-B14F-4D97-AF65-F5344CB8AC3E}">
        <p14:creationId xmlns:p14="http://schemas.microsoft.com/office/powerpoint/2010/main" val="288048674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93</TotalTime>
  <Words>183</Words>
  <Application>Microsoft Office PowerPoint</Application>
  <PresentationFormat>On-screen Show (4:3)</PresentationFormat>
  <Paragraphs>42</Paragraphs>
  <Slides>6</Slides>
  <Notes>1</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Windows Movie Maker</vt:lpstr>
      <vt:lpstr>ماهو الموفى ميكر ؟</vt:lpstr>
      <vt:lpstr>تشغيل البرنامج :</vt:lpstr>
      <vt:lpstr>وظائف البرنامج</vt:lpstr>
      <vt:lpstr>وظائف البرنامج</vt:lpstr>
      <vt:lpstr>طرق حفظ الملف في البرنامج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Windows Movie Maker</dc:title>
  <dc:creator>admin</dc:creator>
  <cp:lastModifiedBy>admin</cp:lastModifiedBy>
  <cp:revision>6</cp:revision>
  <dcterms:created xsi:type="dcterms:W3CDTF">2012-05-19T13:23:33Z</dcterms:created>
  <dcterms:modified xsi:type="dcterms:W3CDTF">2012-05-20T15:29:34Z</dcterms:modified>
</cp:coreProperties>
</file>