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31"/>
  </p:notesMasterIdLst>
  <p:sldIdLst>
    <p:sldId id="256" r:id="rId2"/>
    <p:sldId id="291" r:id="rId3"/>
    <p:sldId id="257" r:id="rId4"/>
    <p:sldId id="258" r:id="rId5"/>
    <p:sldId id="259" r:id="rId6"/>
    <p:sldId id="261" r:id="rId7"/>
    <p:sldId id="262" r:id="rId8"/>
    <p:sldId id="265" r:id="rId9"/>
    <p:sldId id="266" r:id="rId10"/>
    <p:sldId id="292" r:id="rId11"/>
    <p:sldId id="29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74" r:id="rId28"/>
    <p:sldId id="275" r:id="rId29"/>
    <p:sldId id="276" r:id="rId3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1ECA56-E933-41EA-8CAD-7F5ED32B686C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22203E7C-BDEA-426F-A4B2-0A0F15C9E10A}">
      <dgm:prSet phldrT="[نص]" custT="1"/>
      <dgm:spPr/>
      <dgm:t>
        <a:bodyPr/>
        <a:lstStyle/>
        <a:p>
          <a:pPr rtl="1"/>
          <a:r>
            <a:rPr lang="ar-SA" sz="1600" b="1" dirty="0" smtClean="0"/>
            <a:t>جوانب </a:t>
          </a:r>
          <a:r>
            <a:rPr lang="ar-SA" sz="1600" b="1" dirty="0"/>
            <a:t>تكنولوجيا التعليم الإلكتروني</a:t>
          </a:r>
        </a:p>
      </dgm:t>
    </dgm:pt>
    <dgm:pt modelId="{4D31B827-3347-4A09-B019-5F08ABFAB3E0}" type="parTrans" cxnId="{A3AA1DCD-ABAA-492A-A37E-CD3588FCD00E}">
      <dgm:prSet/>
      <dgm:spPr/>
      <dgm:t>
        <a:bodyPr/>
        <a:lstStyle/>
        <a:p>
          <a:pPr rtl="1"/>
          <a:endParaRPr lang="ar-SA" sz="1600" b="1"/>
        </a:p>
      </dgm:t>
    </dgm:pt>
    <dgm:pt modelId="{47747B69-D9B5-47DC-9A39-6D76D6296B25}" type="sibTrans" cxnId="{A3AA1DCD-ABAA-492A-A37E-CD3588FCD00E}">
      <dgm:prSet/>
      <dgm:spPr/>
      <dgm:t>
        <a:bodyPr/>
        <a:lstStyle/>
        <a:p>
          <a:pPr rtl="1"/>
          <a:endParaRPr lang="ar-SA" sz="1600" b="1"/>
        </a:p>
      </dgm:t>
    </dgm:pt>
    <dgm:pt modelId="{3D172D30-B9BB-4371-933F-6854D574ECDE}">
      <dgm:prSet phldrT="[نص]" custT="1"/>
      <dgm:spPr/>
      <dgm:t>
        <a:bodyPr/>
        <a:lstStyle/>
        <a:p>
          <a:pPr rtl="1"/>
          <a:r>
            <a:rPr lang="ar-SA" sz="1600" b="1"/>
            <a:t>الجانب المادي</a:t>
          </a:r>
        </a:p>
      </dgm:t>
    </dgm:pt>
    <dgm:pt modelId="{B21BDC4A-928C-42F7-B7AE-7BA74BB7A10B}" type="parTrans" cxnId="{FED16654-DDB7-4496-87FB-6B9DB9FCAF95}">
      <dgm:prSet custT="1"/>
      <dgm:spPr/>
      <dgm:t>
        <a:bodyPr/>
        <a:lstStyle/>
        <a:p>
          <a:pPr rtl="1"/>
          <a:endParaRPr lang="ar-SA" sz="1600" b="1"/>
        </a:p>
      </dgm:t>
    </dgm:pt>
    <dgm:pt modelId="{5D227376-2AC7-4A38-B625-9CDDA3C38F04}" type="sibTrans" cxnId="{FED16654-DDB7-4496-87FB-6B9DB9FCAF95}">
      <dgm:prSet/>
      <dgm:spPr/>
      <dgm:t>
        <a:bodyPr/>
        <a:lstStyle/>
        <a:p>
          <a:pPr rtl="1"/>
          <a:endParaRPr lang="ar-SA" sz="1600" b="1"/>
        </a:p>
      </dgm:t>
    </dgm:pt>
    <dgm:pt modelId="{957B039F-DE85-44D1-8B60-AB1C1405E8DD}">
      <dgm:prSet phldrT="[نص]" custT="1"/>
      <dgm:spPr/>
      <dgm:t>
        <a:bodyPr/>
        <a:lstStyle/>
        <a:p>
          <a:pPr rtl="1"/>
          <a:r>
            <a:rPr lang="ar-SA" sz="1600" b="1" dirty="0"/>
            <a:t>الجانب البشري</a:t>
          </a:r>
        </a:p>
      </dgm:t>
    </dgm:pt>
    <dgm:pt modelId="{00786FFA-6018-4687-954F-4EA8C17757C5}" type="parTrans" cxnId="{00B5CC96-696C-4327-81B7-780728237DDB}">
      <dgm:prSet custT="1"/>
      <dgm:spPr/>
      <dgm:t>
        <a:bodyPr/>
        <a:lstStyle/>
        <a:p>
          <a:pPr rtl="1"/>
          <a:endParaRPr lang="ar-SA" sz="1600" b="1"/>
        </a:p>
      </dgm:t>
    </dgm:pt>
    <dgm:pt modelId="{E6F02B71-937A-4CC5-A0C6-28D68BCC95D9}" type="sibTrans" cxnId="{00B5CC96-696C-4327-81B7-780728237DDB}">
      <dgm:prSet/>
      <dgm:spPr/>
      <dgm:t>
        <a:bodyPr/>
        <a:lstStyle/>
        <a:p>
          <a:pPr rtl="1"/>
          <a:endParaRPr lang="ar-SA" sz="1600" b="1"/>
        </a:p>
      </dgm:t>
    </dgm:pt>
    <dgm:pt modelId="{A0BFDE1E-39A0-432A-A89C-07DA93A7314E}">
      <dgm:prSet phldrT="[نص]" custT="1"/>
      <dgm:spPr/>
      <dgm:t>
        <a:bodyPr/>
        <a:lstStyle/>
        <a:p>
          <a:pPr rtl="1"/>
          <a:r>
            <a:rPr lang="ar-SA" sz="1600" b="1"/>
            <a:t>الدارسين</a:t>
          </a:r>
        </a:p>
      </dgm:t>
    </dgm:pt>
    <dgm:pt modelId="{8F2A0469-49A8-4CAD-B995-0D628129347E}" type="parTrans" cxnId="{638416A7-8403-4586-8DE7-163D9E14530E}">
      <dgm:prSet custT="1"/>
      <dgm:spPr/>
      <dgm:t>
        <a:bodyPr/>
        <a:lstStyle/>
        <a:p>
          <a:pPr rtl="1"/>
          <a:endParaRPr lang="ar-SA" sz="1600" b="1"/>
        </a:p>
      </dgm:t>
    </dgm:pt>
    <dgm:pt modelId="{3EBE1153-7F7E-4AD1-A964-131BE2612AE4}" type="sibTrans" cxnId="{638416A7-8403-4586-8DE7-163D9E14530E}">
      <dgm:prSet/>
      <dgm:spPr/>
      <dgm:t>
        <a:bodyPr/>
        <a:lstStyle/>
        <a:p>
          <a:pPr rtl="1"/>
          <a:endParaRPr lang="ar-SA" sz="1600" b="1"/>
        </a:p>
      </dgm:t>
    </dgm:pt>
    <dgm:pt modelId="{D7BFB197-897A-42C3-A942-049062925CD5}">
      <dgm:prSet custT="1"/>
      <dgm:spPr/>
      <dgm:t>
        <a:bodyPr/>
        <a:lstStyle/>
        <a:p>
          <a:pPr rtl="1"/>
          <a:r>
            <a:rPr lang="ar-SA" sz="1600" b="1"/>
            <a:t>المنتجين</a:t>
          </a:r>
        </a:p>
      </dgm:t>
    </dgm:pt>
    <dgm:pt modelId="{B74A2F63-BD60-47D3-852F-6DDFBE9EAF94}" type="parTrans" cxnId="{1E94177D-7CE4-40EC-B505-47155691FD71}">
      <dgm:prSet custT="1"/>
      <dgm:spPr/>
      <dgm:t>
        <a:bodyPr/>
        <a:lstStyle/>
        <a:p>
          <a:pPr rtl="1"/>
          <a:endParaRPr lang="ar-SA" sz="1600" b="1"/>
        </a:p>
      </dgm:t>
    </dgm:pt>
    <dgm:pt modelId="{D212E2FA-9A3A-402F-BB9D-5743CFEA8640}" type="sibTrans" cxnId="{1E94177D-7CE4-40EC-B505-47155691FD71}">
      <dgm:prSet/>
      <dgm:spPr/>
      <dgm:t>
        <a:bodyPr/>
        <a:lstStyle/>
        <a:p>
          <a:pPr rtl="1"/>
          <a:endParaRPr lang="ar-SA" sz="1600" b="1"/>
        </a:p>
      </dgm:t>
    </dgm:pt>
    <dgm:pt modelId="{E2573B30-32E1-427B-BDDE-DC28059D2461}">
      <dgm:prSet custT="1"/>
      <dgm:spPr/>
      <dgm:t>
        <a:bodyPr/>
        <a:lstStyle/>
        <a:p>
          <a:pPr rtl="1"/>
          <a:r>
            <a:rPr lang="ar-SA" sz="1600" b="1"/>
            <a:t>المستضيف</a:t>
          </a:r>
        </a:p>
      </dgm:t>
    </dgm:pt>
    <dgm:pt modelId="{A7EB90F0-D817-4013-8833-404086EBE709}" type="parTrans" cxnId="{DAD19107-E4E1-4D8F-B461-9DD4C48B08BF}">
      <dgm:prSet custT="1"/>
      <dgm:spPr/>
      <dgm:t>
        <a:bodyPr/>
        <a:lstStyle/>
        <a:p>
          <a:pPr rtl="1"/>
          <a:endParaRPr lang="ar-SA" sz="1600" b="1"/>
        </a:p>
      </dgm:t>
    </dgm:pt>
    <dgm:pt modelId="{B652E3E9-876B-40BC-913F-721824B90C5B}" type="sibTrans" cxnId="{DAD19107-E4E1-4D8F-B461-9DD4C48B08BF}">
      <dgm:prSet/>
      <dgm:spPr/>
      <dgm:t>
        <a:bodyPr/>
        <a:lstStyle/>
        <a:p>
          <a:pPr rtl="1"/>
          <a:endParaRPr lang="ar-SA" sz="1600" b="1"/>
        </a:p>
      </dgm:t>
    </dgm:pt>
    <dgm:pt modelId="{0DE754C7-DA5A-4FCD-8356-B1B228AC7C59}">
      <dgm:prSet custT="1"/>
      <dgm:spPr/>
      <dgm:t>
        <a:bodyPr/>
        <a:lstStyle/>
        <a:p>
          <a:pPr rtl="1"/>
          <a:r>
            <a:rPr lang="ar-SA" sz="1600" b="1"/>
            <a:t>المشرفين</a:t>
          </a:r>
        </a:p>
      </dgm:t>
    </dgm:pt>
    <dgm:pt modelId="{3436815C-BBBB-489E-BA51-DDCD1BE0247D}" type="parTrans" cxnId="{5BC38538-5969-426A-945F-721FCA41EA85}">
      <dgm:prSet custT="1"/>
      <dgm:spPr/>
      <dgm:t>
        <a:bodyPr/>
        <a:lstStyle/>
        <a:p>
          <a:pPr rtl="1"/>
          <a:endParaRPr lang="ar-SA" sz="1600" b="1"/>
        </a:p>
      </dgm:t>
    </dgm:pt>
    <dgm:pt modelId="{A96F8171-E234-4A58-A846-A7E9F4F9F207}" type="sibTrans" cxnId="{5BC38538-5969-426A-945F-721FCA41EA85}">
      <dgm:prSet/>
      <dgm:spPr/>
      <dgm:t>
        <a:bodyPr/>
        <a:lstStyle/>
        <a:p>
          <a:pPr rtl="1"/>
          <a:endParaRPr lang="ar-SA" sz="1600" b="1"/>
        </a:p>
      </dgm:t>
    </dgm:pt>
    <dgm:pt modelId="{0B9FBD51-21C4-4FF2-8C04-41A433C2FB36}">
      <dgm:prSet custT="1"/>
      <dgm:spPr/>
      <dgm:t>
        <a:bodyPr/>
        <a:lstStyle/>
        <a:p>
          <a:pPr rtl="1"/>
          <a:r>
            <a:rPr lang="ar-SA" sz="1600" b="1"/>
            <a:t>توصيلات</a:t>
          </a:r>
        </a:p>
      </dgm:t>
    </dgm:pt>
    <dgm:pt modelId="{3AF08085-F0B8-4F6A-83E2-5A4C88F0D2EC}" type="parTrans" cxnId="{52272606-F5A0-4887-A103-EDA1384E8CEA}">
      <dgm:prSet custT="1"/>
      <dgm:spPr/>
      <dgm:t>
        <a:bodyPr/>
        <a:lstStyle/>
        <a:p>
          <a:pPr rtl="1"/>
          <a:endParaRPr lang="ar-SA" sz="1600" b="1"/>
        </a:p>
      </dgm:t>
    </dgm:pt>
    <dgm:pt modelId="{44DB1BF3-31F8-44EC-ACCD-D2F4A5617175}" type="sibTrans" cxnId="{52272606-F5A0-4887-A103-EDA1384E8CEA}">
      <dgm:prSet/>
      <dgm:spPr/>
      <dgm:t>
        <a:bodyPr/>
        <a:lstStyle/>
        <a:p>
          <a:pPr rtl="1"/>
          <a:endParaRPr lang="ar-SA" sz="1600" b="1"/>
        </a:p>
      </dgm:t>
    </dgm:pt>
    <dgm:pt modelId="{C0BFEEBC-54F2-4854-9967-1BE744A7D44E}">
      <dgm:prSet custT="1"/>
      <dgm:spPr/>
      <dgm:t>
        <a:bodyPr/>
        <a:lstStyle/>
        <a:p>
          <a:pPr rtl="1"/>
          <a:r>
            <a:rPr lang="ar-SA" sz="1600" b="1"/>
            <a:t>معدات</a:t>
          </a:r>
        </a:p>
      </dgm:t>
    </dgm:pt>
    <dgm:pt modelId="{A2C21A9F-A2FA-44C2-A230-FF20D3944146}" type="parTrans" cxnId="{0E23F528-5DA1-4D3F-A969-DD2B419171EE}">
      <dgm:prSet custT="1"/>
      <dgm:spPr/>
      <dgm:t>
        <a:bodyPr/>
        <a:lstStyle/>
        <a:p>
          <a:pPr rtl="1"/>
          <a:endParaRPr lang="ar-SA" sz="1600" b="1"/>
        </a:p>
      </dgm:t>
    </dgm:pt>
    <dgm:pt modelId="{4B965F9E-FDEC-4A72-9400-4E415DC88540}" type="sibTrans" cxnId="{0E23F528-5DA1-4D3F-A969-DD2B419171EE}">
      <dgm:prSet/>
      <dgm:spPr/>
      <dgm:t>
        <a:bodyPr/>
        <a:lstStyle/>
        <a:p>
          <a:pPr rtl="1"/>
          <a:endParaRPr lang="ar-SA" sz="1600" b="1"/>
        </a:p>
      </dgm:t>
    </dgm:pt>
    <dgm:pt modelId="{D40B9873-5871-4AE6-A6A6-DEE0D5030E80}">
      <dgm:prSet custT="1"/>
      <dgm:spPr/>
      <dgm:t>
        <a:bodyPr/>
        <a:lstStyle/>
        <a:p>
          <a:pPr rtl="1"/>
          <a:r>
            <a:rPr lang="ar-SA" sz="1600" b="1"/>
            <a:t>اجهزة</a:t>
          </a:r>
        </a:p>
      </dgm:t>
    </dgm:pt>
    <dgm:pt modelId="{F4ADC0AE-76FA-47D4-B1B9-5ADDB1A4788F}" type="parTrans" cxnId="{8FE2ABA6-1D54-4720-9B5C-6D9BF99FFBFB}">
      <dgm:prSet custT="1"/>
      <dgm:spPr/>
      <dgm:t>
        <a:bodyPr/>
        <a:lstStyle/>
        <a:p>
          <a:pPr rtl="1"/>
          <a:endParaRPr lang="ar-SA" sz="1600" b="1"/>
        </a:p>
      </dgm:t>
    </dgm:pt>
    <dgm:pt modelId="{33D3D09C-0F50-4F33-899F-C2B4D90BC4C7}" type="sibTrans" cxnId="{8FE2ABA6-1D54-4720-9B5C-6D9BF99FFBFB}">
      <dgm:prSet/>
      <dgm:spPr/>
      <dgm:t>
        <a:bodyPr/>
        <a:lstStyle/>
        <a:p>
          <a:pPr rtl="1"/>
          <a:endParaRPr lang="ar-SA" sz="1600" b="1"/>
        </a:p>
      </dgm:t>
    </dgm:pt>
    <dgm:pt modelId="{42EE2968-2F3F-4B28-B33F-451D89B1F1E2}">
      <dgm:prSet custT="1"/>
      <dgm:spPr/>
      <dgm:t>
        <a:bodyPr/>
        <a:lstStyle/>
        <a:p>
          <a:pPr rtl="1"/>
          <a:r>
            <a:rPr lang="ar-SA" sz="1600" b="1"/>
            <a:t>المصممين و المبرمجين</a:t>
          </a:r>
        </a:p>
      </dgm:t>
    </dgm:pt>
    <dgm:pt modelId="{B7A22DC4-9CB0-454B-92E0-58E8BB6D4B30}" type="parTrans" cxnId="{D47AE4E4-04CF-400C-88A5-FAB862B57F4E}">
      <dgm:prSet/>
      <dgm:spPr/>
      <dgm:t>
        <a:bodyPr/>
        <a:lstStyle/>
        <a:p>
          <a:pPr rtl="1"/>
          <a:endParaRPr lang="ar-SA"/>
        </a:p>
      </dgm:t>
    </dgm:pt>
    <dgm:pt modelId="{8B21613F-EA0F-4795-861C-F653391D3BA4}" type="sibTrans" cxnId="{D47AE4E4-04CF-400C-88A5-FAB862B57F4E}">
      <dgm:prSet/>
      <dgm:spPr/>
      <dgm:t>
        <a:bodyPr/>
        <a:lstStyle/>
        <a:p>
          <a:pPr rtl="1"/>
          <a:endParaRPr lang="ar-SA"/>
        </a:p>
      </dgm:t>
    </dgm:pt>
    <dgm:pt modelId="{B156CF28-31E0-42D4-AD74-3CCFD7818C53}">
      <dgm:prSet custT="1"/>
      <dgm:spPr/>
      <dgm:t>
        <a:bodyPr/>
        <a:lstStyle/>
        <a:p>
          <a:pPr rtl="1"/>
          <a:r>
            <a:rPr lang="ar-SA" sz="1600" dirty="0" smtClean="0"/>
            <a:t>الجانب البرمجي</a:t>
          </a:r>
          <a:endParaRPr lang="ar-SA" sz="1600" dirty="0"/>
        </a:p>
      </dgm:t>
    </dgm:pt>
    <dgm:pt modelId="{5FFDC5E9-94FA-4E16-9CFB-33B457DE1381}" type="parTrans" cxnId="{B7D7DC95-52DB-47CE-BC3B-F9EEE1B47DF1}">
      <dgm:prSet/>
      <dgm:spPr/>
      <dgm:t>
        <a:bodyPr/>
        <a:lstStyle/>
        <a:p>
          <a:pPr rtl="1"/>
          <a:endParaRPr lang="ar-SA"/>
        </a:p>
      </dgm:t>
    </dgm:pt>
    <dgm:pt modelId="{093E4CB4-57BA-4F1F-9043-AAE505797F17}" type="sibTrans" cxnId="{B7D7DC95-52DB-47CE-BC3B-F9EEE1B47DF1}">
      <dgm:prSet/>
      <dgm:spPr/>
      <dgm:t>
        <a:bodyPr/>
        <a:lstStyle/>
        <a:p>
          <a:pPr rtl="1"/>
          <a:endParaRPr lang="ar-SA"/>
        </a:p>
      </dgm:t>
    </dgm:pt>
    <dgm:pt modelId="{419EF0BA-5BD6-4E77-BFE3-77259E2AA0DE}">
      <dgm:prSet custT="1"/>
      <dgm:spPr/>
      <dgm:t>
        <a:bodyPr/>
        <a:lstStyle/>
        <a:p>
          <a:pPr rtl="1"/>
          <a:r>
            <a:rPr lang="ar-SA" sz="1600" dirty="0" smtClean="0"/>
            <a:t>البرمجيات</a:t>
          </a:r>
          <a:endParaRPr lang="ar-SA" sz="1600" dirty="0"/>
        </a:p>
      </dgm:t>
    </dgm:pt>
    <dgm:pt modelId="{311DB4A2-9697-476D-B7B5-06628DB5FF57}" type="parTrans" cxnId="{7DE6194B-51FA-4901-9190-004AC0A76DC8}">
      <dgm:prSet/>
      <dgm:spPr/>
      <dgm:t>
        <a:bodyPr/>
        <a:lstStyle/>
        <a:p>
          <a:pPr rtl="1"/>
          <a:endParaRPr lang="ar-SA"/>
        </a:p>
      </dgm:t>
    </dgm:pt>
    <dgm:pt modelId="{00D43D3F-159C-4D95-B2E0-188470EFFEC4}" type="sibTrans" cxnId="{7DE6194B-51FA-4901-9190-004AC0A76DC8}">
      <dgm:prSet/>
      <dgm:spPr/>
      <dgm:t>
        <a:bodyPr/>
        <a:lstStyle/>
        <a:p>
          <a:pPr rtl="1"/>
          <a:endParaRPr lang="ar-SA"/>
        </a:p>
      </dgm:t>
    </dgm:pt>
    <dgm:pt modelId="{CF895D2D-B16E-4DD3-A11A-2F7A3857B95D}" type="pres">
      <dgm:prSet presAssocID="{9A1ECA56-E933-41EA-8CAD-7F5ED32B686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206A3A2-0C03-40B0-9CF9-A3956105437A}" type="pres">
      <dgm:prSet presAssocID="{22203E7C-BDEA-426F-A4B2-0A0F15C9E10A}" presName="root1" presStyleCnt="0"/>
      <dgm:spPr/>
    </dgm:pt>
    <dgm:pt modelId="{B83677D7-7755-450F-9322-0156B28D10FC}" type="pres">
      <dgm:prSet presAssocID="{22203E7C-BDEA-426F-A4B2-0A0F15C9E10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7137155-8693-45BB-8D45-130C939B9346}" type="pres">
      <dgm:prSet presAssocID="{22203E7C-BDEA-426F-A4B2-0A0F15C9E10A}" presName="level2hierChild" presStyleCnt="0"/>
      <dgm:spPr/>
    </dgm:pt>
    <dgm:pt modelId="{41494495-5A1F-46BE-82E1-89BB1FF6CAC3}" type="pres">
      <dgm:prSet presAssocID="{B21BDC4A-928C-42F7-B7AE-7BA74BB7A10B}" presName="conn2-1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7A64C993-AE6B-43AC-8CC1-F6BD41020A42}" type="pres">
      <dgm:prSet presAssocID="{B21BDC4A-928C-42F7-B7AE-7BA74BB7A10B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73C37982-9783-409D-9133-0E15A8463593}" type="pres">
      <dgm:prSet presAssocID="{3D172D30-B9BB-4371-933F-6854D574ECDE}" presName="root2" presStyleCnt="0"/>
      <dgm:spPr/>
    </dgm:pt>
    <dgm:pt modelId="{38A9339A-73CC-4B15-BB65-36D5F1EA707C}" type="pres">
      <dgm:prSet presAssocID="{3D172D30-B9BB-4371-933F-6854D574ECDE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66EF422-3041-4E1A-B1BA-C941059FBD1E}" type="pres">
      <dgm:prSet presAssocID="{3D172D30-B9BB-4371-933F-6854D574ECDE}" presName="level3hierChild" presStyleCnt="0"/>
      <dgm:spPr/>
    </dgm:pt>
    <dgm:pt modelId="{53484A5B-5BEB-49D0-8DB4-F2509CC91296}" type="pres">
      <dgm:prSet presAssocID="{F4ADC0AE-76FA-47D4-B1B9-5ADDB1A4788F}" presName="conn2-1" presStyleLbl="parChTrans1D3" presStyleIdx="0" presStyleCnt="9"/>
      <dgm:spPr/>
      <dgm:t>
        <a:bodyPr/>
        <a:lstStyle/>
        <a:p>
          <a:pPr rtl="1"/>
          <a:endParaRPr lang="ar-SA"/>
        </a:p>
      </dgm:t>
    </dgm:pt>
    <dgm:pt modelId="{3251E304-53FC-4DF5-97C3-9ADD502646D6}" type="pres">
      <dgm:prSet presAssocID="{F4ADC0AE-76FA-47D4-B1B9-5ADDB1A4788F}" presName="connTx" presStyleLbl="parChTrans1D3" presStyleIdx="0" presStyleCnt="9"/>
      <dgm:spPr/>
      <dgm:t>
        <a:bodyPr/>
        <a:lstStyle/>
        <a:p>
          <a:pPr rtl="1"/>
          <a:endParaRPr lang="ar-SA"/>
        </a:p>
      </dgm:t>
    </dgm:pt>
    <dgm:pt modelId="{D8D35CE9-D046-49E7-AB11-864A3127987F}" type="pres">
      <dgm:prSet presAssocID="{D40B9873-5871-4AE6-A6A6-DEE0D5030E80}" presName="root2" presStyleCnt="0"/>
      <dgm:spPr/>
    </dgm:pt>
    <dgm:pt modelId="{1483FFC2-D448-4702-9384-EB2F85BCB2DA}" type="pres">
      <dgm:prSet presAssocID="{D40B9873-5871-4AE6-A6A6-DEE0D5030E80}" presName="LevelTwoTextNode" presStyleLbl="node3" presStyleIdx="0" presStyleCnt="9" custLinFactNeighborX="196" custLinFactNeighborY="-68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0DE361A-CC08-4C4D-8E2C-91B730FF2F37}" type="pres">
      <dgm:prSet presAssocID="{D40B9873-5871-4AE6-A6A6-DEE0D5030E80}" presName="level3hierChild" presStyleCnt="0"/>
      <dgm:spPr/>
    </dgm:pt>
    <dgm:pt modelId="{C7E2AAB4-FD4B-400F-92A8-C913966C9D21}" type="pres">
      <dgm:prSet presAssocID="{A2C21A9F-A2FA-44C2-A230-FF20D3944146}" presName="conn2-1" presStyleLbl="parChTrans1D3" presStyleIdx="1" presStyleCnt="9"/>
      <dgm:spPr/>
      <dgm:t>
        <a:bodyPr/>
        <a:lstStyle/>
        <a:p>
          <a:pPr rtl="1"/>
          <a:endParaRPr lang="ar-SA"/>
        </a:p>
      </dgm:t>
    </dgm:pt>
    <dgm:pt modelId="{2777E896-66FC-4DFF-AB09-EAF6591D8A63}" type="pres">
      <dgm:prSet presAssocID="{A2C21A9F-A2FA-44C2-A230-FF20D3944146}" presName="connTx" presStyleLbl="parChTrans1D3" presStyleIdx="1" presStyleCnt="9"/>
      <dgm:spPr/>
      <dgm:t>
        <a:bodyPr/>
        <a:lstStyle/>
        <a:p>
          <a:pPr rtl="1"/>
          <a:endParaRPr lang="ar-SA"/>
        </a:p>
      </dgm:t>
    </dgm:pt>
    <dgm:pt modelId="{D4D6F209-BE55-4AD7-9AE1-58A9E98679C1}" type="pres">
      <dgm:prSet presAssocID="{C0BFEEBC-54F2-4854-9967-1BE744A7D44E}" presName="root2" presStyleCnt="0"/>
      <dgm:spPr/>
    </dgm:pt>
    <dgm:pt modelId="{441CA958-EEE3-473C-B41F-D530585CCAE1}" type="pres">
      <dgm:prSet presAssocID="{C0BFEEBC-54F2-4854-9967-1BE744A7D44E}" presName="LevelTwoTextNode" presStyleLbl="node3" presStyleIdx="1" presStyleCnt="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2DABD90-5E66-4A61-AA52-A20676B965E8}" type="pres">
      <dgm:prSet presAssocID="{C0BFEEBC-54F2-4854-9967-1BE744A7D44E}" presName="level3hierChild" presStyleCnt="0"/>
      <dgm:spPr/>
    </dgm:pt>
    <dgm:pt modelId="{30BAA51D-E6C7-42E7-B058-C0B4DAA94F84}" type="pres">
      <dgm:prSet presAssocID="{3AF08085-F0B8-4F6A-83E2-5A4C88F0D2EC}" presName="conn2-1" presStyleLbl="parChTrans1D3" presStyleIdx="2" presStyleCnt="9"/>
      <dgm:spPr/>
      <dgm:t>
        <a:bodyPr/>
        <a:lstStyle/>
        <a:p>
          <a:pPr rtl="1"/>
          <a:endParaRPr lang="ar-SA"/>
        </a:p>
      </dgm:t>
    </dgm:pt>
    <dgm:pt modelId="{BBAB806E-0CC5-489E-B7CE-0EB649BF5654}" type="pres">
      <dgm:prSet presAssocID="{3AF08085-F0B8-4F6A-83E2-5A4C88F0D2EC}" presName="connTx" presStyleLbl="parChTrans1D3" presStyleIdx="2" presStyleCnt="9"/>
      <dgm:spPr/>
      <dgm:t>
        <a:bodyPr/>
        <a:lstStyle/>
        <a:p>
          <a:pPr rtl="1"/>
          <a:endParaRPr lang="ar-SA"/>
        </a:p>
      </dgm:t>
    </dgm:pt>
    <dgm:pt modelId="{095A782B-E9BC-44CA-9B3C-C860FF6DEBA0}" type="pres">
      <dgm:prSet presAssocID="{0B9FBD51-21C4-4FF2-8C04-41A433C2FB36}" presName="root2" presStyleCnt="0"/>
      <dgm:spPr/>
    </dgm:pt>
    <dgm:pt modelId="{7C740D99-50A4-4787-A571-8E6D82D29261}" type="pres">
      <dgm:prSet presAssocID="{0B9FBD51-21C4-4FF2-8C04-41A433C2FB36}" presName="LevelTwoTextNode" presStyleLbl="node3" presStyleIdx="2" presStyleCnt="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37C3BFC-B3EF-4F01-AD69-CFE79222A5AE}" type="pres">
      <dgm:prSet presAssocID="{0B9FBD51-21C4-4FF2-8C04-41A433C2FB36}" presName="level3hierChild" presStyleCnt="0"/>
      <dgm:spPr/>
    </dgm:pt>
    <dgm:pt modelId="{AFE2552D-1796-40BD-9AAE-BA9BC7930BC6}" type="pres">
      <dgm:prSet presAssocID="{00786FFA-6018-4687-954F-4EA8C17757C5}" presName="conn2-1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994ED89C-3ABB-47D4-8391-51111FBAE895}" type="pres">
      <dgm:prSet presAssocID="{00786FFA-6018-4687-954F-4EA8C17757C5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D6E7D8DB-836E-4170-92E8-11D6BD83B50D}" type="pres">
      <dgm:prSet presAssocID="{957B039F-DE85-44D1-8B60-AB1C1405E8DD}" presName="root2" presStyleCnt="0"/>
      <dgm:spPr/>
    </dgm:pt>
    <dgm:pt modelId="{4347BB25-4254-4871-80B3-2FBFD00E779B}" type="pres">
      <dgm:prSet presAssocID="{957B039F-DE85-44D1-8B60-AB1C1405E8DD}" presName="LevelTwoTextNode" presStyleLbl="node2" presStyleIdx="1" presStyleCnt="3" custScaleY="96066" custLinFactNeighborX="983" custLinFactNeighborY="-547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E57D56C-D26D-40AF-80D0-C11185547134}" type="pres">
      <dgm:prSet presAssocID="{957B039F-DE85-44D1-8B60-AB1C1405E8DD}" presName="level3hierChild" presStyleCnt="0"/>
      <dgm:spPr/>
    </dgm:pt>
    <dgm:pt modelId="{B5791ED7-A8C9-4264-BE16-2ADB68DBFCDB}" type="pres">
      <dgm:prSet presAssocID="{B74A2F63-BD60-47D3-852F-6DDFBE9EAF94}" presName="conn2-1" presStyleLbl="parChTrans1D3" presStyleIdx="3" presStyleCnt="9"/>
      <dgm:spPr/>
      <dgm:t>
        <a:bodyPr/>
        <a:lstStyle/>
        <a:p>
          <a:pPr rtl="1"/>
          <a:endParaRPr lang="ar-SA"/>
        </a:p>
      </dgm:t>
    </dgm:pt>
    <dgm:pt modelId="{233C871B-FD7A-410E-869E-4C8E4DB99BAF}" type="pres">
      <dgm:prSet presAssocID="{B74A2F63-BD60-47D3-852F-6DDFBE9EAF94}" presName="connTx" presStyleLbl="parChTrans1D3" presStyleIdx="3" presStyleCnt="9"/>
      <dgm:spPr/>
      <dgm:t>
        <a:bodyPr/>
        <a:lstStyle/>
        <a:p>
          <a:pPr rtl="1"/>
          <a:endParaRPr lang="ar-SA"/>
        </a:p>
      </dgm:t>
    </dgm:pt>
    <dgm:pt modelId="{914631CA-AFFE-4F13-9A06-E5D34BB7C458}" type="pres">
      <dgm:prSet presAssocID="{D7BFB197-897A-42C3-A942-049062925CD5}" presName="root2" presStyleCnt="0"/>
      <dgm:spPr/>
    </dgm:pt>
    <dgm:pt modelId="{432AE114-6E91-47A5-B445-949C06193450}" type="pres">
      <dgm:prSet presAssocID="{D7BFB197-897A-42C3-A942-049062925CD5}" presName="LevelTwoTextNode" presStyleLbl="node3" presStyleIdx="3" presStyleCnt="9" custLinFactNeighborY="144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CA1F893-128C-4C3B-B1A6-1564278CA334}" type="pres">
      <dgm:prSet presAssocID="{D7BFB197-897A-42C3-A942-049062925CD5}" presName="level3hierChild" presStyleCnt="0"/>
      <dgm:spPr/>
    </dgm:pt>
    <dgm:pt modelId="{CED3E8B9-91A7-42F4-930A-AD2EEF4ABC43}" type="pres">
      <dgm:prSet presAssocID="{B7A22DC4-9CB0-454B-92E0-58E8BB6D4B30}" presName="conn2-1" presStyleLbl="parChTrans1D3" presStyleIdx="4" presStyleCnt="9"/>
      <dgm:spPr/>
      <dgm:t>
        <a:bodyPr/>
        <a:lstStyle/>
        <a:p>
          <a:pPr rtl="1"/>
          <a:endParaRPr lang="ar-SA"/>
        </a:p>
      </dgm:t>
    </dgm:pt>
    <dgm:pt modelId="{DE110FAC-5F33-4EDE-A9F0-49BBD026A3B0}" type="pres">
      <dgm:prSet presAssocID="{B7A22DC4-9CB0-454B-92E0-58E8BB6D4B30}" presName="connTx" presStyleLbl="parChTrans1D3" presStyleIdx="4" presStyleCnt="9"/>
      <dgm:spPr/>
      <dgm:t>
        <a:bodyPr/>
        <a:lstStyle/>
        <a:p>
          <a:pPr rtl="1"/>
          <a:endParaRPr lang="ar-SA"/>
        </a:p>
      </dgm:t>
    </dgm:pt>
    <dgm:pt modelId="{69C7D42C-A9A3-4426-A417-FBB6F9877933}" type="pres">
      <dgm:prSet presAssocID="{42EE2968-2F3F-4B28-B33F-451D89B1F1E2}" presName="root2" presStyleCnt="0"/>
      <dgm:spPr/>
    </dgm:pt>
    <dgm:pt modelId="{E18C2B23-97AE-425C-BB5D-75185ABB4AF1}" type="pres">
      <dgm:prSet presAssocID="{42EE2968-2F3F-4B28-B33F-451D89B1F1E2}" presName="LevelTwoTextNode" presStyleLbl="node3" presStyleIdx="4" presStyleCnt="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B481BBD-B599-4E14-9B5C-D562F762238C}" type="pres">
      <dgm:prSet presAssocID="{42EE2968-2F3F-4B28-B33F-451D89B1F1E2}" presName="level3hierChild" presStyleCnt="0"/>
      <dgm:spPr/>
    </dgm:pt>
    <dgm:pt modelId="{77D0693B-1964-4277-ACC1-A2305EC8E815}" type="pres">
      <dgm:prSet presAssocID="{A7EB90F0-D817-4013-8833-404086EBE709}" presName="conn2-1" presStyleLbl="parChTrans1D3" presStyleIdx="5" presStyleCnt="9"/>
      <dgm:spPr/>
      <dgm:t>
        <a:bodyPr/>
        <a:lstStyle/>
        <a:p>
          <a:pPr rtl="1"/>
          <a:endParaRPr lang="ar-SA"/>
        </a:p>
      </dgm:t>
    </dgm:pt>
    <dgm:pt modelId="{7A13178A-DAFC-4832-803A-036AB03F195F}" type="pres">
      <dgm:prSet presAssocID="{A7EB90F0-D817-4013-8833-404086EBE709}" presName="connTx" presStyleLbl="parChTrans1D3" presStyleIdx="5" presStyleCnt="9"/>
      <dgm:spPr/>
      <dgm:t>
        <a:bodyPr/>
        <a:lstStyle/>
        <a:p>
          <a:pPr rtl="1"/>
          <a:endParaRPr lang="ar-SA"/>
        </a:p>
      </dgm:t>
    </dgm:pt>
    <dgm:pt modelId="{187C9FD1-7F13-4C4E-98BB-9B39C85949FF}" type="pres">
      <dgm:prSet presAssocID="{E2573B30-32E1-427B-BDDE-DC28059D2461}" presName="root2" presStyleCnt="0"/>
      <dgm:spPr/>
    </dgm:pt>
    <dgm:pt modelId="{A7683E66-E20E-405C-AC81-BE46C64E03CE}" type="pres">
      <dgm:prSet presAssocID="{E2573B30-32E1-427B-BDDE-DC28059D2461}" presName="LevelTwoTextNode" presStyleLbl="node3" presStyleIdx="5" presStyleCnt="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46CFB4A-BBA2-41E2-80A7-C00852C050A9}" type="pres">
      <dgm:prSet presAssocID="{E2573B30-32E1-427B-BDDE-DC28059D2461}" presName="level3hierChild" presStyleCnt="0"/>
      <dgm:spPr/>
    </dgm:pt>
    <dgm:pt modelId="{4C996890-CE7C-4449-994F-6BE71F8790CC}" type="pres">
      <dgm:prSet presAssocID="{3436815C-BBBB-489E-BA51-DDCD1BE0247D}" presName="conn2-1" presStyleLbl="parChTrans1D3" presStyleIdx="6" presStyleCnt="9"/>
      <dgm:spPr/>
      <dgm:t>
        <a:bodyPr/>
        <a:lstStyle/>
        <a:p>
          <a:pPr rtl="1"/>
          <a:endParaRPr lang="ar-SA"/>
        </a:p>
      </dgm:t>
    </dgm:pt>
    <dgm:pt modelId="{AD1E22B0-4477-4618-832C-9B46DCA9FA2E}" type="pres">
      <dgm:prSet presAssocID="{3436815C-BBBB-489E-BA51-DDCD1BE0247D}" presName="connTx" presStyleLbl="parChTrans1D3" presStyleIdx="6" presStyleCnt="9"/>
      <dgm:spPr/>
      <dgm:t>
        <a:bodyPr/>
        <a:lstStyle/>
        <a:p>
          <a:pPr rtl="1"/>
          <a:endParaRPr lang="ar-SA"/>
        </a:p>
      </dgm:t>
    </dgm:pt>
    <dgm:pt modelId="{92A233F0-449E-48B5-8E93-2A424C0B615F}" type="pres">
      <dgm:prSet presAssocID="{0DE754C7-DA5A-4FCD-8356-B1B228AC7C59}" presName="root2" presStyleCnt="0"/>
      <dgm:spPr/>
    </dgm:pt>
    <dgm:pt modelId="{3FBB5790-2F56-46FC-B90D-81BBD7819C11}" type="pres">
      <dgm:prSet presAssocID="{0DE754C7-DA5A-4FCD-8356-B1B228AC7C59}" presName="LevelTwoTextNode" presStyleLbl="node3" presStyleIdx="6" presStyleCnt="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1032F0F-D194-4D3D-9FD3-941CF5BE2EF6}" type="pres">
      <dgm:prSet presAssocID="{0DE754C7-DA5A-4FCD-8356-B1B228AC7C59}" presName="level3hierChild" presStyleCnt="0"/>
      <dgm:spPr/>
    </dgm:pt>
    <dgm:pt modelId="{E024E5E1-8234-425A-B48D-94A5AAF4FA71}" type="pres">
      <dgm:prSet presAssocID="{8F2A0469-49A8-4CAD-B995-0D628129347E}" presName="conn2-1" presStyleLbl="parChTrans1D3" presStyleIdx="7" presStyleCnt="9"/>
      <dgm:spPr/>
      <dgm:t>
        <a:bodyPr/>
        <a:lstStyle/>
        <a:p>
          <a:pPr rtl="1"/>
          <a:endParaRPr lang="ar-SA"/>
        </a:p>
      </dgm:t>
    </dgm:pt>
    <dgm:pt modelId="{D7DCF47D-A5BE-49D8-9553-8139EF7B5B45}" type="pres">
      <dgm:prSet presAssocID="{8F2A0469-49A8-4CAD-B995-0D628129347E}" presName="connTx" presStyleLbl="parChTrans1D3" presStyleIdx="7" presStyleCnt="9"/>
      <dgm:spPr/>
      <dgm:t>
        <a:bodyPr/>
        <a:lstStyle/>
        <a:p>
          <a:pPr rtl="1"/>
          <a:endParaRPr lang="ar-SA"/>
        </a:p>
      </dgm:t>
    </dgm:pt>
    <dgm:pt modelId="{84999802-8334-40CF-9599-C0E9B385FD1A}" type="pres">
      <dgm:prSet presAssocID="{A0BFDE1E-39A0-432A-A89C-07DA93A7314E}" presName="root2" presStyleCnt="0"/>
      <dgm:spPr/>
    </dgm:pt>
    <dgm:pt modelId="{15E90898-F970-4BBD-BF92-22828D697126}" type="pres">
      <dgm:prSet presAssocID="{A0BFDE1E-39A0-432A-A89C-07DA93A7314E}" presName="LevelTwoTextNode" presStyleLbl="node3" presStyleIdx="7" presStyleCnt="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047EFAA-83FA-41BD-B5DC-394F28DEAF22}" type="pres">
      <dgm:prSet presAssocID="{A0BFDE1E-39A0-432A-A89C-07DA93A7314E}" presName="level3hierChild" presStyleCnt="0"/>
      <dgm:spPr/>
    </dgm:pt>
    <dgm:pt modelId="{8F488D98-9597-4B00-A8EB-E2EAA7A1C112}" type="pres">
      <dgm:prSet presAssocID="{5FFDC5E9-94FA-4E16-9CFB-33B457DE1381}" presName="conn2-1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9537B4A8-2C69-4DC2-9439-E66B3F4B28AD}" type="pres">
      <dgm:prSet presAssocID="{5FFDC5E9-94FA-4E16-9CFB-33B457DE1381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DD853412-2724-4CBB-9BE9-6D7B7FEA34C2}" type="pres">
      <dgm:prSet presAssocID="{B156CF28-31E0-42D4-AD74-3CCFD7818C53}" presName="root2" presStyleCnt="0"/>
      <dgm:spPr/>
    </dgm:pt>
    <dgm:pt modelId="{182D2248-68F9-45C2-9066-5A750C731A4C}" type="pres">
      <dgm:prSet presAssocID="{B156CF28-31E0-42D4-AD74-3CCFD7818C53}" presName="LevelTwoTextNode" presStyleLbl="node2" presStyleIdx="2" presStyleCnt="3" custLinFactNeighborX="983" custLinFactNeighborY="-56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50EEBEE-5299-4418-97D6-6E9C438A6F4C}" type="pres">
      <dgm:prSet presAssocID="{B156CF28-31E0-42D4-AD74-3CCFD7818C53}" presName="level3hierChild" presStyleCnt="0"/>
      <dgm:spPr/>
    </dgm:pt>
    <dgm:pt modelId="{3563BD8B-67B9-48B1-8B26-A6A0E5E95B20}" type="pres">
      <dgm:prSet presAssocID="{311DB4A2-9697-476D-B7B5-06628DB5FF57}" presName="conn2-1" presStyleLbl="parChTrans1D3" presStyleIdx="8" presStyleCnt="9"/>
      <dgm:spPr/>
      <dgm:t>
        <a:bodyPr/>
        <a:lstStyle/>
        <a:p>
          <a:pPr rtl="1"/>
          <a:endParaRPr lang="ar-SA"/>
        </a:p>
      </dgm:t>
    </dgm:pt>
    <dgm:pt modelId="{C72F7C7E-F583-4178-9261-BFFF8EC472D3}" type="pres">
      <dgm:prSet presAssocID="{311DB4A2-9697-476D-B7B5-06628DB5FF57}" presName="connTx" presStyleLbl="parChTrans1D3" presStyleIdx="8" presStyleCnt="9"/>
      <dgm:spPr/>
      <dgm:t>
        <a:bodyPr/>
        <a:lstStyle/>
        <a:p>
          <a:pPr rtl="1"/>
          <a:endParaRPr lang="ar-SA"/>
        </a:p>
      </dgm:t>
    </dgm:pt>
    <dgm:pt modelId="{F894A1AF-02DB-4F31-B7CD-0539D5FA872D}" type="pres">
      <dgm:prSet presAssocID="{419EF0BA-5BD6-4E77-BFE3-77259E2AA0DE}" presName="root2" presStyleCnt="0"/>
      <dgm:spPr/>
    </dgm:pt>
    <dgm:pt modelId="{217D1BCF-E3C9-4041-95C9-32D4EEB41100}" type="pres">
      <dgm:prSet presAssocID="{419EF0BA-5BD6-4E77-BFE3-77259E2AA0DE}" presName="LevelTwoTextNode" presStyleLbl="node3" presStyleIdx="8" presStyleCnt="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2744DCB-1774-4785-9845-D1B6C0382906}" type="pres">
      <dgm:prSet presAssocID="{419EF0BA-5BD6-4E77-BFE3-77259E2AA0DE}" presName="level3hierChild" presStyleCnt="0"/>
      <dgm:spPr/>
    </dgm:pt>
  </dgm:ptLst>
  <dgm:cxnLst>
    <dgm:cxn modelId="{0DF6A0F4-BE33-4A33-BC3B-90A6BAB829C7}" type="presOf" srcId="{3AF08085-F0B8-4F6A-83E2-5A4C88F0D2EC}" destId="{30BAA51D-E6C7-42E7-B058-C0B4DAA94F84}" srcOrd="0" destOrd="0" presId="urn:microsoft.com/office/officeart/2005/8/layout/hierarchy2"/>
    <dgm:cxn modelId="{056672D7-82AC-435F-A7DC-D879EC885514}" type="presOf" srcId="{A2C21A9F-A2FA-44C2-A230-FF20D3944146}" destId="{C7E2AAB4-FD4B-400F-92A8-C913966C9D21}" srcOrd="0" destOrd="0" presId="urn:microsoft.com/office/officeart/2005/8/layout/hierarchy2"/>
    <dgm:cxn modelId="{070B8D01-ABD1-46D5-8CBF-42CA5127E3C2}" type="presOf" srcId="{22203E7C-BDEA-426F-A4B2-0A0F15C9E10A}" destId="{B83677D7-7755-450F-9322-0156B28D10FC}" srcOrd="0" destOrd="0" presId="urn:microsoft.com/office/officeart/2005/8/layout/hierarchy2"/>
    <dgm:cxn modelId="{F4654AA6-8146-47C8-97D6-7A3DE0C277C8}" type="presOf" srcId="{B156CF28-31E0-42D4-AD74-3CCFD7818C53}" destId="{182D2248-68F9-45C2-9066-5A750C731A4C}" srcOrd="0" destOrd="0" presId="urn:microsoft.com/office/officeart/2005/8/layout/hierarchy2"/>
    <dgm:cxn modelId="{52272606-F5A0-4887-A103-EDA1384E8CEA}" srcId="{3D172D30-B9BB-4371-933F-6854D574ECDE}" destId="{0B9FBD51-21C4-4FF2-8C04-41A433C2FB36}" srcOrd="2" destOrd="0" parTransId="{3AF08085-F0B8-4F6A-83E2-5A4C88F0D2EC}" sibTransId="{44DB1BF3-31F8-44EC-ACCD-D2F4A5617175}"/>
    <dgm:cxn modelId="{FE5682A4-6275-4B43-9382-653C4C090E8C}" type="presOf" srcId="{B21BDC4A-928C-42F7-B7AE-7BA74BB7A10B}" destId="{41494495-5A1F-46BE-82E1-89BB1FF6CAC3}" srcOrd="0" destOrd="0" presId="urn:microsoft.com/office/officeart/2005/8/layout/hierarchy2"/>
    <dgm:cxn modelId="{19B46221-B183-481F-B413-8A0A8D237665}" type="presOf" srcId="{B74A2F63-BD60-47D3-852F-6DDFBE9EAF94}" destId="{B5791ED7-A8C9-4264-BE16-2ADB68DBFCDB}" srcOrd="0" destOrd="0" presId="urn:microsoft.com/office/officeart/2005/8/layout/hierarchy2"/>
    <dgm:cxn modelId="{638416A7-8403-4586-8DE7-163D9E14530E}" srcId="{957B039F-DE85-44D1-8B60-AB1C1405E8DD}" destId="{A0BFDE1E-39A0-432A-A89C-07DA93A7314E}" srcOrd="4" destOrd="0" parTransId="{8F2A0469-49A8-4CAD-B995-0D628129347E}" sibTransId="{3EBE1153-7F7E-4AD1-A964-131BE2612AE4}"/>
    <dgm:cxn modelId="{16F8DFAD-F9D9-4657-AE5D-76FF4ABA5F82}" type="presOf" srcId="{B7A22DC4-9CB0-454B-92E0-58E8BB6D4B30}" destId="{DE110FAC-5F33-4EDE-A9F0-49BBD026A3B0}" srcOrd="1" destOrd="0" presId="urn:microsoft.com/office/officeart/2005/8/layout/hierarchy2"/>
    <dgm:cxn modelId="{696DD7D1-87DF-45D9-A4E1-D45484FB4DE1}" type="presOf" srcId="{9A1ECA56-E933-41EA-8CAD-7F5ED32B686C}" destId="{CF895D2D-B16E-4DD3-A11A-2F7A3857B95D}" srcOrd="0" destOrd="0" presId="urn:microsoft.com/office/officeart/2005/8/layout/hierarchy2"/>
    <dgm:cxn modelId="{00B5CC96-696C-4327-81B7-780728237DDB}" srcId="{22203E7C-BDEA-426F-A4B2-0A0F15C9E10A}" destId="{957B039F-DE85-44D1-8B60-AB1C1405E8DD}" srcOrd="1" destOrd="0" parTransId="{00786FFA-6018-4687-954F-4EA8C17757C5}" sibTransId="{E6F02B71-937A-4CC5-A0C6-28D68BCC95D9}"/>
    <dgm:cxn modelId="{7DE6194B-51FA-4901-9190-004AC0A76DC8}" srcId="{B156CF28-31E0-42D4-AD74-3CCFD7818C53}" destId="{419EF0BA-5BD6-4E77-BFE3-77259E2AA0DE}" srcOrd="0" destOrd="0" parTransId="{311DB4A2-9697-476D-B7B5-06628DB5FF57}" sibTransId="{00D43D3F-159C-4D95-B2E0-188470EFFEC4}"/>
    <dgm:cxn modelId="{EADCE36D-681B-474C-9A79-DA271485945A}" type="presOf" srcId="{00786FFA-6018-4687-954F-4EA8C17757C5}" destId="{AFE2552D-1796-40BD-9AAE-BA9BC7930BC6}" srcOrd="0" destOrd="0" presId="urn:microsoft.com/office/officeart/2005/8/layout/hierarchy2"/>
    <dgm:cxn modelId="{0A1022B9-6C82-407D-8428-2998E4470755}" type="presOf" srcId="{A0BFDE1E-39A0-432A-A89C-07DA93A7314E}" destId="{15E90898-F970-4BBD-BF92-22828D697126}" srcOrd="0" destOrd="0" presId="urn:microsoft.com/office/officeart/2005/8/layout/hierarchy2"/>
    <dgm:cxn modelId="{8FE2ABA6-1D54-4720-9B5C-6D9BF99FFBFB}" srcId="{3D172D30-B9BB-4371-933F-6854D574ECDE}" destId="{D40B9873-5871-4AE6-A6A6-DEE0D5030E80}" srcOrd="0" destOrd="0" parTransId="{F4ADC0AE-76FA-47D4-B1B9-5ADDB1A4788F}" sibTransId="{33D3D09C-0F50-4F33-899F-C2B4D90BC4C7}"/>
    <dgm:cxn modelId="{0E23F528-5DA1-4D3F-A969-DD2B419171EE}" srcId="{3D172D30-B9BB-4371-933F-6854D574ECDE}" destId="{C0BFEEBC-54F2-4854-9967-1BE744A7D44E}" srcOrd="1" destOrd="0" parTransId="{A2C21A9F-A2FA-44C2-A230-FF20D3944146}" sibTransId="{4B965F9E-FDEC-4A72-9400-4E415DC88540}"/>
    <dgm:cxn modelId="{3AFD8E28-38BE-43A2-A655-60F804D705EC}" type="presOf" srcId="{3AF08085-F0B8-4F6A-83E2-5A4C88F0D2EC}" destId="{BBAB806E-0CC5-489E-B7CE-0EB649BF5654}" srcOrd="1" destOrd="0" presId="urn:microsoft.com/office/officeart/2005/8/layout/hierarchy2"/>
    <dgm:cxn modelId="{F4FED3C1-19EA-4B40-B4AE-709B162EBA5E}" type="presOf" srcId="{B21BDC4A-928C-42F7-B7AE-7BA74BB7A10B}" destId="{7A64C993-AE6B-43AC-8CC1-F6BD41020A42}" srcOrd="1" destOrd="0" presId="urn:microsoft.com/office/officeart/2005/8/layout/hierarchy2"/>
    <dgm:cxn modelId="{62367149-CE90-4674-BEF6-8147A347ABDF}" type="presOf" srcId="{D40B9873-5871-4AE6-A6A6-DEE0D5030E80}" destId="{1483FFC2-D448-4702-9384-EB2F85BCB2DA}" srcOrd="0" destOrd="0" presId="urn:microsoft.com/office/officeart/2005/8/layout/hierarchy2"/>
    <dgm:cxn modelId="{11FEFE96-BDF2-4462-AC25-7CB34764BB9F}" type="presOf" srcId="{A2C21A9F-A2FA-44C2-A230-FF20D3944146}" destId="{2777E896-66FC-4DFF-AB09-EAF6591D8A63}" srcOrd="1" destOrd="0" presId="urn:microsoft.com/office/officeart/2005/8/layout/hierarchy2"/>
    <dgm:cxn modelId="{FBC01F77-24E9-4ED8-89E2-1002D98B1B1C}" type="presOf" srcId="{A7EB90F0-D817-4013-8833-404086EBE709}" destId="{7A13178A-DAFC-4832-803A-036AB03F195F}" srcOrd="1" destOrd="0" presId="urn:microsoft.com/office/officeart/2005/8/layout/hierarchy2"/>
    <dgm:cxn modelId="{4D2FC7EA-1ED8-4D46-8D20-EB613944CAF8}" type="presOf" srcId="{957B039F-DE85-44D1-8B60-AB1C1405E8DD}" destId="{4347BB25-4254-4871-80B3-2FBFD00E779B}" srcOrd="0" destOrd="0" presId="urn:microsoft.com/office/officeart/2005/8/layout/hierarchy2"/>
    <dgm:cxn modelId="{DF2929AC-C2B4-4966-9C6A-71B92358643D}" type="presOf" srcId="{5FFDC5E9-94FA-4E16-9CFB-33B457DE1381}" destId="{9537B4A8-2C69-4DC2-9439-E66B3F4B28AD}" srcOrd="1" destOrd="0" presId="urn:microsoft.com/office/officeart/2005/8/layout/hierarchy2"/>
    <dgm:cxn modelId="{6C0562EA-7367-40E5-8822-03585A7995D1}" type="presOf" srcId="{3436815C-BBBB-489E-BA51-DDCD1BE0247D}" destId="{AD1E22B0-4477-4618-832C-9B46DCA9FA2E}" srcOrd="1" destOrd="0" presId="urn:microsoft.com/office/officeart/2005/8/layout/hierarchy2"/>
    <dgm:cxn modelId="{7F1EFC38-6861-4C36-9334-276A62DB69DA}" type="presOf" srcId="{311DB4A2-9697-476D-B7B5-06628DB5FF57}" destId="{C72F7C7E-F583-4178-9261-BFFF8EC472D3}" srcOrd="1" destOrd="0" presId="urn:microsoft.com/office/officeart/2005/8/layout/hierarchy2"/>
    <dgm:cxn modelId="{D162D461-C7E9-4701-BE46-E9057FEFBFFC}" type="presOf" srcId="{B74A2F63-BD60-47D3-852F-6DDFBE9EAF94}" destId="{233C871B-FD7A-410E-869E-4C8E4DB99BAF}" srcOrd="1" destOrd="0" presId="urn:microsoft.com/office/officeart/2005/8/layout/hierarchy2"/>
    <dgm:cxn modelId="{3770F442-C041-4DBE-AF1E-53A33F39AA43}" type="presOf" srcId="{0DE754C7-DA5A-4FCD-8356-B1B228AC7C59}" destId="{3FBB5790-2F56-46FC-B90D-81BBD7819C11}" srcOrd="0" destOrd="0" presId="urn:microsoft.com/office/officeart/2005/8/layout/hierarchy2"/>
    <dgm:cxn modelId="{BC1DE00C-FAC9-470C-8D5C-13E564FDD9F1}" type="presOf" srcId="{8F2A0469-49A8-4CAD-B995-0D628129347E}" destId="{E024E5E1-8234-425A-B48D-94A5AAF4FA71}" srcOrd="0" destOrd="0" presId="urn:microsoft.com/office/officeart/2005/8/layout/hierarchy2"/>
    <dgm:cxn modelId="{E8E17B60-1360-46FA-BC01-C4C2D6AFF1A7}" type="presOf" srcId="{8F2A0469-49A8-4CAD-B995-0D628129347E}" destId="{D7DCF47D-A5BE-49D8-9553-8139EF7B5B45}" srcOrd="1" destOrd="0" presId="urn:microsoft.com/office/officeart/2005/8/layout/hierarchy2"/>
    <dgm:cxn modelId="{5BC38538-5969-426A-945F-721FCA41EA85}" srcId="{957B039F-DE85-44D1-8B60-AB1C1405E8DD}" destId="{0DE754C7-DA5A-4FCD-8356-B1B228AC7C59}" srcOrd="3" destOrd="0" parTransId="{3436815C-BBBB-489E-BA51-DDCD1BE0247D}" sibTransId="{A96F8171-E234-4A58-A846-A7E9F4F9F207}"/>
    <dgm:cxn modelId="{DE854E08-709A-4C81-BFAE-27831743616C}" type="presOf" srcId="{F4ADC0AE-76FA-47D4-B1B9-5ADDB1A4788F}" destId="{3251E304-53FC-4DF5-97C3-9ADD502646D6}" srcOrd="1" destOrd="0" presId="urn:microsoft.com/office/officeart/2005/8/layout/hierarchy2"/>
    <dgm:cxn modelId="{6B65AA6E-54F3-4683-B988-5457FE04AA69}" type="presOf" srcId="{A7EB90F0-D817-4013-8833-404086EBE709}" destId="{77D0693B-1964-4277-ACC1-A2305EC8E815}" srcOrd="0" destOrd="0" presId="urn:microsoft.com/office/officeart/2005/8/layout/hierarchy2"/>
    <dgm:cxn modelId="{C679CCFE-3502-4302-A81B-059209D5636D}" type="presOf" srcId="{E2573B30-32E1-427B-BDDE-DC28059D2461}" destId="{A7683E66-E20E-405C-AC81-BE46C64E03CE}" srcOrd="0" destOrd="0" presId="urn:microsoft.com/office/officeart/2005/8/layout/hierarchy2"/>
    <dgm:cxn modelId="{D47AE4E4-04CF-400C-88A5-FAB862B57F4E}" srcId="{957B039F-DE85-44D1-8B60-AB1C1405E8DD}" destId="{42EE2968-2F3F-4B28-B33F-451D89B1F1E2}" srcOrd="1" destOrd="0" parTransId="{B7A22DC4-9CB0-454B-92E0-58E8BB6D4B30}" sibTransId="{8B21613F-EA0F-4795-861C-F653391D3BA4}"/>
    <dgm:cxn modelId="{BABD7E7A-017A-4C68-9399-08A5A5E923C8}" type="presOf" srcId="{3436815C-BBBB-489E-BA51-DDCD1BE0247D}" destId="{4C996890-CE7C-4449-994F-6BE71F8790CC}" srcOrd="0" destOrd="0" presId="urn:microsoft.com/office/officeart/2005/8/layout/hierarchy2"/>
    <dgm:cxn modelId="{423DC33B-D0B5-49AB-89B0-6DF42ACE9663}" type="presOf" srcId="{5FFDC5E9-94FA-4E16-9CFB-33B457DE1381}" destId="{8F488D98-9597-4B00-A8EB-E2EAA7A1C112}" srcOrd="0" destOrd="0" presId="urn:microsoft.com/office/officeart/2005/8/layout/hierarchy2"/>
    <dgm:cxn modelId="{DAD19107-E4E1-4D8F-B461-9DD4C48B08BF}" srcId="{957B039F-DE85-44D1-8B60-AB1C1405E8DD}" destId="{E2573B30-32E1-427B-BDDE-DC28059D2461}" srcOrd="2" destOrd="0" parTransId="{A7EB90F0-D817-4013-8833-404086EBE709}" sibTransId="{B652E3E9-876B-40BC-913F-721824B90C5B}"/>
    <dgm:cxn modelId="{C644B717-3C9A-4A72-849C-3DDE4604B6DA}" type="presOf" srcId="{419EF0BA-5BD6-4E77-BFE3-77259E2AA0DE}" destId="{217D1BCF-E3C9-4041-95C9-32D4EEB41100}" srcOrd="0" destOrd="0" presId="urn:microsoft.com/office/officeart/2005/8/layout/hierarchy2"/>
    <dgm:cxn modelId="{A3AA1DCD-ABAA-492A-A37E-CD3588FCD00E}" srcId="{9A1ECA56-E933-41EA-8CAD-7F5ED32B686C}" destId="{22203E7C-BDEA-426F-A4B2-0A0F15C9E10A}" srcOrd="0" destOrd="0" parTransId="{4D31B827-3347-4A09-B019-5F08ABFAB3E0}" sibTransId="{47747B69-D9B5-47DC-9A39-6D76D6296B25}"/>
    <dgm:cxn modelId="{E1A851F9-723A-4762-BC82-F2F50766DDA5}" type="presOf" srcId="{C0BFEEBC-54F2-4854-9967-1BE744A7D44E}" destId="{441CA958-EEE3-473C-B41F-D530585CCAE1}" srcOrd="0" destOrd="0" presId="urn:microsoft.com/office/officeart/2005/8/layout/hierarchy2"/>
    <dgm:cxn modelId="{29E90755-F19A-4916-847C-F15FA83DD3DC}" type="presOf" srcId="{00786FFA-6018-4687-954F-4EA8C17757C5}" destId="{994ED89C-3ABB-47D4-8391-51111FBAE895}" srcOrd="1" destOrd="0" presId="urn:microsoft.com/office/officeart/2005/8/layout/hierarchy2"/>
    <dgm:cxn modelId="{379F5279-C91E-4239-9BD5-990FFF44C91C}" type="presOf" srcId="{0B9FBD51-21C4-4FF2-8C04-41A433C2FB36}" destId="{7C740D99-50A4-4787-A571-8E6D82D29261}" srcOrd="0" destOrd="0" presId="urn:microsoft.com/office/officeart/2005/8/layout/hierarchy2"/>
    <dgm:cxn modelId="{FB2AEEF3-C30A-4994-BEF6-794E21D95D58}" type="presOf" srcId="{42EE2968-2F3F-4B28-B33F-451D89B1F1E2}" destId="{E18C2B23-97AE-425C-BB5D-75185ABB4AF1}" srcOrd="0" destOrd="0" presId="urn:microsoft.com/office/officeart/2005/8/layout/hierarchy2"/>
    <dgm:cxn modelId="{FED16654-DDB7-4496-87FB-6B9DB9FCAF95}" srcId="{22203E7C-BDEA-426F-A4B2-0A0F15C9E10A}" destId="{3D172D30-B9BB-4371-933F-6854D574ECDE}" srcOrd="0" destOrd="0" parTransId="{B21BDC4A-928C-42F7-B7AE-7BA74BB7A10B}" sibTransId="{5D227376-2AC7-4A38-B625-9CDDA3C38F04}"/>
    <dgm:cxn modelId="{549836F9-8333-4475-B9A1-92A7C09654F5}" type="presOf" srcId="{B7A22DC4-9CB0-454B-92E0-58E8BB6D4B30}" destId="{CED3E8B9-91A7-42F4-930A-AD2EEF4ABC43}" srcOrd="0" destOrd="0" presId="urn:microsoft.com/office/officeart/2005/8/layout/hierarchy2"/>
    <dgm:cxn modelId="{1E94177D-7CE4-40EC-B505-47155691FD71}" srcId="{957B039F-DE85-44D1-8B60-AB1C1405E8DD}" destId="{D7BFB197-897A-42C3-A942-049062925CD5}" srcOrd="0" destOrd="0" parTransId="{B74A2F63-BD60-47D3-852F-6DDFBE9EAF94}" sibTransId="{D212E2FA-9A3A-402F-BB9D-5743CFEA8640}"/>
    <dgm:cxn modelId="{B7D7DC95-52DB-47CE-BC3B-F9EEE1B47DF1}" srcId="{22203E7C-BDEA-426F-A4B2-0A0F15C9E10A}" destId="{B156CF28-31E0-42D4-AD74-3CCFD7818C53}" srcOrd="2" destOrd="0" parTransId="{5FFDC5E9-94FA-4E16-9CFB-33B457DE1381}" sibTransId="{093E4CB4-57BA-4F1F-9043-AAE505797F17}"/>
    <dgm:cxn modelId="{4BE9681F-0B4C-4B97-A476-F939EBC27A3A}" type="presOf" srcId="{D7BFB197-897A-42C3-A942-049062925CD5}" destId="{432AE114-6E91-47A5-B445-949C06193450}" srcOrd="0" destOrd="0" presId="urn:microsoft.com/office/officeart/2005/8/layout/hierarchy2"/>
    <dgm:cxn modelId="{67C4F4B8-C889-47D4-B255-16C8D37B2489}" type="presOf" srcId="{F4ADC0AE-76FA-47D4-B1B9-5ADDB1A4788F}" destId="{53484A5B-5BEB-49D0-8DB4-F2509CC91296}" srcOrd="0" destOrd="0" presId="urn:microsoft.com/office/officeart/2005/8/layout/hierarchy2"/>
    <dgm:cxn modelId="{63A3EEEB-197A-4478-A12C-37D4CB79EE22}" type="presOf" srcId="{3D172D30-B9BB-4371-933F-6854D574ECDE}" destId="{38A9339A-73CC-4B15-BB65-36D5F1EA707C}" srcOrd="0" destOrd="0" presId="urn:microsoft.com/office/officeart/2005/8/layout/hierarchy2"/>
    <dgm:cxn modelId="{7D47F601-003E-45EE-9862-5BB27A33D809}" type="presOf" srcId="{311DB4A2-9697-476D-B7B5-06628DB5FF57}" destId="{3563BD8B-67B9-48B1-8B26-A6A0E5E95B20}" srcOrd="0" destOrd="0" presId="urn:microsoft.com/office/officeart/2005/8/layout/hierarchy2"/>
    <dgm:cxn modelId="{93DEE343-224B-4B61-86F8-8BF199973F89}" type="presParOf" srcId="{CF895D2D-B16E-4DD3-A11A-2F7A3857B95D}" destId="{A206A3A2-0C03-40B0-9CF9-A3956105437A}" srcOrd="0" destOrd="0" presId="urn:microsoft.com/office/officeart/2005/8/layout/hierarchy2"/>
    <dgm:cxn modelId="{9387F15E-A1AC-4A13-A602-78797A8142E7}" type="presParOf" srcId="{A206A3A2-0C03-40B0-9CF9-A3956105437A}" destId="{B83677D7-7755-450F-9322-0156B28D10FC}" srcOrd="0" destOrd="0" presId="urn:microsoft.com/office/officeart/2005/8/layout/hierarchy2"/>
    <dgm:cxn modelId="{8990BCD5-AF9D-43E3-B66D-3C60810417D6}" type="presParOf" srcId="{A206A3A2-0C03-40B0-9CF9-A3956105437A}" destId="{27137155-8693-45BB-8D45-130C939B9346}" srcOrd="1" destOrd="0" presId="urn:microsoft.com/office/officeart/2005/8/layout/hierarchy2"/>
    <dgm:cxn modelId="{AFE47C6E-E880-4B99-A324-4D36DBF87B5C}" type="presParOf" srcId="{27137155-8693-45BB-8D45-130C939B9346}" destId="{41494495-5A1F-46BE-82E1-89BB1FF6CAC3}" srcOrd="0" destOrd="0" presId="urn:microsoft.com/office/officeart/2005/8/layout/hierarchy2"/>
    <dgm:cxn modelId="{3F953865-FDF8-4FB4-B7B0-C73C80007C4E}" type="presParOf" srcId="{41494495-5A1F-46BE-82E1-89BB1FF6CAC3}" destId="{7A64C993-AE6B-43AC-8CC1-F6BD41020A42}" srcOrd="0" destOrd="0" presId="urn:microsoft.com/office/officeart/2005/8/layout/hierarchy2"/>
    <dgm:cxn modelId="{D87A6DEF-2F95-4BC7-966F-DEE9946DC5FC}" type="presParOf" srcId="{27137155-8693-45BB-8D45-130C939B9346}" destId="{73C37982-9783-409D-9133-0E15A8463593}" srcOrd="1" destOrd="0" presId="urn:microsoft.com/office/officeart/2005/8/layout/hierarchy2"/>
    <dgm:cxn modelId="{2688DB77-11CC-4B07-B4D7-41FDF562ADF2}" type="presParOf" srcId="{73C37982-9783-409D-9133-0E15A8463593}" destId="{38A9339A-73CC-4B15-BB65-36D5F1EA707C}" srcOrd="0" destOrd="0" presId="urn:microsoft.com/office/officeart/2005/8/layout/hierarchy2"/>
    <dgm:cxn modelId="{4C5B19CB-1F91-45E0-8D20-B911F9C5D073}" type="presParOf" srcId="{73C37982-9783-409D-9133-0E15A8463593}" destId="{466EF422-3041-4E1A-B1BA-C941059FBD1E}" srcOrd="1" destOrd="0" presId="urn:microsoft.com/office/officeart/2005/8/layout/hierarchy2"/>
    <dgm:cxn modelId="{FEA88EC2-C1A2-47FB-B8D3-1992B82A2F3C}" type="presParOf" srcId="{466EF422-3041-4E1A-B1BA-C941059FBD1E}" destId="{53484A5B-5BEB-49D0-8DB4-F2509CC91296}" srcOrd="0" destOrd="0" presId="urn:microsoft.com/office/officeart/2005/8/layout/hierarchy2"/>
    <dgm:cxn modelId="{E65338A0-ACCF-4958-8491-590D32B8B1C2}" type="presParOf" srcId="{53484A5B-5BEB-49D0-8DB4-F2509CC91296}" destId="{3251E304-53FC-4DF5-97C3-9ADD502646D6}" srcOrd="0" destOrd="0" presId="urn:microsoft.com/office/officeart/2005/8/layout/hierarchy2"/>
    <dgm:cxn modelId="{FCD783B7-FB9F-4246-B56C-1988E9AF1142}" type="presParOf" srcId="{466EF422-3041-4E1A-B1BA-C941059FBD1E}" destId="{D8D35CE9-D046-49E7-AB11-864A3127987F}" srcOrd="1" destOrd="0" presId="urn:microsoft.com/office/officeart/2005/8/layout/hierarchy2"/>
    <dgm:cxn modelId="{2DA7794A-B3E0-4D4A-A4F0-D0103CA05F03}" type="presParOf" srcId="{D8D35CE9-D046-49E7-AB11-864A3127987F}" destId="{1483FFC2-D448-4702-9384-EB2F85BCB2DA}" srcOrd="0" destOrd="0" presId="urn:microsoft.com/office/officeart/2005/8/layout/hierarchy2"/>
    <dgm:cxn modelId="{A4DA2F42-4CAB-48D1-94EA-CB578071F63D}" type="presParOf" srcId="{D8D35CE9-D046-49E7-AB11-864A3127987F}" destId="{60DE361A-CC08-4C4D-8E2C-91B730FF2F37}" srcOrd="1" destOrd="0" presId="urn:microsoft.com/office/officeart/2005/8/layout/hierarchy2"/>
    <dgm:cxn modelId="{5E9B87FA-C0C0-42BD-B525-E840C37719DA}" type="presParOf" srcId="{466EF422-3041-4E1A-B1BA-C941059FBD1E}" destId="{C7E2AAB4-FD4B-400F-92A8-C913966C9D21}" srcOrd="2" destOrd="0" presId="urn:microsoft.com/office/officeart/2005/8/layout/hierarchy2"/>
    <dgm:cxn modelId="{A2D727AA-104D-481D-AA11-D19F81576CB4}" type="presParOf" srcId="{C7E2AAB4-FD4B-400F-92A8-C913966C9D21}" destId="{2777E896-66FC-4DFF-AB09-EAF6591D8A63}" srcOrd="0" destOrd="0" presId="urn:microsoft.com/office/officeart/2005/8/layout/hierarchy2"/>
    <dgm:cxn modelId="{6D806CB7-DD20-44F2-888B-4208109C3CE7}" type="presParOf" srcId="{466EF422-3041-4E1A-B1BA-C941059FBD1E}" destId="{D4D6F209-BE55-4AD7-9AE1-58A9E98679C1}" srcOrd="3" destOrd="0" presId="urn:microsoft.com/office/officeart/2005/8/layout/hierarchy2"/>
    <dgm:cxn modelId="{65CDBAFD-D3D8-4E85-B463-EF0E9BDA782D}" type="presParOf" srcId="{D4D6F209-BE55-4AD7-9AE1-58A9E98679C1}" destId="{441CA958-EEE3-473C-B41F-D530585CCAE1}" srcOrd="0" destOrd="0" presId="urn:microsoft.com/office/officeart/2005/8/layout/hierarchy2"/>
    <dgm:cxn modelId="{D042B76D-548F-4320-B609-A9DC626506E2}" type="presParOf" srcId="{D4D6F209-BE55-4AD7-9AE1-58A9E98679C1}" destId="{52DABD90-5E66-4A61-AA52-A20676B965E8}" srcOrd="1" destOrd="0" presId="urn:microsoft.com/office/officeart/2005/8/layout/hierarchy2"/>
    <dgm:cxn modelId="{72FE8E76-5DC5-45B3-A0D0-0779C29E109D}" type="presParOf" srcId="{466EF422-3041-4E1A-B1BA-C941059FBD1E}" destId="{30BAA51D-E6C7-42E7-B058-C0B4DAA94F84}" srcOrd="4" destOrd="0" presId="urn:microsoft.com/office/officeart/2005/8/layout/hierarchy2"/>
    <dgm:cxn modelId="{D1F6C6E5-C846-4663-A202-A0F7E1F5DD26}" type="presParOf" srcId="{30BAA51D-E6C7-42E7-B058-C0B4DAA94F84}" destId="{BBAB806E-0CC5-489E-B7CE-0EB649BF5654}" srcOrd="0" destOrd="0" presId="urn:microsoft.com/office/officeart/2005/8/layout/hierarchy2"/>
    <dgm:cxn modelId="{0095F610-C64D-4ECF-85B0-9AA9A2DEACF5}" type="presParOf" srcId="{466EF422-3041-4E1A-B1BA-C941059FBD1E}" destId="{095A782B-E9BC-44CA-9B3C-C860FF6DEBA0}" srcOrd="5" destOrd="0" presId="urn:microsoft.com/office/officeart/2005/8/layout/hierarchy2"/>
    <dgm:cxn modelId="{916CB2BF-31B7-4A40-ABC3-758521512CC8}" type="presParOf" srcId="{095A782B-E9BC-44CA-9B3C-C860FF6DEBA0}" destId="{7C740D99-50A4-4787-A571-8E6D82D29261}" srcOrd="0" destOrd="0" presId="urn:microsoft.com/office/officeart/2005/8/layout/hierarchy2"/>
    <dgm:cxn modelId="{D7E17265-FE20-40C3-99D5-E3682457CEAF}" type="presParOf" srcId="{095A782B-E9BC-44CA-9B3C-C860FF6DEBA0}" destId="{237C3BFC-B3EF-4F01-AD69-CFE79222A5AE}" srcOrd="1" destOrd="0" presId="urn:microsoft.com/office/officeart/2005/8/layout/hierarchy2"/>
    <dgm:cxn modelId="{1BA09421-D672-4B06-8949-D87E13C0DE19}" type="presParOf" srcId="{27137155-8693-45BB-8D45-130C939B9346}" destId="{AFE2552D-1796-40BD-9AAE-BA9BC7930BC6}" srcOrd="2" destOrd="0" presId="urn:microsoft.com/office/officeart/2005/8/layout/hierarchy2"/>
    <dgm:cxn modelId="{48F68051-16B7-4DB3-A3AF-00BD9AE9EFE2}" type="presParOf" srcId="{AFE2552D-1796-40BD-9AAE-BA9BC7930BC6}" destId="{994ED89C-3ABB-47D4-8391-51111FBAE895}" srcOrd="0" destOrd="0" presId="urn:microsoft.com/office/officeart/2005/8/layout/hierarchy2"/>
    <dgm:cxn modelId="{E03641A2-9804-495B-96D0-333490CE6C63}" type="presParOf" srcId="{27137155-8693-45BB-8D45-130C939B9346}" destId="{D6E7D8DB-836E-4170-92E8-11D6BD83B50D}" srcOrd="3" destOrd="0" presId="urn:microsoft.com/office/officeart/2005/8/layout/hierarchy2"/>
    <dgm:cxn modelId="{22F706A0-0962-4BBB-B666-65BE00440D80}" type="presParOf" srcId="{D6E7D8DB-836E-4170-92E8-11D6BD83B50D}" destId="{4347BB25-4254-4871-80B3-2FBFD00E779B}" srcOrd="0" destOrd="0" presId="urn:microsoft.com/office/officeart/2005/8/layout/hierarchy2"/>
    <dgm:cxn modelId="{C6C2CFB7-3954-4ACF-B7D3-6F634CDEBA32}" type="presParOf" srcId="{D6E7D8DB-836E-4170-92E8-11D6BD83B50D}" destId="{1E57D56C-D26D-40AF-80D0-C11185547134}" srcOrd="1" destOrd="0" presId="urn:microsoft.com/office/officeart/2005/8/layout/hierarchy2"/>
    <dgm:cxn modelId="{B646CC1E-D7F2-40B3-B33A-DFC690D6A4FF}" type="presParOf" srcId="{1E57D56C-D26D-40AF-80D0-C11185547134}" destId="{B5791ED7-A8C9-4264-BE16-2ADB68DBFCDB}" srcOrd="0" destOrd="0" presId="urn:microsoft.com/office/officeart/2005/8/layout/hierarchy2"/>
    <dgm:cxn modelId="{D04C6E3E-FD94-4302-A482-04D84A48A896}" type="presParOf" srcId="{B5791ED7-A8C9-4264-BE16-2ADB68DBFCDB}" destId="{233C871B-FD7A-410E-869E-4C8E4DB99BAF}" srcOrd="0" destOrd="0" presId="urn:microsoft.com/office/officeart/2005/8/layout/hierarchy2"/>
    <dgm:cxn modelId="{9A04EF5F-F1FC-4C3D-BC78-90D623386C9A}" type="presParOf" srcId="{1E57D56C-D26D-40AF-80D0-C11185547134}" destId="{914631CA-AFFE-4F13-9A06-E5D34BB7C458}" srcOrd="1" destOrd="0" presId="urn:microsoft.com/office/officeart/2005/8/layout/hierarchy2"/>
    <dgm:cxn modelId="{54916C25-6785-486D-93EA-FC5F98DFC147}" type="presParOf" srcId="{914631CA-AFFE-4F13-9A06-E5D34BB7C458}" destId="{432AE114-6E91-47A5-B445-949C06193450}" srcOrd="0" destOrd="0" presId="urn:microsoft.com/office/officeart/2005/8/layout/hierarchy2"/>
    <dgm:cxn modelId="{6248D878-B24E-40AD-9310-8181F4E5027C}" type="presParOf" srcId="{914631CA-AFFE-4F13-9A06-E5D34BB7C458}" destId="{DCA1F893-128C-4C3B-B1A6-1564278CA334}" srcOrd="1" destOrd="0" presId="urn:microsoft.com/office/officeart/2005/8/layout/hierarchy2"/>
    <dgm:cxn modelId="{51E8A303-F06D-44FC-AFF7-85A42299842A}" type="presParOf" srcId="{1E57D56C-D26D-40AF-80D0-C11185547134}" destId="{CED3E8B9-91A7-42F4-930A-AD2EEF4ABC43}" srcOrd="2" destOrd="0" presId="urn:microsoft.com/office/officeart/2005/8/layout/hierarchy2"/>
    <dgm:cxn modelId="{717D67E7-5A53-49D8-B9E8-A2B4B62A301D}" type="presParOf" srcId="{CED3E8B9-91A7-42F4-930A-AD2EEF4ABC43}" destId="{DE110FAC-5F33-4EDE-A9F0-49BBD026A3B0}" srcOrd="0" destOrd="0" presId="urn:microsoft.com/office/officeart/2005/8/layout/hierarchy2"/>
    <dgm:cxn modelId="{029D3EF5-F22D-418E-BEEE-E5401DC5CB89}" type="presParOf" srcId="{1E57D56C-D26D-40AF-80D0-C11185547134}" destId="{69C7D42C-A9A3-4426-A417-FBB6F9877933}" srcOrd="3" destOrd="0" presId="urn:microsoft.com/office/officeart/2005/8/layout/hierarchy2"/>
    <dgm:cxn modelId="{F009ADE8-6EAF-4B15-A818-BC630EA58EB1}" type="presParOf" srcId="{69C7D42C-A9A3-4426-A417-FBB6F9877933}" destId="{E18C2B23-97AE-425C-BB5D-75185ABB4AF1}" srcOrd="0" destOrd="0" presId="urn:microsoft.com/office/officeart/2005/8/layout/hierarchy2"/>
    <dgm:cxn modelId="{18EEF5E9-44B8-41C1-8A83-57250062A6E1}" type="presParOf" srcId="{69C7D42C-A9A3-4426-A417-FBB6F9877933}" destId="{5B481BBD-B599-4E14-9B5C-D562F762238C}" srcOrd="1" destOrd="0" presId="urn:microsoft.com/office/officeart/2005/8/layout/hierarchy2"/>
    <dgm:cxn modelId="{68B3E541-8B42-4166-B0B9-6F0A7F40BE7D}" type="presParOf" srcId="{1E57D56C-D26D-40AF-80D0-C11185547134}" destId="{77D0693B-1964-4277-ACC1-A2305EC8E815}" srcOrd="4" destOrd="0" presId="urn:microsoft.com/office/officeart/2005/8/layout/hierarchy2"/>
    <dgm:cxn modelId="{343737D5-2B69-41BD-90FC-1A333B32DD9C}" type="presParOf" srcId="{77D0693B-1964-4277-ACC1-A2305EC8E815}" destId="{7A13178A-DAFC-4832-803A-036AB03F195F}" srcOrd="0" destOrd="0" presId="urn:microsoft.com/office/officeart/2005/8/layout/hierarchy2"/>
    <dgm:cxn modelId="{CAD844E3-380F-4E7F-A11E-EC6277A12ACC}" type="presParOf" srcId="{1E57D56C-D26D-40AF-80D0-C11185547134}" destId="{187C9FD1-7F13-4C4E-98BB-9B39C85949FF}" srcOrd="5" destOrd="0" presId="urn:microsoft.com/office/officeart/2005/8/layout/hierarchy2"/>
    <dgm:cxn modelId="{B7670709-52B3-49EA-82B3-CF13017D21DA}" type="presParOf" srcId="{187C9FD1-7F13-4C4E-98BB-9B39C85949FF}" destId="{A7683E66-E20E-405C-AC81-BE46C64E03CE}" srcOrd="0" destOrd="0" presId="urn:microsoft.com/office/officeart/2005/8/layout/hierarchy2"/>
    <dgm:cxn modelId="{58101EF7-8836-4A69-A77F-01C028A166CC}" type="presParOf" srcId="{187C9FD1-7F13-4C4E-98BB-9B39C85949FF}" destId="{946CFB4A-BBA2-41E2-80A7-C00852C050A9}" srcOrd="1" destOrd="0" presId="urn:microsoft.com/office/officeart/2005/8/layout/hierarchy2"/>
    <dgm:cxn modelId="{7545EFE0-8E91-4FAA-A32C-D35FE0548935}" type="presParOf" srcId="{1E57D56C-D26D-40AF-80D0-C11185547134}" destId="{4C996890-CE7C-4449-994F-6BE71F8790CC}" srcOrd="6" destOrd="0" presId="urn:microsoft.com/office/officeart/2005/8/layout/hierarchy2"/>
    <dgm:cxn modelId="{0AF5F0AA-41D0-473F-9AB5-E99A6333B07B}" type="presParOf" srcId="{4C996890-CE7C-4449-994F-6BE71F8790CC}" destId="{AD1E22B0-4477-4618-832C-9B46DCA9FA2E}" srcOrd="0" destOrd="0" presId="urn:microsoft.com/office/officeart/2005/8/layout/hierarchy2"/>
    <dgm:cxn modelId="{9A4498CB-3A93-4AF7-8577-9281D3ED5C94}" type="presParOf" srcId="{1E57D56C-D26D-40AF-80D0-C11185547134}" destId="{92A233F0-449E-48B5-8E93-2A424C0B615F}" srcOrd="7" destOrd="0" presId="urn:microsoft.com/office/officeart/2005/8/layout/hierarchy2"/>
    <dgm:cxn modelId="{6FAF741E-3A9C-4D2C-87BE-E090EF5C342C}" type="presParOf" srcId="{92A233F0-449E-48B5-8E93-2A424C0B615F}" destId="{3FBB5790-2F56-46FC-B90D-81BBD7819C11}" srcOrd="0" destOrd="0" presId="urn:microsoft.com/office/officeart/2005/8/layout/hierarchy2"/>
    <dgm:cxn modelId="{D733FA8C-4D16-4134-882A-AC71A46B5867}" type="presParOf" srcId="{92A233F0-449E-48B5-8E93-2A424C0B615F}" destId="{11032F0F-D194-4D3D-9FD3-941CF5BE2EF6}" srcOrd="1" destOrd="0" presId="urn:microsoft.com/office/officeart/2005/8/layout/hierarchy2"/>
    <dgm:cxn modelId="{40479CEF-0D0D-4B25-8D9F-4A4DE57B4DEB}" type="presParOf" srcId="{1E57D56C-D26D-40AF-80D0-C11185547134}" destId="{E024E5E1-8234-425A-B48D-94A5AAF4FA71}" srcOrd="8" destOrd="0" presId="urn:microsoft.com/office/officeart/2005/8/layout/hierarchy2"/>
    <dgm:cxn modelId="{0433C29E-D741-4978-B372-A97B0CCE1D15}" type="presParOf" srcId="{E024E5E1-8234-425A-B48D-94A5AAF4FA71}" destId="{D7DCF47D-A5BE-49D8-9553-8139EF7B5B45}" srcOrd="0" destOrd="0" presId="urn:microsoft.com/office/officeart/2005/8/layout/hierarchy2"/>
    <dgm:cxn modelId="{6B7C074E-19CD-4324-9CC1-2B3831A3DAEA}" type="presParOf" srcId="{1E57D56C-D26D-40AF-80D0-C11185547134}" destId="{84999802-8334-40CF-9599-C0E9B385FD1A}" srcOrd="9" destOrd="0" presId="urn:microsoft.com/office/officeart/2005/8/layout/hierarchy2"/>
    <dgm:cxn modelId="{689099EC-3FF4-4D0D-8764-321620482023}" type="presParOf" srcId="{84999802-8334-40CF-9599-C0E9B385FD1A}" destId="{15E90898-F970-4BBD-BF92-22828D697126}" srcOrd="0" destOrd="0" presId="urn:microsoft.com/office/officeart/2005/8/layout/hierarchy2"/>
    <dgm:cxn modelId="{CD88D8AF-6BE8-42A5-AD7D-C142E6C32966}" type="presParOf" srcId="{84999802-8334-40CF-9599-C0E9B385FD1A}" destId="{7047EFAA-83FA-41BD-B5DC-394F28DEAF22}" srcOrd="1" destOrd="0" presId="urn:microsoft.com/office/officeart/2005/8/layout/hierarchy2"/>
    <dgm:cxn modelId="{3B222CDC-87A6-424B-BC55-0881DA4326BB}" type="presParOf" srcId="{27137155-8693-45BB-8D45-130C939B9346}" destId="{8F488D98-9597-4B00-A8EB-E2EAA7A1C112}" srcOrd="4" destOrd="0" presId="urn:microsoft.com/office/officeart/2005/8/layout/hierarchy2"/>
    <dgm:cxn modelId="{9EFA7AC5-2E66-4A9E-912C-A1FF5726BDF1}" type="presParOf" srcId="{8F488D98-9597-4B00-A8EB-E2EAA7A1C112}" destId="{9537B4A8-2C69-4DC2-9439-E66B3F4B28AD}" srcOrd="0" destOrd="0" presId="urn:microsoft.com/office/officeart/2005/8/layout/hierarchy2"/>
    <dgm:cxn modelId="{0463E674-7BA6-415C-BC6A-194D66D61313}" type="presParOf" srcId="{27137155-8693-45BB-8D45-130C939B9346}" destId="{DD853412-2724-4CBB-9BE9-6D7B7FEA34C2}" srcOrd="5" destOrd="0" presId="urn:microsoft.com/office/officeart/2005/8/layout/hierarchy2"/>
    <dgm:cxn modelId="{B9D01190-1561-4C4C-9AF4-DBEC1BBF5D2A}" type="presParOf" srcId="{DD853412-2724-4CBB-9BE9-6D7B7FEA34C2}" destId="{182D2248-68F9-45C2-9066-5A750C731A4C}" srcOrd="0" destOrd="0" presId="urn:microsoft.com/office/officeart/2005/8/layout/hierarchy2"/>
    <dgm:cxn modelId="{4B761698-BDEF-49C0-A8F0-8B1B1478947C}" type="presParOf" srcId="{DD853412-2724-4CBB-9BE9-6D7B7FEA34C2}" destId="{E50EEBEE-5299-4418-97D6-6E9C438A6F4C}" srcOrd="1" destOrd="0" presId="urn:microsoft.com/office/officeart/2005/8/layout/hierarchy2"/>
    <dgm:cxn modelId="{ABAF8B66-C6B7-41E1-9A7A-F9E8B18482DA}" type="presParOf" srcId="{E50EEBEE-5299-4418-97D6-6E9C438A6F4C}" destId="{3563BD8B-67B9-48B1-8B26-A6A0E5E95B20}" srcOrd="0" destOrd="0" presId="urn:microsoft.com/office/officeart/2005/8/layout/hierarchy2"/>
    <dgm:cxn modelId="{BCF16367-600D-416A-BC05-FE8846464CA9}" type="presParOf" srcId="{3563BD8B-67B9-48B1-8B26-A6A0E5E95B20}" destId="{C72F7C7E-F583-4178-9261-BFFF8EC472D3}" srcOrd="0" destOrd="0" presId="urn:microsoft.com/office/officeart/2005/8/layout/hierarchy2"/>
    <dgm:cxn modelId="{E632A3E9-1B69-4404-A767-84CF8F4576F1}" type="presParOf" srcId="{E50EEBEE-5299-4418-97D6-6E9C438A6F4C}" destId="{F894A1AF-02DB-4F31-B7CD-0539D5FA872D}" srcOrd="1" destOrd="0" presId="urn:microsoft.com/office/officeart/2005/8/layout/hierarchy2"/>
    <dgm:cxn modelId="{4CFE3F53-74D9-41E8-A883-122B1C8D544F}" type="presParOf" srcId="{F894A1AF-02DB-4F31-B7CD-0539D5FA872D}" destId="{217D1BCF-E3C9-4041-95C9-32D4EEB41100}" srcOrd="0" destOrd="0" presId="urn:microsoft.com/office/officeart/2005/8/layout/hierarchy2"/>
    <dgm:cxn modelId="{B36C35A5-CC42-4BE8-80D3-B5F0D3E4510D}" type="presParOf" srcId="{F894A1AF-02DB-4F31-B7CD-0539D5FA872D}" destId="{32744DCB-1774-4785-9845-D1B6C0382906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322130A-216D-40C2-AEE1-C88AA8EA8025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805C29A-B947-474C-9AEC-DD59F5332E1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EDB7301-7413-4947-859B-696D09E60473}" type="datetimeFigureOut">
              <a:rPr lang="ar-SA" smtClean="0"/>
              <a:pPr/>
              <a:t>29/10/33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1C7B636-3FED-4726-AA93-D0BB0828B4B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428696" y="357166"/>
            <a:ext cx="7715304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ar-SA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ar-SA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التعليم الإلكتروني و التعليم عن بعد</a:t>
            </a:r>
          </a:p>
          <a:p>
            <a:pPr algn="ctr"/>
            <a:endParaRPr lang="ar-SA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ar-SA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ar-SA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ar-SA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المحاضرة الأولى</a:t>
            </a:r>
            <a:endParaRPr lang="ar-SA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857488" y="285728"/>
            <a:ext cx="5715040" cy="982020"/>
          </a:xfrm>
        </p:spPr>
        <p:txBody>
          <a:bodyPr>
            <a:normAutofit/>
          </a:bodyPr>
          <a:lstStyle/>
          <a:p>
            <a:pPr algn="r"/>
            <a:r>
              <a:rPr lang="ar-SA" sz="4400" dirty="0" smtClean="0"/>
              <a:t>محاور المحاضرة</a:t>
            </a:r>
            <a:endParaRPr lang="ar-SA" sz="4400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>
          <a:xfrm>
            <a:off x="2500298" y="1714488"/>
            <a:ext cx="6172200" cy="2643206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مفهوم التعليم الالكتروني.</a:t>
            </a:r>
          </a:p>
          <a:p>
            <a:pPr lvl="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التعليم عن بعد و التعليم المفتوح و علاقتهما بالتعليم الالكتروني.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تاريخ التعليم الالكتروني.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متطلبات التعليم الالكتروني.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توقعات التعليم الالكتروني.</a:t>
            </a:r>
          </a:p>
          <a:p>
            <a:pPr lvl="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أشكال التعليم الالكتروني.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فوائد التعليم الالكتروني.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محددات ”معوقات“ التعليم الالكتروني.</a:t>
            </a:r>
          </a:p>
          <a:p>
            <a:pPr>
              <a:buFont typeface="Wingdings" pitchFamily="2" charset="2"/>
              <a:buChar char="v"/>
            </a:pPr>
            <a:endParaRPr lang="ar-SA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مستطيل 8"/>
          <p:cNvSpPr/>
          <p:nvPr/>
        </p:nvSpPr>
        <p:spPr>
          <a:xfrm>
            <a:off x="785786" y="2000240"/>
            <a:ext cx="81531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ما هو التعليم الإلكتروني؟؟</a:t>
            </a:r>
            <a:endParaRPr lang="ar-SA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ربع نص 4"/>
          <p:cNvSpPr txBox="1"/>
          <p:nvPr/>
        </p:nvSpPr>
        <p:spPr>
          <a:xfrm>
            <a:off x="2357422" y="857232"/>
            <a:ext cx="5286412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التعليم الإلكتروني: </a:t>
            </a:r>
          </a:p>
          <a:p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هو تقديم محتوى تعليمي إلكتروني عبر الوسائط المعتمدة على الحاسوب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شبكاته إلى المتعلم بشكل يتيح له إمكانية التفاعل النشط مع هذا المحتوى في المكان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الوقت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السرعة التي تناسبه ,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كذا التفاعل مع المعلم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الأقران سواء أكان ذلك بصورة متزامنة أم غير متزامنة ,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كذا إمكانية إتمام هذا التعلم في الوقت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المكان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السرعة التي تناسب ظروفه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قدراته , فضلا عن إمكانية إدارة هذا التعلم إلكترونيا أيضا من خلال تلك الوسائط.</a:t>
            </a:r>
            <a:endParaRPr lang="ar-S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458184" cy="2053590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sz="2700" dirty="0" smtClean="0"/>
              <a:t>التعليم الإلكتروني                            ”التعليم المرتكز على الطلبة“</a:t>
            </a:r>
            <a:br>
              <a:rPr lang="ar-SA" sz="2700" dirty="0" smtClean="0"/>
            </a:br>
            <a:r>
              <a:rPr lang="ar-SA" sz="2700" dirty="0" smtClean="0"/>
              <a:t/>
            </a:r>
            <a:br>
              <a:rPr lang="ar-SA" sz="2700" dirty="0" smtClean="0"/>
            </a:br>
            <a:r>
              <a:rPr lang="ar-SA" sz="2700" dirty="0" smtClean="0"/>
              <a:t/>
            </a:r>
            <a:br>
              <a:rPr lang="ar-SA" sz="2700" dirty="0" smtClean="0"/>
            </a:br>
            <a:r>
              <a:rPr lang="ar-SA" sz="2700" dirty="0" smtClean="0"/>
              <a:t/>
            </a:r>
            <a:br>
              <a:rPr lang="ar-SA" sz="2700" dirty="0" smtClean="0"/>
            </a:br>
            <a:r>
              <a:rPr lang="ar-SA" sz="2700" dirty="0" smtClean="0"/>
              <a:t/>
            </a:r>
            <a:br>
              <a:rPr lang="ar-SA" sz="2700" dirty="0" smtClean="0"/>
            </a:br>
            <a:r>
              <a:rPr lang="ar-SA" sz="2700" dirty="0" smtClean="0"/>
              <a:t>التعليم التقليدي                            ” التعليم المرتكز على المعلم أو المدرب“</a:t>
            </a:r>
            <a:endParaRPr lang="ar-SA" sz="2700" dirty="0"/>
          </a:p>
        </p:txBody>
      </p:sp>
      <p:sp>
        <p:nvSpPr>
          <p:cNvPr id="5" name="سهم إلى اليسار 4"/>
          <p:cNvSpPr/>
          <p:nvPr/>
        </p:nvSpPr>
        <p:spPr>
          <a:xfrm>
            <a:off x="5357818" y="1285860"/>
            <a:ext cx="1571636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سار 5"/>
          <p:cNvSpPr/>
          <p:nvPr/>
        </p:nvSpPr>
        <p:spPr>
          <a:xfrm>
            <a:off x="5572132" y="3000372"/>
            <a:ext cx="1571636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مستطيل 6"/>
          <p:cNvSpPr/>
          <p:nvPr/>
        </p:nvSpPr>
        <p:spPr>
          <a:xfrm>
            <a:off x="1500166" y="428604"/>
            <a:ext cx="713919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8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التعليم عن بعد</a:t>
            </a:r>
            <a:endParaRPr lang="ar-SA" sz="8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929190" y="1785926"/>
            <a:ext cx="6479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8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و</a:t>
            </a:r>
            <a:endParaRPr lang="ar-SA" sz="8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2571736" y="3357562"/>
            <a:ext cx="500008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التعليم المفتوح</a:t>
            </a:r>
            <a:endParaRPr lang="ar-SA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1643042" y="428604"/>
            <a:ext cx="707236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993300"/>
                </a:solidFill>
              </a:rPr>
              <a:t>التعليم عن بعد :-</a:t>
            </a:r>
          </a:p>
          <a:p>
            <a:r>
              <a:rPr lang="ar-SA" sz="2000" b="1" dirty="0" smtClean="0">
                <a:solidFill>
                  <a:srgbClr val="FF3300"/>
                </a:solidFill>
              </a:rPr>
              <a:t>هو أي عملية  تعليمية يدار فيها أنشطة التدريس أو جميعها من شخص ما منفصل مكانيا , أو </a:t>
            </a:r>
            <a:r>
              <a:rPr lang="ar-SA" sz="2000" b="1" dirty="0" err="1" smtClean="0">
                <a:solidFill>
                  <a:srgbClr val="FF3300"/>
                </a:solidFill>
              </a:rPr>
              <a:t>زمانيا</a:t>
            </a:r>
            <a:r>
              <a:rPr lang="ar-SA" sz="2000" b="1" dirty="0" smtClean="0">
                <a:solidFill>
                  <a:srgbClr val="FF3300"/>
                </a:solidFill>
              </a:rPr>
              <a:t> عن المتعلم 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غالبا –أو دائما – ما يكون التواصل ما بين المعلمين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المتعلمين من خلال وسيلة مطبوعة  أو إلكترونية. وفي التعلم عن بعد لا توجد فصول تدريسية , ولا يوجد تفاعل ما بين المعلم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الطلاب إلا عندما يريد الطالب الحصول على الكتب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المحتويات التعليمية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عندما يريد التقدم </a:t>
            </a:r>
            <a:r>
              <a:rPr lang="ar-SA" sz="2000" b="1" dirty="0" err="1" smtClean="0">
                <a:solidFill>
                  <a:srgbClr val="FF3300"/>
                </a:solidFill>
              </a:rPr>
              <a:t>للإمتحان</a:t>
            </a:r>
            <a:r>
              <a:rPr lang="ar-SA" sz="2000" b="1" dirty="0" smtClean="0">
                <a:solidFill>
                  <a:srgbClr val="FF3300"/>
                </a:solidFill>
              </a:rPr>
              <a:t>.</a:t>
            </a:r>
          </a:p>
          <a:p>
            <a:endParaRPr lang="ar-SA" sz="2400" b="1" dirty="0">
              <a:solidFill>
                <a:srgbClr val="993300"/>
              </a:solidFill>
            </a:endParaRPr>
          </a:p>
          <a:p>
            <a:r>
              <a:rPr lang="ar-SA" sz="2400" b="1" dirty="0" smtClean="0">
                <a:solidFill>
                  <a:srgbClr val="993300"/>
                </a:solidFill>
              </a:rPr>
              <a:t>التعليم المفتوح :-</a:t>
            </a:r>
          </a:p>
          <a:p>
            <a:r>
              <a:rPr lang="ar-SA" sz="2000" b="1" dirty="0" smtClean="0">
                <a:solidFill>
                  <a:srgbClr val="FF3300"/>
                </a:solidFill>
              </a:rPr>
              <a:t>و في هذا النوع من التعليم غالبا ما يوجد بعض الفصول التدريسية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</a:t>
            </a:r>
            <a:r>
              <a:rPr lang="ar-SA" sz="2000" b="1" smtClean="0">
                <a:solidFill>
                  <a:srgbClr val="FF3300"/>
                </a:solidFill>
              </a:rPr>
              <a:t>لكن الطلاب غير </a:t>
            </a:r>
            <a:r>
              <a:rPr lang="ar-SA" sz="2000" b="1" dirty="0" smtClean="0">
                <a:solidFill>
                  <a:srgbClr val="FF3300"/>
                </a:solidFill>
              </a:rPr>
              <a:t>مجبرين على حضور جميعها ,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بعض الجامعات تطلب من طلابها حضور من 20 إلى 25 </a:t>
            </a:r>
            <a:r>
              <a:rPr lang="en-US" sz="2000" b="1" dirty="0" smtClean="0">
                <a:solidFill>
                  <a:srgbClr val="FF3300"/>
                </a:solidFill>
              </a:rPr>
              <a:t>%</a:t>
            </a:r>
            <a:r>
              <a:rPr lang="ar-SA" sz="2000" b="1" dirty="0" smtClean="0">
                <a:solidFill>
                  <a:srgbClr val="FF3300"/>
                </a:solidFill>
              </a:rPr>
              <a:t>  من تلك المحاضرات ,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عادة ما يوجد معلم لكل مقرر , حيث يتم التفاعل بينه </a:t>
            </a:r>
            <a:r>
              <a:rPr lang="ar-SA" sz="2000" b="1" dirty="0" err="1" smtClean="0">
                <a:solidFill>
                  <a:srgbClr val="FF3300"/>
                </a:solidFill>
              </a:rPr>
              <a:t>و</a:t>
            </a:r>
            <a:r>
              <a:rPr lang="ar-SA" sz="2000" b="1" dirty="0" smtClean="0">
                <a:solidFill>
                  <a:srgbClr val="FF3300"/>
                </a:solidFill>
              </a:rPr>
              <a:t> بين طلابه في هذه الفصول ,</a:t>
            </a:r>
            <a:r>
              <a:rPr lang="ar-SA" sz="2000" b="1" dirty="0" err="1" smtClean="0">
                <a:solidFill>
                  <a:srgbClr val="FF3300"/>
                </a:solidFill>
              </a:rPr>
              <a:t>او</a:t>
            </a:r>
            <a:r>
              <a:rPr lang="ar-SA" sz="2000" b="1" dirty="0" smtClean="0">
                <a:solidFill>
                  <a:srgbClr val="FF3300"/>
                </a:solidFill>
              </a:rPr>
              <a:t> في مكتبه.</a:t>
            </a:r>
            <a:endParaRPr lang="ar-SA" sz="20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714480" y="1071546"/>
            <a:ext cx="7072362" cy="1714512"/>
          </a:xfrm>
        </p:spPr>
        <p:txBody>
          <a:bodyPr>
            <a:noAutofit/>
          </a:bodyPr>
          <a:lstStyle/>
          <a:p>
            <a:pPr algn="r"/>
            <a:r>
              <a:rPr lang="ar-SA" sz="5400" dirty="0" smtClean="0">
                <a:solidFill>
                  <a:schemeClr val="accent4">
                    <a:lumMod val="75000"/>
                  </a:schemeClr>
                </a:solidFill>
              </a:rPr>
              <a:t>هل هناك علاقة بين التعليم الإلكتروني </a:t>
            </a:r>
            <a:r>
              <a:rPr lang="ar-SA" sz="5400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SA" sz="5400" dirty="0" smtClean="0">
                <a:solidFill>
                  <a:schemeClr val="accent4">
                    <a:lumMod val="75000"/>
                  </a:schemeClr>
                </a:solidFill>
              </a:rPr>
              <a:t> التعليم عن بعد </a:t>
            </a:r>
            <a:r>
              <a:rPr lang="ar-SA" sz="5400" dirty="0" err="1" smtClean="0">
                <a:solidFill>
                  <a:schemeClr val="accent4">
                    <a:lumMod val="75000"/>
                  </a:schemeClr>
                </a:solidFill>
              </a:rPr>
              <a:t>و</a:t>
            </a:r>
            <a:r>
              <a:rPr lang="ar-SA" sz="5400" dirty="0" smtClean="0">
                <a:solidFill>
                  <a:schemeClr val="accent4">
                    <a:lumMod val="75000"/>
                  </a:schemeClr>
                </a:solidFill>
              </a:rPr>
              <a:t> التعليم المفتوح؟؟</a:t>
            </a:r>
            <a:endParaRPr lang="ar-SA" sz="5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2428860" y="357166"/>
            <a:ext cx="471490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i="1" dirty="0" smtClean="0">
                <a:solidFill>
                  <a:schemeClr val="accent2">
                    <a:lumMod val="50000"/>
                  </a:schemeClr>
                </a:solidFill>
              </a:rPr>
              <a:t>يتصور البعض أن التعليم الإلكتروني هو الشكل المطور </a:t>
            </a:r>
            <a:r>
              <a:rPr lang="ar-SA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3600" b="1" i="1" dirty="0" smtClean="0">
                <a:solidFill>
                  <a:schemeClr val="accent2">
                    <a:lumMod val="50000"/>
                  </a:schemeClr>
                </a:solidFill>
              </a:rPr>
              <a:t> العصري للتعليم عن بعد </a:t>
            </a:r>
            <a:r>
              <a:rPr lang="ar-SA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3600" b="1" i="1" dirty="0" smtClean="0">
                <a:solidFill>
                  <a:schemeClr val="accent2">
                    <a:lumMod val="50000"/>
                  </a:schemeClr>
                </a:solidFill>
              </a:rPr>
              <a:t> التعليم المفتوح , </a:t>
            </a:r>
            <a:r>
              <a:rPr lang="ar-SA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3600" b="1" i="1" dirty="0" smtClean="0">
                <a:solidFill>
                  <a:schemeClr val="accent2">
                    <a:lumMod val="50000"/>
                  </a:schemeClr>
                </a:solidFill>
              </a:rPr>
              <a:t> هذا الاعتبار خاطئ , فالتعليم عن بعد عن طريق الانترنت هو شكل من أشكال التعليم الإلكتروني.</a:t>
            </a:r>
            <a:endParaRPr lang="ar-SA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928794" y="1785926"/>
            <a:ext cx="721520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مصطلحات هامة في التعليم الإلكتروني</a:t>
            </a:r>
            <a:endParaRPr lang="ar-SA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2143108" y="428604"/>
            <a:ext cx="6172200" cy="2571768"/>
          </a:xfrm>
        </p:spPr>
        <p:txBody>
          <a:bodyPr anchor="t">
            <a:normAutofit fontScale="90000"/>
          </a:bodyPr>
          <a:lstStyle/>
          <a:p>
            <a:pPr marL="514350" indent="-514350" algn="r">
              <a:buFont typeface="Wingdings" pitchFamily="2" charset="2"/>
              <a:buChar char="q"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نظم إدارة التعليم (منصات التعليم الإلكترونية):-</a:t>
            </a:r>
            <a:b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  <a:t>هي برمجيات إدارة نشاطات التعلم و التعليم , من حيث المقررات  و التفاعل و التدريبات و التمارين .و يوجد مفاهيم قريبة من أنظمة إدارة التعليم مع بعض الاختلافات اليسيرة:-</a:t>
            </a:r>
            <a:b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  <a:t>- أنظمة إدارة المقررات (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CMS</a:t>
            </a:r>
            <a: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  <a:t>).</a:t>
            </a:r>
            <a:b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  <a:t>- أنظمة إدارة محتويات التعليم (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LCMS</a:t>
            </a:r>
            <a: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  <a:t>).</a:t>
            </a:r>
            <a:b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  <a:t>- منصات التعليم الإلكترونية(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E_LEARNING PLATFORM</a:t>
            </a:r>
            <a: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  <a:t>).</a:t>
            </a:r>
            <a:br>
              <a:rPr lang="ar-SA" sz="20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2286000" y="3786190"/>
            <a:ext cx="6172200" cy="2588732"/>
          </a:xfrm>
        </p:spPr>
        <p:txBody>
          <a:bodyPr>
            <a:normAutofit/>
          </a:bodyPr>
          <a:lstStyle/>
          <a:p>
            <a:pPr algn="r">
              <a:buClr>
                <a:schemeClr val="accent4">
                  <a:lumMod val="75000"/>
                </a:schemeClr>
              </a:buClr>
              <a:buFont typeface="Wingdings" pitchFamily="2" charset="2"/>
              <a:buChar char="q"/>
            </a:pPr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</a:rPr>
              <a:t>المقررات الإلكترونية (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E COURCE</a:t>
            </a: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</a:rPr>
              <a:t>):-</a:t>
            </a:r>
          </a:p>
          <a:p>
            <a:pPr algn="r">
              <a:buClr>
                <a:schemeClr val="accent4">
                  <a:lumMod val="75000"/>
                </a:schemeClr>
              </a:buClr>
            </a:pP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       هي المحتويات و الأنشطة الإلكترونية التعليمية التي تمثل كل المقرر الجامعي المعتمد أو بعضا منه و يتلقاها المتعلم عبر الإنترنت.و لها أنواع :-</a:t>
            </a:r>
          </a:p>
          <a:p>
            <a:pPr algn="r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المقررات الإلكترونية المساندة.</a:t>
            </a:r>
          </a:p>
          <a:p>
            <a:pPr algn="r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المقررات الإلكترونية المباشرة.</a:t>
            </a:r>
          </a:p>
          <a:p>
            <a:pPr algn="r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المقررات الإلكترونية المدمجة.</a:t>
            </a:r>
          </a:p>
          <a:p>
            <a:pPr algn="r">
              <a:buClr>
                <a:schemeClr val="accent4">
                  <a:lumMod val="75000"/>
                </a:schemeClr>
              </a:buClr>
              <a:buFont typeface="Arial" pitchFamily="34" charset="0"/>
              <a:buChar char="•"/>
            </a:pPr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143108" y="785794"/>
            <a:ext cx="6172200" cy="205359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مراحل التعليم الإلكتروني:</a:t>
            </a:r>
            <a:endParaRPr lang="ar-SA" sz="5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3214678" y="500042"/>
            <a:ext cx="4643470" cy="45550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المرحلة الأولى , قبل عام 1983 م:</a:t>
            </a:r>
          </a:p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عصر المعلم التقليدي حيث كان الاتصال بين المعلم </a:t>
            </a:r>
            <a:r>
              <a:rPr lang="ar-SA" sz="2400" dirty="0" err="1" smtClean="0">
                <a:solidFill>
                  <a:schemeClr val="accent6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 الطالب في قاعة الدرس حسب جدول دراسي محدد.</a:t>
            </a:r>
          </a:p>
          <a:p>
            <a:endParaRPr lang="ar-SA" dirty="0" smtClean="0"/>
          </a:p>
          <a:p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المرحلة الثانية , 1984م-1993م:</a:t>
            </a:r>
          </a:p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عصر الوسائط المتعددة حيث استخدمت فيها أنظمة تشغيل كالنوافذ </a:t>
            </a:r>
            <a:r>
              <a:rPr lang="ar-SA" sz="2400" dirty="0" err="1" smtClean="0">
                <a:solidFill>
                  <a:schemeClr val="accent6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sz="2400" dirty="0" err="1" smtClean="0">
                <a:solidFill>
                  <a:schemeClr val="accent6">
                    <a:lumMod val="50000"/>
                  </a:schemeClr>
                </a:solidFill>
              </a:rPr>
              <a:t>الماكنتوش</a:t>
            </a:r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  الأقراص الممغنطة كأدوات رئيسية لتطوير التعليم.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2571736" y="1285860"/>
            <a:ext cx="5429288" cy="261610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المرحلة الثالثة 1993م-2000م:</a:t>
            </a:r>
          </a:p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ظهور الشبكة العالمية للمعلومات ”الانترنت“.</a:t>
            </a:r>
          </a:p>
          <a:p>
            <a:endParaRPr lang="ar-SA" dirty="0" smtClean="0"/>
          </a:p>
          <a:p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المرحلة الرابعة, 2001م- </a:t>
            </a:r>
            <a:r>
              <a:rPr lang="ar-SA" sz="2800" b="1" u="sng" dirty="0" err="1" smtClean="0">
                <a:solidFill>
                  <a:schemeClr val="accent1">
                    <a:lumMod val="50000"/>
                  </a:schemeClr>
                </a:solidFill>
              </a:rPr>
              <a:t>و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 ما بعدها:</a:t>
            </a:r>
          </a:p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الجيل الثاني للشبكة العالمية للمعلومات , </a:t>
            </a:r>
            <a:r>
              <a:rPr lang="ar-SA" sz="2400" dirty="0" err="1" smtClean="0">
                <a:solidFill>
                  <a:schemeClr val="accent6">
                    <a:lumMod val="50000"/>
                  </a:schemeClr>
                </a:solidFill>
              </a:rPr>
              <a:t>حبث</a:t>
            </a:r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 أصبح تصميم المواقع أكثر تقدما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2214546" y="785794"/>
            <a:ext cx="6172200" cy="2053590"/>
          </a:xfrm>
        </p:spPr>
        <p:txBody>
          <a:bodyPr>
            <a:normAutofit/>
          </a:bodyPr>
          <a:lstStyle/>
          <a:p>
            <a:r>
              <a:rPr lang="ar-SA" sz="5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متطلبات التعليم الإلكتروني</a:t>
            </a:r>
            <a:endParaRPr lang="ar-SA" sz="5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2143108" y="928670"/>
            <a:ext cx="592935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لكي ينجح التعليم الإلكتروني فإنه يحتاج إلى متطلبات </a:t>
            </a:r>
            <a:r>
              <a:rPr lang="ar-SA" sz="2400" b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 شروط ضرورية , منها:</a:t>
            </a:r>
          </a:p>
          <a:p>
            <a:pPr>
              <a:buFont typeface="Wingdings" pitchFamily="2" charset="2"/>
              <a:buChar char="v"/>
            </a:pP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خطط واضحة تبين كيفية دمج التعليم الإلكتروني , </a:t>
            </a:r>
            <a:r>
              <a:rPr lang="ar-SA" sz="2400" b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 مراحله </a:t>
            </a:r>
            <a:r>
              <a:rPr lang="ar-SA" sz="2400" b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 ميزانياته.</a:t>
            </a:r>
          </a:p>
          <a:p>
            <a:pPr>
              <a:buFont typeface="Wingdings" pitchFamily="2" charset="2"/>
              <a:buChar char="v"/>
            </a:pP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متطلبات تقنية, مثل بنية تحتية تكنولوجية واسعة النطاق.</a:t>
            </a:r>
          </a:p>
          <a:p>
            <a:pPr>
              <a:buFont typeface="Wingdings" pitchFamily="2" charset="2"/>
              <a:buChar char="v"/>
            </a:pP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متطلبات تنظيمية </a:t>
            </a:r>
            <a:r>
              <a:rPr lang="ar-SA" sz="2400" b="1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 إدارية.</a:t>
            </a:r>
          </a:p>
          <a:p>
            <a:pPr>
              <a:buFont typeface="Wingdings" pitchFamily="2" charset="2"/>
              <a:buChar char="v"/>
            </a:pPr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متطلبات بشرية.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1714480" y="357166"/>
            <a:ext cx="6715172" cy="12618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توقعات بخصوص التعليم الإلكتروني:-</a:t>
            </a:r>
          </a:p>
          <a:p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التعليم الإلكتروني ينمو يوميا </a:t>
            </a:r>
            <a:r>
              <a:rPr lang="ar-SA" sz="2400" dirty="0" err="1" smtClean="0">
                <a:solidFill>
                  <a:schemeClr val="accent1">
                    <a:lumMod val="75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 باضطراد , فمعظم مؤسسات التعليم العالي في العالم تستخدم نوعا من التعليم الإلكتروني.</a:t>
            </a:r>
            <a:endParaRPr lang="ar-S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 l="2229" t="46319" r="29143" b="17036"/>
          <a:stretch>
            <a:fillRect/>
          </a:stretch>
        </p:blipFill>
        <p:spPr bwMode="auto">
          <a:xfrm>
            <a:off x="428597" y="1673445"/>
            <a:ext cx="6429420" cy="47275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1785918" y="1857364"/>
            <a:ext cx="6672266" cy="2214578"/>
          </a:xfrm>
        </p:spPr>
        <p:txBody>
          <a:bodyPr>
            <a:normAutofit/>
          </a:bodyPr>
          <a:lstStyle/>
          <a:p>
            <a:r>
              <a:rPr lang="ar-SA" sz="4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أنواع التعليم الإلكتروني </a:t>
            </a:r>
            <a:r>
              <a:rPr lang="ar-SA" sz="48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و</a:t>
            </a:r>
            <a:r>
              <a:rPr lang="ar-SA" sz="4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أشكاله</a:t>
            </a:r>
            <a:endParaRPr lang="ar-SA" sz="4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1785918" y="1500174"/>
            <a:ext cx="6643734" cy="45858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chemeClr val="accent3">
                    <a:lumMod val="50000"/>
                  </a:schemeClr>
                </a:solidFill>
              </a:rPr>
              <a:t>أولا: التعليم الإلكتروني من حيث طريقة الإرسال:-</a:t>
            </a:r>
          </a:p>
          <a:p>
            <a:endParaRPr lang="ar-SA" sz="3200" b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المتزامن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هو النشاط التعليمي الذي يتم في وقت المحاضرة تحت قيادة المحاضر حيث يوجد الدارسين والطلاب في نفس الوقت ويتواصلون مباشرة مع بعضهم  مثل المؤتمرات المرئية.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الغير متزامن.</a:t>
            </a:r>
          </a:p>
          <a:p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           ليس بالضرورة ات يكون المحاضرة والطلبة في                نفس المكان او الوقت نفسه مثل استخدام البريد الالكتروني.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0" y="500042"/>
            <a:ext cx="9144000" cy="54476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chemeClr val="accent3">
                    <a:lumMod val="50000"/>
                  </a:schemeClr>
                </a:solidFill>
              </a:rPr>
              <a:t>ثانيا: التعليم الإلكتروني من حيث درجة استخدام الجزء الإلكتروني:-</a:t>
            </a:r>
          </a:p>
          <a:p>
            <a:endParaRPr lang="ar-SA" sz="3200" b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المساند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يستخدم لمساندة عملية التعليم التقليدية ودعمها باستخدام تقنيات وأدوات الويبالالكترونية.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المدمج.</a:t>
            </a:r>
          </a:p>
          <a:p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يدمج مع عمليات التعليم التقليدي بحيث يمكن الوصول الى جزء من الأساسيات من الحتوى عبر الويب.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المباشر.</a:t>
            </a:r>
          </a:p>
          <a:p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                    هو المعروف بإسم التعليم الافتراضي الذي يمكن ان يتم بدون اتصال فيزيائي بين المعلم والمتعلم.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857224" y="117693"/>
            <a:ext cx="7929618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chemeClr val="accent3">
                    <a:lumMod val="50000"/>
                  </a:schemeClr>
                </a:solidFill>
              </a:rPr>
              <a:t>ثالثا: التعليم الإلكتروني من حيث طبيعته:-</a:t>
            </a:r>
          </a:p>
          <a:p>
            <a:endParaRPr lang="ar-SA" sz="3200" b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الموجه بالمتعلم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يقدم المواد المستخدمة في المقرر بحيث لا يوجد معلم زلا مساعد في عملية التعليم.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الميسر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يجمع بين الاعتماد على محتوى الويب مع الخدمات التعاونية الموجة بالمعلم.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الموجه بالمعلم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هو تعليم الكتروني يوظف تقنية الانترنت لإجراء تدريس بالمفهوم التقليدي.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</a:rPr>
              <a:t>التعليم الإلكتروني المضمن.</a:t>
            </a:r>
          </a:p>
          <a:p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هو التعليم الذي يقدم في وقت التعليم والتدريب.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</a:rPr>
              <a:t>التدريب الإلكتروني و المتابعة عن بعد.</a:t>
            </a:r>
          </a:p>
          <a:p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                 هو نمط التعليم الالكتروني يستخدم احدث أنواع            التكنولوجيا .</a:t>
            </a:r>
            <a:endParaRPr lang="ar-SA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2071670" y="1214422"/>
            <a:ext cx="6172200" cy="1371600"/>
          </a:xfrm>
        </p:spPr>
        <p:txBody>
          <a:bodyPr>
            <a:normAutofit fontScale="25000" lnSpcReduction="20000"/>
          </a:bodyPr>
          <a:lstStyle/>
          <a:p>
            <a:r>
              <a:rPr lang="ar-SA" sz="16000" u="sng" dirty="0" smtClean="0">
                <a:solidFill>
                  <a:schemeClr val="accent1">
                    <a:lumMod val="75000"/>
                  </a:schemeClr>
                </a:solidFill>
              </a:rPr>
              <a:t>فوائد التعليم الإلكتروني و مزاياه:-</a:t>
            </a:r>
          </a:p>
          <a:p>
            <a:endParaRPr lang="ar-SA" sz="16000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ar-SA" sz="1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المرونة و الملائمة .</a:t>
            </a:r>
          </a:p>
          <a:p>
            <a:pPr>
              <a:buFont typeface="Wingdings" pitchFamily="2" charset="2"/>
              <a:buChar char="q"/>
            </a:pPr>
            <a:r>
              <a:rPr lang="ar-SA" sz="1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الوقت.</a:t>
            </a:r>
          </a:p>
          <a:p>
            <a:pPr>
              <a:buFont typeface="Wingdings" pitchFamily="2" charset="2"/>
              <a:buChar char="q"/>
            </a:pPr>
            <a:r>
              <a:rPr lang="ar-SA" sz="1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المال.</a:t>
            </a:r>
          </a:p>
          <a:p>
            <a:pPr>
              <a:buFont typeface="Wingdings" pitchFamily="2" charset="2"/>
              <a:buChar char="q"/>
            </a:pPr>
            <a:r>
              <a:rPr lang="ar-SA" sz="1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الاتصالات و التفاعل.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500034" y="857232"/>
            <a:ext cx="8358246" cy="2053590"/>
          </a:xfrm>
        </p:spPr>
        <p:txBody>
          <a:bodyPr>
            <a:normAutofit/>
          </a:bodyPr>
          <a:lstStyle/>
          <a:p>
            <a:pPr algn="r"/>
            <a:r>
              <a:rPr lang="ar-SA" sz="4800" dirty="0" smtClean="0"/>
              <a:t>معوقات التعليم الإلكتروني و محدداته</a:t>
            </a:r>
            <a:endParaRPr lang="ar-SA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1928794" y="857232"/>
            <a:ext cx="6715172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يحتاج إلى بنية تحتية تكنولوجية قد لا تتوفر في بعض الأماكن.</a:t>
            </a:r>
          </a:p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سعة النطاق المحدودة للإنترنت قد تعيق عملية التعلم.</a:t>
            </a:r>
          </a:p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التكلفة العالية في البداية.</a:t>
            </a:r>
          </a:p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بعض الطلبة يشعر بالضياع و الارتباك بشأن الأنشطة التعليمية.</a:t>
            </a:r>
          </a:p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بعض الطلبة قد يشعر بالعزلة عن أقرانه و أستاذه.</a:t>
            </a:r>
          </a:p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في التعليم الإلكتروني الافتراضي , بعض المقررات يصعب توزيعها بالإنترنت و البعض الأخر يحتاج لتواصل شخصي.</a:t>
            </a:r>
          </a:p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الطالب يحتاج لمعرفة مهارات الحاسب.</a:t>
            </a:r>
          </a:p>
          <a:p>
            <a:pPr>
              <a:buFont typeface="Courier New" pitchFamily="49" charset="0"/>
              <a:buChar char="o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عدم تكافؤ الفرص بين الطلبة الأغنياء و الفقراء من ناحية قدرتهم على امتلاك أجهزة حديثة و إيصال سريع.</a:t>
            </a:r>
          </a:p>
          <a:p>
            <a:pPr>
              <a:buFont typeface="Courier New" pitchFamily="49" charset="0"/>
              <a:buChar char="o"/>
            </a:pPr>
            <a:endParaRPr lang="ar-S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2571736" y="571480"/>
            <a:ext cx="6172200" cy="2053590"/>
          </a:xfrm>
        </p:spPr>
        <p:txBody>
          <a:bodyPr>
            <a:normAutofit/>
          </a:bodyPr>
          <a:lstStyle/>
          <a:p>
            <a:r>
              <a:rPr lang="ar-SA" sz="4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دوافع الاهتمام التعليم الإلكتروني</a:t>
            </a:r>
            <a:endParaRPr lang="ar-SA" sz="4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1785918" y="857232"/>
            <a:ext cx="664373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زيادة الطلب على الجامعات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عدم قدرتها على الاستيعاب.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زيادة الطلب على التعليم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التدريب المستمر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التعلم مدى الحياة.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زيادة الطلب على العمالة المعرفية في المجتمع المعرفي,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فالإقتصاد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الحديث يعتمد على المعرفة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المعرفة تعتمد على التعليم.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الحاجة للتجديد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التطوير في مؤسسات التعليم العليا.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الحاجة إلى خفض تكاليف التدريب.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زيادة الوعي  بأهمية التعليم الإلكتروني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</a:rPr>
              <a:t>و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</a:rPr>
              <a:t> الميزات التي تقدمها.</a:t>
            </a:r>
          </a:p>
          <a:p>
            <a:pPr>
              <a:buFont typeface="Arial" pitchFamily="34" charset="0"/>
              <a:buChar char="•"/>
            </a:pPr>
            <a:endParaRPr lang="ar-S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928794" y="857232"/>
            <a:ext cx="6929486" cy="2053590"/>
          </a:xfrm>
        </p:spPr>
        <p:txBody>
          <a:bodyPr>
            <a:normAutofit/>
          </a:bodyPr>
          <a:lstStyle/>
          <a:p>
            <a:pPr algn="r"/>
            <a:r>
              <a:rPr lang="ar-SA" sz="4400" dirty="0" smtClean="0"/>
              <a:t>جوانب تكنولوجيا التعليم الإلكتروني</a:t>
            </a:r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رسم تخطيطي 2"/>
          <p:cNvGraphicFramePr/>
          <p:nvPr/>
        </p:nvGraphicFramePr>
        <p:xfrm>
          <a:off x="1934845" y="452437"/>
          <a:ext cx="5274310" cy="5953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2428860" y="1214422"/>
            <a:ext cx="6172200" cy="2053590"/>
          </a:xfrm>
        </p:spPr>
        <p:txBody>
          <a:bodyPr>
            <a:normAutofit/>
          </a:bodyPr>
          <a:lstStyle/>
          <a:p>
            <a:r>
              <a:rPr lang="ar-SA" sz="6600" dirty="0" smtClean="0"/>
              <a:t>انتهت المحاضرة</a:t>
            </a:r>
            <a:endParaRPr lang="ar-S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583</TotalTime>
  <Words>980</Words>
  <Application>Microsoft Office PowerPoint</Application>
  <PresentationFormat>On-screen Show (4:3)</PresentationFormat>
  <Paragraphs>121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مشربية</vt:lpstr>
      <vt:lpstr>Slide 1</vt:lpstr>
      <vt:lpstr>محاور المحاضرة</vt:lpstr>
      <vt:lpstr>Slide 3</vt:lpstr>
      <vt:lpstr>Slide 4</vt:lpstr>
      <vt:lpstr>       التعليم الإلكتروني                            ”التعليم المرتكز على الطلبة“     التعليم التقليدي                            ” التعليم المرتكز على المعلم أو المدرب“</vt:lpstr>
      <vt:lpstr>Slide 6</vt:lpstr>
      <vt:lpstr>Slide 7</vt:lpstr>
      <vt:lpstr>هل هناك علاقة بين التعليم الإلكتروني و التعليم عن بعد و التعليم المفتوح؟؟</vt:lpstr>
      <vt:lpstr>Slide 9</vt:lpstr>
      <vt:lpstr>Slide 10</vt:lpstr>
      <vt:lpstr>نظم إدارة التعليم (منصات التعليم الإلكترونية):- هي برمجيات إدارة نشاطات التعلم و التعليم , من حيث المقررات  و التفاعل و التدريبات و التمارين .و يوجد مفاهيم قريبة من أنظمة إدارة التعليم مع بعض الاختلافات اليسيرة:- - أنظمة إدارة المقررات (CMS). - أنظمة إدارة محتويات التعليم (LCMS). - منصات التعليم الإلكترونية(E_LEARNING PLATFORM). </vt:lpstr>
      <vt:lpstr>مراحل التعليم الإلكتروني:</vt:lpstr>
      <vt:lpstr>Slide 13</vt:lpstr>
      <vt:lpstr>Slide 14</vt:lpstr>
      <vt:lpstr>متطلبات التعليم الإلكتروني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معوقات التعليم الإلكتروني و محدداته</vt:lpstr>
      <vt:lpstr>Slide 24</vt:lpstr>
      <vt:lpstr>دوافع الاهتمام التعليم الإلكتروني</vt:lpstr>
      <vt:lpstr>Slide 26</vt:lpstr>
      <vt:lpstr>جوانب تكنولوجيا التعليم الإلكتروني</vt:lpstr>
      <vt:lpstr>Slide 28</vt:lpstr>
      <vt:lpstr>انتهت المحاضرة</vt:lpstr>
    </vt:vector>
  </TitlesOfParts>
  <Company>hg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Mero</dc:creator>
  <cp:lastModifiedBy>DELL</cp:lastModifiedBy>
  <cp:revision>24</cp:revision>
  <dcterms:created xsi:type="dcterms:W3CDTF">2012-09-03T04:59:28Z</dcterms:created>
  <dcterms:modified xsi:type="dcterms:W3CDTF">2012-09-15T20:09:23Z</dcterms:modified>
</cp:coreProperties>
</file>