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16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56" r:id="rId10"/>
    <p:sldId id="257" r:id="rId11"/>
    <p:sldId id="258" r:id="rId12"/>
    <p:sldId id="259" r:id="rId13"/>
    <p:sldId id="260" r:id="rId14"/>
    <p:sldId id="261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66A6721-E1A8-49BE-B0D3-732968B9509E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F2E8C9-C3D4-4048-8018-58E222EF1E72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ED137-C78F-4056-96EE-F03B0BFCB97B}" type="datetimeFigureOut">
              <a:rPr lang="ar-SA" smtClean="0"/>
              <a:t>03/01/1434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B3068-CD3C-4A6D-A6B6-2BD5F27803B3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2571744"/>
            <a:ext cx="8229600" cy="1143000"/>
          </a:xfrm>
        </p:spPr>
        <p:txBody>
          <a:bodyPr/>
          <a:lstStyle/>
          <a:p>
            <a:r>
              <a:rPr lang="ar-SA" dirty="0" err="1" smtClean="0"/>
              <a:t>الجزئيه</a:t>
            </a:r>
            <a:r>
              <a:rPr lang="ar-SA" dirty="0" smtClean="0"/>
              <a:t> من </a:t>
            </a:r>
            <a:r>
              <a:rPr lang="ar-SA" dirty="0" err="1" smtClean="0"/>
              <a:t>ص</a:t>
            </a:r>
            <a:r>
              <a:rPr lang="ar-SA" dirty="0" smtClean="0"/>
              <a:t> 17 </a:t>
            </a:r>
            <a:r>
              <a:rPr lang="ar-SA" dirty="0" err="1" smtClean="0"/>
              <a:t>الى</a:t>
            </a:r>
            <a:r>
              <a:rPr lang="ar-SA" dirty="0" smtClean="0"/>
              <a:t> ص 23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عنصر نائب للمحتوى 5" descr="666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0"/>
            <a:ext cx="5643602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777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42852"/>
            <a:ext cx="5929353" cy="671514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888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3" y="0"/>
            <a:ext cx="5929354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999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0"/>
            <a:ext cx="6000791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0101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0"/>
            <a:ext cx="5786478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022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0"/>
            <a:ext cx="607223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023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0"/>
            <a:ext cx="5500725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err="1" smtClean="0"/>
              <a:t>الجزئيه</a:t>
            </a:r>
            <a:r>
              <a:rPr lang="ar-SA" dirty="0" smtClean="0"/>
              <a:t> من </a:t>
            </a:r>
            <a:r>
              <a:rPr lang="ar-SA" dirty="0" err="1" smtClean="0"/>
              <a:t>ص</a:t>
            </a:r>
            <a:r>
              <a:rPr lang="ar-SA" dirty="0" smtClean="0"/>
              <a:t> 86 </a:t>
            </a:r>
            <a:r>
              <a:rPr lang="ar-SA" dirty="0" err="1" smtClean="0"/>
              <a:t>الى</a:t>
            </a:r>
            <a:r>
              <a:rPr lang="ar-SA" dirty="0" smtClean="0"/>
              <a:t> ص 90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11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0"/>
            <a:ext cx="6500858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222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0"/>
            <a:ext cx="5572163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333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0"/>
            <a:ext cx="5286411" cy="6858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444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0"/>
            <a:ext cx="6143667" cy="6858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555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42852"/>
            <a:ext cx="5500725" cy="671514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14</Words>
  <Application>Microsoft Office PowerPoint</Application>
  <PresentationFormat>عرض على الشاشة (3:4)‏</PresentationFormat>
  <Paragraphs>2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سمة Office</vt:lpstr>
      <vt:lpstr>الجزئيه من ص 17 الى ص 23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الجزئيه من ص 86 الى ص 90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>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الجزئيه من ص</dc:title>
  <dc:creator>Home</dc:creator>
  <cp:lastModifiedBy>Home</cp:lastModifiedBy>
  <cp:revision>7</cp:revision>
  <dcterms:created xsi:type="dcterms:W3CDTF">2012-11-16T08:02:51Z</dcterms:created>
  <dcterms:modified xsi:type="dcterms:W3CDTF">2012-11-16T09:04:31Z</dcterms:modified>
</cp:coreProperties>
</file>