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19" r:id="rId3"/>
    <p:sldId id="257" r:id="rId4"/>
    <p:sldId id="348" r:id="rId5"/>
    <p:sldId id="349" r:id="rId6"/>
    <p:sldId id="350" r:id="rId7"/>
    <p:sldId id="351" r:id="rId8"/>
    <p:sldId id="352" r:id="rId9"/>
    <p:sldId id="353" r:id="rId10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2" y="-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71600"/>
            <a:ext cx="92964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Giving students an overview of interjections.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 and use  </a:t>
            </a:r>
          </a:p>
          <a:p>
            <a:r>
              <a:rPr lang="en-GB" dirty="0" smtClean="0"/>
              <a:t>interjections appropriately.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GB" dirty="0" smtClean="0"/>
              <a:t>Interjections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295400"/>
            <a:ext cx="8763000" cy="47879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/>
              <a:t>   Interjections are used to express feelings or emotions.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/>
              <a:t>   They are the least used part of speech.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/>
              <a:t>   Interjections function independently from the rest of the sentence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/>
              <a:t>  </a:t>
            </a:r>
            <a:r>
              <a:rPr lang="en-US" b="1" dirty="0" smtClean="0"/>
              <a:t>Huh !</a:t>
            </a:r>
            <a:r>
              <a:rPr lang="en-US" dirty="0" smtClean="0"/>
              <a:t> What does that mean?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/>
              <a:t>   It is therefore set off from the rest of the sentence by a comma or exclamation mark. </a:t>
            </a:r>
          </a:p>
          <a:p>
            <a:endParaRPr lang="en-US" sz="32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GB" dirty="0" smtClean="0"/>
              <a:t>Interjections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600200"/>
            <a:ext cx="8763000" cy="4483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Common interjections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endParaRPr lang="en-US" dirty="0" smtClean="0">
              <a:latin typeface="+mn-lt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+mn-lt"/>
              </a:rPr>
              <a:t>   Wow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+mn-lt"/>
              </a:rPr>
              <a:t>   Oh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+mn-lt"/>
              </a:rPr>
              <a:t>   Ouch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+mn-lt"/>
              </a:rPr>
              <a:t>   Uh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+mn-lt"/>
              </a:rPr>
              <a:t>   Alas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+mn-lt"/>
              </a:rPr>
              <a:t>   Oops 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152400"/>
            <a:ext cx="9258300" cy="762000"/>
          </a:xfrm>
        </p:spPr>
        <p:txBody>
          <a:bodyPr/>
          <a:lstStyle/>
          <a:p>
            <a:r>
              <a:rPr lang="en-GB" sz="4800" dirty="0" smtClean="0"/>
              <a:t>Interjections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219200"/>
            <a:ext cx="8763000" cy="48641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4400" dirty="0" smtClean="0"/>
              <a:t>  Wow!  Did you see that play? 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/>
              <a:t>  Ouch! That hurts!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/>
              <a:t>  I, uh, think we should leave now.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/>
              <a:t>  Wow! How did he catch that? 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/>
              <a:t>  My God! that is certainly a huge cat. </a:t>
            </a:r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9601200" cy="5778500"/>
          </a:xfrm>
        </p:spPr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Hi</a:t>
            </a:r>
            <a:r>
              <a:rPr lang="en-US" sz="2800" dirty="0" smtClean="0"/>
              <a:t> is the interjection and is used as a greeting.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Wow</a:t>
            </a:r>
            <a:r>
              <a:rPr lang="en-US" sz="2800" dirty="0" smtClean="0"/>
              <a:t> is the interjection and shows surprise.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Bravo</a:t>
            </a:r>
            <a:r>
              <a:rPr lang="en-US" sz="2800" dirty="0" smtClean="0"/>
              <a:t> is the interjection and is also used as a way to congratulate the participants.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Bah</a:t>
            </a:r>
            <a:r>
              <a:rPr lang="en-US" sz="2800" dirty="0" smtClean="0"/>
              <a:t> is the interjection and shows disappointment.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Hmm</a:t>
            </a:r>
            <a:r>
              <a:rPr lang="en-US" sz="2800" dirty="0" smtClean="0"/>
              <a:t> is the interjection and a verbalization of a mental process.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Shoo</a:t>
            </a:r>
            <a:r>
              <a:rPr lang="en-US" sz="2800" dirty="0" smtClean="0"/>
              <a:t> is the interjection and is being used to verbally startle the cat.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Darn</a:t>
            </a:r>
            <a:r>
              <a:rPr lang="en-US" sz="2800" dirty="0" smtClean="0"/>
              <a:t> is the interjection and shows disappointment.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b="1" dirty="0" smtClean="0"/>
              <a:t>Stop</a:t>
            </a:r>
            <a:r>
              <a:rPr lang="en-US" sz="2800" dirty="0" smtClean="0"/>
              <a:t> is the interjection and ceases the forthcoming action.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/>
              <a:t>Yippee</a:t>
            </a:r>
            <a:r>
              <a:rPr lang="en-US" sz="2800" dirty="0" smtClean="0"/>
              <a:t> is the interjection and shows excitement.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304800"/>
            <a:ext cx="8763000" cy="57785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dirty="0" smtClean="0"/>
              <a:t>  </a:t>
            </a:r>
            <a:r>
              <a:rPr lang="en-US" sz="2800" b="1" dirty="0" smtClean="0"/>
              <a:t>Hi</a:t>
            </a:r>
            <a:r>
              <a:rPr lang="en-US" sz="2800" dirty="0" smtClean="0"/>
              <a:t>, I'm glad that you could make it to my party.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/>
              <a:t>  </a:t>
            </a:r>
            <a:r>
              <a:rPr lang="en-US" sz="2800" b="1" dirty="0" smtClean="0"/>
              <a:t>Wow</a:t>
            </a:r>
            <a:r>
              <a:rPr lang="en-US" sz="2800" dirty="0" smtClean="0"/>
              <a:t>! You look great tonight.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/>
              <a:t>  That was the best performance that I have ever seen, </a:t>
            </a:r>
            <a:r>
              <a:rPr lang="en-US" sz="2800" b="1" dirty="0" smtClean="0"/>
              <a:t>bravo!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/>
              <a:t>   I can’t believe you broke my favorite toy, </a:t>
            </a:r>
            <a:r>
              <a:rPr lang="en-US" sz="2800" b="1" dirty="0" smtClean="0"/>
              <a:t>bah.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   </a:t>
            </a:r>
            <a:r>
              <a:rPr lang="en-US" sz="2800" b="1" dirty="0" smtClean="0"/>
              <a:t>Hmm,</a:t>
            </a:r>
            <a:r>
              <a:rPr lang="en-US" sz="2800" dirty="0" smtClean="0"/>
              <a:t> I wonder where I put my keys and wallet?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  </a:t>
            </a:r>
            <a:r>
              <a:rPr lang="en-US" sz="2800" b="1" dirty="0" smtClean="0"/>
              <a:t>“Shoo!” </a:t>
            </a:r>
            <a:r>
              <a:rPr lang="en-US" sz="2800" dirty="0" smtClean="0"/>
              <a:t>shouted the woman when she saw the cat licking milk from her cereal bowl.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/>
              <a:t>  I guess that’s the end of the movie, </a:t>
            </a:r>
            <a:r>
              <a:rPr lang="en-US" sz="2800" b="1" dirty="0" smtClean="0"/>
              <a:t>darn.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/>
              <a:t>  </a:t>
            </a:r>
            <a:r>
              <a:rPr lang="en-US" sz="2800" b="1" dirty="0" smtClean="0"/>
              <a:t>Stop! </a:t>
            </a:r>
            <a:r>
              <a:rPr lang="en-US" sz="2800" dirty="0" smtClean="0"/>
              <a:t>You should always wear a helmet when riding a bike.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/>
              <a:t>  </a:t>
            </a:r>
            <a:r>
              <a:rPr lang="en-US" sz="2800" b="1" dirty="0" smtClean="0"/>
              <a:t>Yippee , </a:t>
            </a:r>
            <a:r>
              <a:rPr lang="en-US" sz="2800" dirty="0" smtClean="0"/>
              <a:t>I made this picture all by myself.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Documents and Settings\vanda\Os meus documentos\As minhas imagens\hobby_art_marth_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" y="1676400"/>
            <a:ext cx="506313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455777" y="1214423"/>
            <a:ext cx="3616549" cy="742927"/>
          </a:xfrm>
          <a:prstGeom prst="rect">
            <a:avLst/>
          </a:prstGeom>
        </p:spPr>
        <p:txBody>
          <a:bodyPr wrap="none" fromWordArt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Thank you for your interest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 in studying.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1300</TotalTime>
  <Words>402</Words>
  <Application>Microsoft Office PowerPoint</Application>
  <PresentationFormat>35mm Slides</PresentationFormat>
  <Paragraphs>56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my own templates</vt:lpstr>
      <vt:lpstr> Grammar 1</vt:lpstr>
      <vt:lpstr>Objectives </vt:lpstr>
      <vt:lpstr>Interjections</vt:lpstr>
      <vt:lpstr>Interjections</vt:lpstr>
      <vt:lpstr>Interjections</vt:lpstr>
      <vt:lpstr>Slide 6</vt:lpstr>
      <vt:lpstr>Slide 7</vt:lpstr>
      <vt:lpstr> Worksheet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1</dc:title>
  <dc:creator>s</dc:creator>
  <cp:lastModifiedBy>DN</cp:lastModifiedBy>
  <cp:revision>227</cp:revision>
  <dcterms:created xsi:type="dcterms:W3CDTF">2012-01-30T07:21:41Z</dcterms:created>
  <dcterms:modified xsi:type="dcterms:W3CDTF">2012-12-03T17:27:51Z</dcterms:modified>
</cp:coreProperties>
</file>