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19" r:id="rId3"/>
    <p:sldId id="257" r:id="rId4"/>
    <p:sldId id="348" r:id="rId5"/>
    <p:sldId id="349" r:id="rId6"/>
    <p:sldId id="353" r:id="rId7"/>
    <p:sldId id="354" r:id="rId8"/>
    <p:sldId id="355" r:id="rId9"/>
    <p:sldId id="356" r:id="rId10"/>
    <p:sldId id="362" r:id="rId11"/>
    <p:sldId id="358" r:id="rId12"/>
    <p:sldId id="359" r:id="rId13"/>
    <p:sldId id="360" r:id="rId14"/>
    <p:sldId id="363" r:id="rId15"/>
    <p:sldId id="364" r:id="rId16"/>
    <p:sldId id="365" r:id="rId17"/>
    <p:sldId id="352" r:id="rId18"/>
    <p:sldId id="357" r:id="rId19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99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72" y="-9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71600"/>
            <a:ext cx="92964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Giving students an overview of Conjunctions.</a:t>
            </a:r>
          </a:p>
          <a:p>
            <a:r>
              <a:rPr lang="en-GB" dirty="0" smtClean="0"/>
              <a:t>   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Enabling students to understand the use, form, function and position of Conjunctions. </a:t>
            </a:r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868362"/>
          </a:xfrm>
        </p:spPr>
        <p:txBody>
          <a:bodyPr/>
          <a:lstStyle/>
          <a:p>
            <a:r>
              <a:rPr lang="en-GB" dirty="0" smtClean="0"/>
              <a:t>Conjunctions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295400"/>
            <a:ext cx="8763000" cy="4787900"/>
          </a:xfrm>
        </p:spPr>
        <p:txBody>
          <a:bodyPr/>
          <a:lstStyle/>
          <a:p>
            <a:r>
              <a:rPr lang="en-US" sz="3200" dirty="0" smtClean="0"/>
              <a:t>A conjunction is a word that joins or connects </a:t>
            </a:r>
          </a:p>
          <a:p>
            <a:r>
              <a:rPr lang="en-US" sz="3200" dirty="0" smtClean="0"/>
              <a:t>words, phrases and clauses.</a:t>
            </a:r>
          </a:p>
          <a:p>
            <a:endParaRPr lang="en-US" sz="3200" dirty="0" smtClean="0"/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I called her </a:t>
            </a:r>
            <a:r>
              <a:rPr lang="en-US" sz="3200" b="1" dirty="0" smtClean="0"/>
              <a:t>but </a:t>
            </a:r>
            <a:r>
              <a:rPr lang="en-US" sz="3200" dirty="0" smtClean="0"/>
              <a:t>she refused to recognize me.</a:t>
            </a:r>
          </a:p>
          <a:p>
            <a:pPr>
              <a:buFont typeface="Wingdings" pitchFamily="2" charset="2"/>
              <a:buChar char="Ø"/>
            </a:pPr>
            <a:endParaRPr lang="en-US" sz="3200" dirty="0" smtClean="0"/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</a:t>
            </a:r>
            <a:r>
              <a:rPr lang="en-US" sz="3200" b="1" dirty="0" smtClean="0"/>
              <a:t>Since</a:t>
            </a:r>
            <a:r>
              <a:rPr lang="en-US" sz="3200" dirty="0" smtClean="0"/>
              <a:t> you are still physically weak, you should not work so hard.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US" dirty="0" smtClean="0"/>
              <a:t>Function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066800"/>
            <a:ext cx="8763000" cy="5016500"/>
          </a:xfrm>
        </p:spPr>
        <p:txBody>
          <a:bodyPr/>
          <a:lstStyle/>
          <a:p>
            <a:r>
              <a:rPr lang="en-US" sz="2800" dirty="0" smtClean="0"/>
              <a:t>Conjunctions have two basic functions or "jobs":</a:t>
            </a:r>
          </a:p>
          <a:p>
            <a:endParaRPr lang="en-US" sz="2800" dirty="0" smtClean="0"/>
          </a:p>
          <a:p>
            <a:r>
              <a:rPr lang="en-US" sz="2800" b="1" dirty="0" smtClean="0"/>
              <a:t>Coordinating conjunctions</a:t>
            </a:r>
            <a:r>
              <a:rPr lang="en-US" sz="2800" dirty="0" smtClean="0"/>
              <a:t> are used to join two parts of a </a:t>
            </a:r>
          </a:p>
          <a:p>
            <a:r>
              <a:rPr lang="en-US" sz="2800" dirty="0" smtClean="0"/>
              <a:t>sentence that are grammatically equal. The two parts may </a:t>
            </a:r>
          </a:p>
          <a:p>
            <a:r>
              <a:rPr lang="en-US" sz="2800" dirty="0" smtClean="0"/>
              <a:t>be single words or clauses, for example:</a:t>
            </a:r>
            <a:br>
              <a:rPr lang="en-US" sz="2800" dirty="0" smtClean="0"/>
            </a:br>
            <a:r>
              <a:rPr lang="en-US" sz="2800" dirty="0" smtClean="0"/>
              <a:t>- </a:t>
            </a:r>
            <a:r>
              <a:rPr lang="en-US" sz="2800" i="1" dirty="0" smtClean="0"/>
              <a:t>Jack</a:t>
            </a:r>
            <a:r>
              <a:rPr lang="en-US" sz="2800" dirty="0" smtClean="0"/>
              <a:t> </a:t>
            </a:r>
            <a:r>
              <a:rPr lang="en-US" sz="2800" b="1" dirty="0" smtClean="0"/>
              <a:t>and</a:t>
            </a:r>
            <a:r>
              <a:rPr lang="en-US" sz="2800" dirty="0" smtClean="0"/>
              <a:t> </a:t>
            </a:r>
            <a:r>
              <a:rPr lang="en-US" sz="2800" i="1" dirty="0" smtClean="0"/>
              <a:t>Jill</a:t>
            </a:r>
            <a:r>
              <a:rPr lang="en-US" sz="2800" dirty="0" smtClean="0"/>
              <a:t> went up the hill.</a:t>
            </a:r>
            <a:br>
              <a:rPr lang="en-US" sz="2800" dirty="0" smtClean="0"/>
            </a:br>
            <a:r>
              <a:rPr lang="en-US" sz="2800" dirty="0" smtClean="0"/>
              <a:t>- </a:t>
            </a:r>
            <a:r>
              <a:rPr lang="en-US" sz="2800" i="1" dirty="0" smtClean="0"/>
              <a:t>The water was warm,</a:t>
            </a:r>
            <a:r>
              <a:rPr lang="en-US" sz="2800" dirty="0" smtClean="0"/>
              <a:t> </a:t>
            </a:r>
            <a:r>
              <a:rPr lang="en-US" sz="2800" b="1" dirty="0" smtClean="0"/>
              <a:t>but</a:t>
            </a:r>
            <a:r>
              <a:rPr lang="en-US" sz="2800" dirty="0" smtClean="0"/>
              <a:t> </a:t>
            </a:r>
            <a:r>
              <a:rPr lang="en-US" sz="2800" i="1" dirty="0" smtClean="0"/>
              <a:t>I didn't go swimming</a:t>
            </a:r>
            <a:r>
              <a:rPr lang="en-US" sz="2800" dirty="0" smtClean="0"/>
              <a:t>.</a:t>
            </a:r>
          </a:p>
          <a:p>
            <a:r>
              <a:rPr lang="en-US" sz="2800" b="1" dirty="0" smtClean="0"/>
              <a:t>Subordinating conjunctions</a:t>
            </a:r>
            <a:r>
              <a:rPr lang="en-US" sz="2800" dirty="0" smtClean="0"/>
              <a:t> are used to join a subordinate </a:t>
            </a:r>
          </a:p>
          <a:p>
            <a:r>
              <a:rPr lang="en-US" sz="2800" dirty="0" smtClean="0"/>
              <a:t>dependent clause to a main clause, for example:</a:t>
            </a:r>
            <a:br>
              <a:rPr lang="en-US" sz="2800" dirty="0" smtClean="0"/>
            </a:br>
            <a:r>
              <a:rPr lang="en-US" sz="2800" dirty="0" smtClean="0"/>
              <a:t>- </a:t>
            </a:r>
            <a:r>
              <a:rPr lang="en-US" sz="2800" i="1" dirty="0" smtClean="0"/>
              <a:t>I went swimming</a:t>
            </a:r>
            <a:r>
              <a:rPr lang="en-US" sz="2800" dirty="0" smtClean="0"/>
              <a:t> </a:t>
            </a:r>
            <a:r>
              <a:rPr lang="en-US" sz="2800" b="1" dirty="0" smtClean="0"/>
              <a:t>although</a:t>
            </a:r>
            <a:r>
              <a:rPr lang="en-US" sz="2800" dirty="0" smtClean="0"/>
              <a:t> </a:t>
            </a:r>
            <a:r>
              <a:rPr lang="en-US" sz="2800" i="1" dirty="0" smtClean="0"/>
              <a:t>it was cold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990600"/>
          </a:xfrm>
        </p:spPr>
        <p:txBody>
          <a:bodyPr/>
          <a:lstStyle/>
          <a:p>
            <a:r>
              <a:rPr lang="en-GB" sz="4800" dirty="0" smtClean="0"/>
              <a:t>Position</a:t>
            </a:r>
            <a:endParaRPr lang="en-GB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372600" cy="5016500"/>
          </a:xfrm>
        </p:spPr>
        <p:txBody>
          <a:bodyPr/>
          <a:lstStyle/>
          <a:p>
            <a:r>
              <a:rPr lang="en-US" sz="4400" b="1" dirty="0" smtClean="0"/>
              <a:t>Coordinating conjunctions</a:t>
            </a:r>
            <a:r>
              <a:rPr lang="en-US" sz="4400" dirty="0" smtClean="0"/>
              <a:t> always come between the words or clauses that they join.</a:t>
            </a:r>
            <a:br>
              <a:rPr lang="en-US" sz="4400" dirty="0" smtClean="0"/>
            </a:br>
            <a:endParaRPr lang="en-US" sz="4400" dirty="0" smtClean="0"/>
          </a:p>
          <a:p>
            <a:r>
              <a:rPr lang="en-US" sz="4400" b="1" dirty="0" smtClean="0"/>
              <a:t>Subordinating conjunctions</a:t>
            </a:r>
            <a:r>
              <a:rPr lang="en-US" sz="4400" dirty="0" smtClean="0"/>
              <a:t> usually come at the beginning of the subordinate clause.</a:t>
            </a:r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GB" sz="4800" dirty="0" smtClean="0"/>
              <a:t>Coordinating Conjunctions</a:t>
            </a:r>
            <a:endParaRPr lang="en-GB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372600" cy="5016500"/>
          </a:xfrm>
        </p:spPr>
        <p:txBody>
          <a:bodyPr/>
          <a:lstStyle/>
          <a:p>
            <a:r>
              <a:rPr lang="en-US" sz="2800" dirty="0" smtClean="0"/>
              <a:t>A coordinating conjunction joins parts of a sentence (for </a:t>
            </a:r>
          </a:p>
          <a:p>
            <a:r>
              <a:rPr lang="en-US" sz="2800" dirty="0" smtClean="0"/>
              <a:t>example words or independent clauses) that are grammatically </a:t>
            </a:r>
          </a:p>
          <a:p>
            <a:r>
              <a:rPr lang="en-US" sz="2800" b="1" dirty="0" smtClean="0"/>
              <a:t>equal</a:t>
            </a:r>
            <a:r>
              <a:rPr lang="en-US" sz="2800" dirty="0" smtClean="0"/>
              <a:t> or similar. A coordinating conjunction shows that the </a:t>
            </a:r>
          </a:p>
          <a:p>
            <a:r>
              <a:rPr lang="en-US" sz="2800" dirty="0" smtClean="0"/>
              <a:t>elements it joins are similar in importance and structure:</a:t>
            </a:r>
          </a:p>
          <a:p>
            <a:r>
              <a:rPr lang="en-US" sz="2800" dirty="0" smtClean="0"/>
              <a:t>Look at these examples - the two elements that the coordinating </a:t>
            </a:r>
          </a:p>
          <a:p>
            <a:r>
              <a:rPr lang="en-US" sz="2800" dirty="0" smtClean="0"/>
              <a:t>conjunction joins are shown in square brackets [ ]:</a:t>
            </a:r>
          </a:p>
          <a:p>
            <a:r>
              <a:rPr lang="en-US" sz="2800" dirty="0" smtClean="0"/>
              <a:t>I like [tea] </a:t>
            </a:r>
            <a:r>
              <a:rPr lang="en-US" sz="2800" b="1" dirty="0" smtClean="0"/>
              <a:t>and</a:t>
            </a:r>
            <a:r>
              <a:rPr lang="en-US" sz="2800" dirty="0" smtClean="0"/>
              <a:t> [coffee].</a:t>
            </a:r>
          </a:p>
          <a:p>
            <a:r>
              <a:rPr lang="en-US" sz="2800" dirty="0" smtClean="0"/>
              <a:t>[Ram likes tea], </a:t>
            </a:r>
            <a:r>
              <a:rPr lang="en-US" sz="2800" b="1" dirty="0" smtClean="0"/>
              <a:t>but</a:t>
            </a:r>
            <a:r>
              <a:rPr lang="en-US" sz="2800" dirty="0" smtClean="0"/>
              <a:t> [Anthony likes coffee].</a:t>
            </a:r>
          </a:p>
          <a:p>
            <a:r>
              <a:rPr lang="en-US" sz="2800" b="1" dirty="0" smtClean="0"/>
              <a:t>Coordinating conjunctions always come between the words or clauses that they join.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GB" sz="4800" dirty="0" smtClean="0"/>
              <a:t>Coordinating Conjunctions</a:t>
            </a:r>
            <a:endParaRPr lang="en-GB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372600" cy="50165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T</a:t>
            </a:r>
            <a:r>
              <a:rPr lang="en-US" sz="3200" dirty="0" smtClean="0"/>
              <a:t>he 7 coordinating conjunctions are short, simple </a:t>
            </a:r>
          </a:p>
          <a:p>
            <a:r>
              <a:rPr lang="en-US" sz="3200" dirty="0" smtClean="0"/>
              <a:t>words. They have only two or three letters. There's an  </a:t>
            </a:r>
          </a:p>
          <a:p>
            <a:r>
              <a:rPr lang="en-US" sz="3200" dirty="0" smtClean="0"/>
              <a:t>easy way to remember  them - their initials spell: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r>
              <a:rPr lang="en-US" sz="2800" b="1" dirty="0" smtClean="0"/>
              <a:t>F           A             N              B              O             Y                 S </a:t>
            </a:r>
          </a:p>
          <a:p>
            <a:r>
              <a:rPr lang="en-US" sz="2800" dirty="0" smtClean="0"/>
              <a:t>For      And          Nor          But            Or             Yet             So</a:t>
            </a:r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GB" sz="4800" dirty="0" smtClean="0"/>
              <a:t>Subordinating Conjunctions</a:t>
            </a:r>
            <a:endParaRPr lang="en-GB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372600" cy="5016500"/>
          </a:xfrm>
        </p:spPr>
        <p:txBody>
          <a:bodyPr/>
          <a:lstStyle/>
          <a:p>
            <a:r>
              <a:rPr lang="en-US" sz="2800" dirty="0" smtClean="0"/>
              <a:t>A subordinating conjunction joins a subordinate (dependent) </a:t>
            </a:r>
          </a:p>
          <a:p>
            <a:r>
              <a:rPr lang="en-US" sz="2800" dirty="0" smtClean="0"/>
              <a:t>clause to a main (independent) clause.</a:t>
            </a:r>
          </a:p>
          <a:p>
            <a:r>
              <a:rPr lang="en-US" sz="2800" dirty="0" smtClean="0"/>
              <a:t>A subordinating conjunction always comes at the beginning of a </a:t>
            </a:r>
          </a:p>
          <a:p>
            <a:r>
              <a:rPr lang="en-US" sz="2800" dirty="0" smtClean="0"/>
              <a:t>subordinate clause. It "introduces" a subordinate clause. </a:t>
            </a:r>
          </a:p>
          <a:p>
            <a:r>
              <a:rPr lang="en-US" sz="2800" dirty="0" smtClean="0"/>
              <a:t>However, a subordinate clause can sometimes come after and </a:t>
            </a:r>
          </a:p>
          <a:p>
            <a:r>
              <a:rPr lang="en-US" sz="2800" dirty="0" smtClean="0"/>
              <a:t>sometimes before a main clause. Thus, two structures are </a:t>
            </a:r>
          </a:p>
          <a:p>
            <a:r>
              <a:rPr lang="en-US" sz="2800" dirty="0" smtClean="0"/>
              <a:t>possible: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  Ram went swimming </a:t>
            </a:r>
            <a:r>
              <a:rPr lang="en-US" sz="2800" b="1" dirty="0" smtClean="0"/>
              <a:t>although it was raining</a:t>
            </a:r>
            <a:r>
              <a:rPr lang="en-US" sz="2800" dirty="0" smtClean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/>
              <a:t>    Although it was raining</a:t>
            </a:r>
            <a:r>
              <a:rPr lang="en-US" sz="2800" dirty="0" smtClean="0"/>
              <a:t>, Ram went swimming.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990600"/>
          </a:xfrm>
        </p:spPr>
        <p:txBody>
          <a:bodyPr/>
          <a:lstStyle/>
          <a:p>
            <a:r>
              <a:rPr lang="en-GB" sz="4800" dirty="0" smtClean="0"/>
              <a:t>Subordinating Conjunctions</a:t>
            </a:r>
            <a:endParaRPr lang="en-GB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1066800"/>
            <a:ext cx="8534400" cy="50165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5400" dirty="0" smtClean="0"/>
              <a:t>after, although, as, because, </a:t>
            </a:r>
          </a:p>
          <a:p>
            <a:r>
              <a:rPr lang="en-US" sz="5400" dirty="0" smtClean="0"/>
              <a:t>before, how, if, once, since, </a:t>
            </a:r>
          </a:p>
          <a:p>
            <a:r>
              <a:rPr lang="en-US" sz="5400" dirty="0" smtClean="0"/>
              <a:t>than, that, though, till, until, </a:t>
            </a:r>
          </a:p>
          <a:p>
            <a:r>
              <a:rPr lang="en-US" sz="5400" dirty="0" smtClean="0"/>
              <a:t>when, where, whether, while</a:t>
            </a:r>
            <a:endParaRPr lang="en-US" sz="5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514600"/>
            <a:ext cx="9258300" cy="1143000"/>
          </a:xfrm>
        </p:spPr>
        <p:txBody>
          <a:bodyPr/>
          <a:lstStyle/>
          <a:p>
            <a:r>
              <a:rPr lang="en-US" dirty="0" smtClean="0"/>
              <a:t>The Use of different Conjunctions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9300" y="1371600"/>
            <a:ext cx="6172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314700" y="3581400"/>
            <a:ext cx="448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n-lt"/>
              </a:rPr>
              <a:t>We use </a:t>
            </a:r>
            <a:r>
              <a:rPr lang="en-US" sz="2400" b="1" u="sng" dirty="0" smtClean="0">
                <a:latin typeface="+mn-lt"/>
              </a:rPr>
              <a:t>AND</a:t>
            </a:r>
            <a:r>
              <a:rPr lang="en-US" sz="2400" dirty="0" smtClean="0">
                <a:latin typeface="+mn-lt"/>
              </a:rPr>
              <a:t> to join two sentences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1295400"/>
            <a:ext cx="6172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314700" y="3581400"/>
            <a:ext cx="3877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n-lt"/>
              </a:rPr>
              <a:t>We use </a:t>
            </a:r>
            <a:r>
              <a:rPr lang="en-US" sz="2400" b="1" u="sng" dirty="0" smtClean="0">
                <a:latin typeface="+mn-lt"/>
              </a:rPr>
              <a:t>BUT</a:t>
            </a:r>
            <a:r>
              <a:rPr lang="en-US" sz="2400" dirty="0" smtClean="0">
                <a:latin typeface="+mn-lt"/>
              </a:rPr>
              <a:t> to show contrast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9300" y="762000"/>
            <a:ext cx="6172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238500" y="3733800"/>
            <a:ext cx="464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n-lt"/>
              </a:rPr>
              <a:t>We use </a:t>
            </a:r>
            <a:r>
              <a:rPr lang="en-US" sz="2400" b="1" u="sng" dirty="0" smtClean="0">
                <a:latin typeface="+mn-lt"/>
              </a:rPr>
              <a:t>BECAUSE </a:t>
            </a:r>
            <a:r>
              <a:rPr lang="en-US" sz="2400" dirty="0" smtClean="0">
                <a:latin typeface="+mn-lt"/>
              </a:rPr>
              <a:t>to express a reason for something happening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9300" y="762000"/>
            <a:ext cx="6172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543300" y="3429000"/>
            <a:ext cx="403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We use </a:t>
            </a:r>
            <a:r>
              <a:rPr lang="en-US" sz="2400" b="1" u="sng" dirty="0" smtClean="0">
                <a:latin typeface="+mn-lt"/>
              </a:rPr>
              <a:t>SO </a:t>
            </a:r>
            <a:r>
              <a:rPr lang="en-US" sz="2400" dirty="0" smtClean="0">
                <a:latin typeface="+mn-lt"/>
              </a:rPr>
              <a:t>to express </a:t>
            </a:r>
          </a:p>
          <a:p>
            <a:pPr algn="ctr"/>
            <a:r>
              <a:rPr lang="en-US" sz="2400" dirty="0" smtClean="0">
                <a:latin typeface="+mn-lt"/>
              </a:rPr>
              <a:t>a result and is proceeded by comma.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0700" y="685800"/>
            <a:ext cx="6172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543300" y="3733800"/>
            <a:ext cx="403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The word </a:t>
            </a:r>
            <a:r>
              <a:rPr lang="en-US" sz="2400" b="1" u="sng" dirty="0" smtClean="0">
                <a:latin typeface="+mn-lt"/>
              </a:rPr>
              <a:t>OR </a:t>
            </a:r>
            <a:r>
              <a:rPr lang="en-US" sz="2400" dirty="0" smtClean="0">
                <a:latin typeface="+mn-lt"/>
              </a:rPr>
              <a:t>introduces an alternative.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9300" y="838200"/>
            <a:ext cx="6172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771900" y="3429000"/>
            <a:ext cx="396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latin typeface="+mn-lt"/>
              </a:rPr>
              <a:t>WHEN </a:t>
            </a:r>
            <a:r>
              <a:rPr lang="en-US" sz="2800" dirty="0" smtClean="0">
                <a:latin typeface="+mn-lt"/>
              </a:rPr>
              <a:t>means at the</a:t>
            </a:r>
          </a:p>
          <a:p>
            <a:pPr algn="ctr"/>
            <a:r>
              <a:rPr lang="en-US" sz="2800" dirty="0" smtClean="0">
                <a:latin typeface="+mn-lt"/>
              </a:rPr>
              <a:t> time that something happened or happens.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Documents and Settings\vanda\Os meus documentos\As minhas imagens\hobby_art_marth_ani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" y="1600200"/>
            <a:ext cx="506313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455777" y="1214423"/>
            <a:ext cx="3616549" cy="742927"/>
          </a:xfrm>
          <a:prstGeom prst="rect">
            <a:avLst/>
          </a:prstGeom>
        </p:spPr>
        <p:txBody>
          <a:bodyPr wrap="none" fromWordArt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Thank you for your interest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 in </a:t>
            </a:r>
            <a:r>
              <a:rPr lang="en-US" sz="3600" b="1" kern="10" dirty="0" smtClean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studies.</a:t>
            </a:r>
            <a:endParaRPr lang="en-US" sz="3600" b="1" kern="10" dirty="0">
              <a:ln w="9525">
                <a:solidFill>
                  <a:srgbClr val="002060"/>
                </a:solidFill>
                <a:round/>
                <a:headEnd/>
                <a:tailEnd/>
              </a:ln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1454</TotalTime>
  <Words>546</Words>
  <Application>Microsoft Office PowerPoint</Application>
  <PresentationFormat>35mm Slides</PresentationFormat>
  <Paragraphs>87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my own templates</vt:lpstr>
      <vt:lpstr> Grammar 1</vt:lpstr>
      <vt:lpstr>Objectives </vt:lpstr>
      <vt:lpstr>Conjunctions</vt:lpstr>
      <vt:lpstr>Function</vt:lpstr>
      <vt:lpstr>Position</vt:lpstr>
      <vt:lpstr>Coordinating Conjunctions</vt:lpstr>
      <vt:lpstr>Coordinating Conjunctions</vt:lpstr>
      <vt:lpstr>Subordinating Conjunctions</vt:lpstr>
      <vt:lpstr>Subordinating Conjunctions</vt:lpstr>
      <vt:lpstr>The Use of different Conjunctions</vt:lpstr>
      <vt:lpstr>Slide 11</vt:lpstr>
      <vt:lpstr>Slide 12</vt:lpstr>
      <vt:lpstr>Slide 13</vt:lpstr>
      <vt:lpstr>Slide 14</vt:lpstr>
      <vt:lpstr>Slide 15</vt:lpstr>
      <vt:lpstr>Slide 16</vt:lpstr>
      <vt:lpstr> Worksheet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1</dc:title>
  <dc:creator>s</dc:creator>
  <cp:lastModifiedBy>DN</cp:lastModifiedBy>
  <cp:revision>236</cp:revision>
  <dcterms:created xsi:type="dcterms:W3CDTF">2012-01-30T07:21:41Z</dcterms:created>
  <dcterms:modified xsi:type="dcterms:W3CDTF">2012-12-03T17:27:32Z</dcterms:modified>
</cp:coreProperties>
</file>