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9" r:id="rId3"/>
    <p:sldId id="257" r:id="rId4"/>
    <p:sldId id="350" r:id="rId5"/>
    <p:sldId id="351" r:id="rId6"/>
    <p:sldId id="352" r:id="rId7"/>
    <p:sldId id="353" r:id="rId8"/>
    <p:sldId id="354" r:id="rId9"/>
    <p:sldId id="355" r:id="rId10"/>
    <p:sldId id="346" r:id="rId11"/>
    <p:sldId id="356" r:id="rId12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0099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2" y="-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1CFFBA-50C7-4500-9AB3-CD66B6FD808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/>
              <a:t>Reading 4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59712-872B-4FC1-B9DD-45A85607C84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2350" y="6245225"/>
            <a:ext cx="24003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55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8900" y="1557338"/>
            <a:ext cx="4552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5375" y="274638"/>
            <a:ext cx="2327275" cy="5808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3550" y="274638"/>
            <a:ext cx="68294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3550" y="1557338"/>
            <a:ext cx="92583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9088" y="6165850"/>
            <a:ext cx="9426575" cy="47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cs typeface="+mn-cs"/>
              </a:defRPr>
            </a:lvl1pPr>
          </a:lstStyle>
          <a:p>
            <a:r>
              <a:rPr lang="en-GB"/>
              <a:t>Department of English                                                                                                                                 Sameera Sultan Baloch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026025"/>
          </a:xfrm>
        </p:spPr>
        <p:txBody>
          <a:bodyPr/>
          <a:lstStyle/>
          <a:p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>Grammar 1</a:t>
            </a:r>
            <a:endParaRPr lang="en-GB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371600"/>
            <a:ext cx="8877300" cy="47117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Giving students an overview of adverbs.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Enabling students to understand and use  </a:t>
            </a:r>
          </a:p>
          <a:p>
            <a:r>
              <a:rPr lang="en-GB" dirty="0" smtClean="0"/>
              <a:t>adverbs appropriately. </a:t>
            </a:r>
          </a:p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Adverb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066800"/>
            <a:ext cx="8763000" cy="5016500"/>
          </a:xfrm>
        </p:spPr>
        <p:txBody>
          <a:bodyPr/>
          <a:lstStyle/>
          <a:p>
            <a:r>
              <a:rPr lang="en-US" sz="3200" dirty="0" smtClean="0"/>
              <a:t>An </a:t>
            </a:r>
            <a:r>
              <a:rPr lang="en-US" sz="3200" b="1" dirty="0" smtClean="0"/>
              <a:t>adverb</a:t>
            </a:r>
            <a:r>
              <a:rPr lang="en-US" sz="3200" dirty="0" smtClean="0"/>
              <a:t> is a word that tells us more about a </a:t>
            </a:r>
            <a:r>
              <a:rPr lang="en-US" sz="3200" i="1" dirty="0" smtClean="0"/>
              <a:t>verb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It "qualifies" or "modifies" a </a:t>
            </a:r>
            <a:r>
              <a:rPr lang="en-US" sz="3200" i="1" dirty="0" smtClean="0"/>
              <a:t>verb</a:t>
            </a:r>
            <a:r>
              <a:rPr lang="en-US" sz="3200" dirty="0" smtClean="0"/>
              <a:t> (The man </a:t>
            </a:r>
            <a:r>
              <a:rPr lang="en-US" sz="3200" i="1" dirty="0" smtClean="0"/>
              <a:t>ran</a:t>
            </a:r>
            <a:r>
              <a:rPr lang="en-US" sz="3200" dirty="0" smtClean="0"/>
              <a:t> </a:t>
            </a:r>
          </a:p>
          <a:p>
            <a:r>
              <a:rPr lang="en-US" sz="3200" b="1" dirty="0" smtClean="0"/>
              <a:t>quickly</a:t>
            </a:r>
            <a:r>
              <a:rPr lang="en-US" sz="3200" dirty="0" smtClean="0"/>
              <a:t>). In the following examples, the adverb is in </a:t>
            </a:r>
          </a:p>
          <a:p>
            <a:r>
              <a:rPr lang="en-US" sz="3200" b="1" dirty="0" smtClean="0"/>
              <a:t>bold</a:t>
            </a:r>
            <a:r>
              <a:rPr lang="en-US" sz="3200" dirty="0" smtClean="0"/>
              <a:t> and the verb that it modifies is in </a:t>
            </a:r>
            <a:r>
              <a:rPr lang="en-US" sz="3200" i="1" dirty="0" smtClean="0"/>
              <a:t>italics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  John </a:t>
            </a:r>
            <a:r>
              <a:rPr lang="en-US" sz="3200" i="1" dirty="0" smtClean="0"/>
              <a:t>speaks</a:t>
            </a:r>
            <a:r>
              <a:rPr lang="en-US" sz="3200" dirty="0" smtClean="0"/>
              <a:t> </a:t>
            </a:r>
            <a:r>
              <a:rPr lang="en-US" sz="3200" b="1" dirty="0" smtClean="0"/>
              <a:t>loudly</a:t>
            </a:r>
            <a:r>
              <a:rPr lang="en-US" sz="3200" dirty="0" smtClean="0"/>
              <a:t>. (How does John speak?)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/>
              <a:t>   Afterwards</a:t>
            </a:r>
            <a:r>
              <a:rPr lang="en-US" sz="3200" dirty="0" smtClean="0"/>
              <a:t> she </a:t>
            </a:r>
            <a:r>
              <a:rPr lang="en-US" sz="3200" i="1" dirty="0" smtClean="0"/>
              <a:t>smoked</a:t>
            </a:r>
            <a:r>
              <a:rPr lang="en-US" sz="3200" dirty="0" smtClean="0"/>
              <a:t> a cigarette. (When did she smoke?)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  Mary </a:t>
            </a:r>
            <a:r>
              <a:rPr lang="en-US" sz="3200" i="1" dirty="0" smtClean="0"/>
              <a:t>lives</a:t>
            </a:r>
            <a:r>
              <a:rPr lang="en-US" sz="3200" dirty="0" smtClean="0"/>
              <a:t> </a:t>
            </a:r>
            <a:r>
              <a:rPr lang="en-US" sz="3200" b="1" dirty="0" smtClean="0"/>
              <a:t>locally</a:t>
            </a:r>
            <a:r>
              <a:rPr lang="en-US" sz="3200" dirty="0" smtClean="0"/>
              <a:t>. (Where does Mary live?)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715962"/>
          </a:xfrm>
        </p:spPr>
        <p:txBody>
          <a:bodyPr/>
          <a:lstStyle/>
          <a:p>
            <a:r>
              <a:rPr lang="en-GB" dirty="0" smtClean="0"/>
              <a:t>Adverb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066800"/>
            <a:ext cx="8763000" cy="5016500"/>
          </a:xfrm>
        </p:spPr>
        <p:txBody>
          <a:bodyPr/>
          <a:lstStyle/>
          <a:p>
            <a:r>
              <a:rPr lang="en-US" sz="3200" dirty="0" smtClean="0"/>
              <a:t>Adverbs can also modify </a:t>
            </a:r>
            <a:r>
              <a:rPr lang="en-US" sz="3200" i="1" dirty="0" smtClean="0"/>
              <a:t>adjectives</a:t>
            </a:r>
            <a:r>
              <a:rPr lang="en-US" sz="3200" dirty="0" smtClean="0"/>
              <a:t> (Tara is </a:t>
            </a:r>
          </a:p>
          <a:p>
            <a:r>
              <a:rPr lang="en-US" sz="3200" b="1" dirty="0" smtClean="0"/>
              <a:t> really</a:t>
            </a:r>
            <a:r>
              <a:rPr lang="en-US" sz="3200" dirty="0" smtClean="0"/>
              <a:t> </a:t>
            </a:r>
            <a:r>
              <a:rPr lang="en-US" sz="3200" i="1" dirty="0" smtClean="0"/>
              <a:t>beautiful</a:t>
            </a:r>
            <a:r>
              <a:rPr lang="en-US" sz="3200" dirty="0" smtClean="0"/>
              <a:t>), or even other </a:t>
            </a:r>
            <a:r>
              <a:rPr lang="en-US" sz="3200" i="1" dirty="0" smtClean="0"/>
              <a:t>adverbs</a:t>
            </a:r>
            <a:r>
              <a:rPr lang="en-US" sz="3200" dirty="0" smtClean="0"/>
              <a:t> (It works </a:t>
            </a:r>
          </a:p>
          <a:p>
            <a:r>
              <a:rPr lang="en-US" sz="3200" b="1" dirty="0" smtClean="0"/>
              <a:t>very</a:t>
            </a:r>
            <a:r>
              <a:rPr lang="en-US" sz="3200" dirty="0" smtClean="0"/>
              <a:t> </a:t>
            </a:r>
            <a:r>
              <a:rPr lang="en-US" sz="3200" i="1" dirty="0" smtClean="0"/>
              <a:t>well</a:t>
            </a:r>
            <a:r>
              <a:rPr lang="en-US" sz="3200" dirty="0" smtClean="0"/>
              <a:t>). Look at these examples:</a:t>
            </a:r>
          </a:p>
          <a:p>
            <a:r>
              <a:rPr lang="en-US" sz="3200" b="1" dirty="0" smtClean="0"/>
              <a:t>Modify an </a:t>
            </a:r>
            <a:r>
              <a:rPr lang="en-US" sz="3200" b="1" i="1" dirty="0" smtClean="0"/>
              <a:t>adjective</a:t>
            </a:r>
            <a:r>
              <a:rPr lang="en-US" sz="3200" b="1" dirty="0" smtClean="0"/>
              <a:t>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- He is </a:t>
            </a:r>
            <a:r>
              <a:rPr lang="en-US" sz="3200" b="1" dirty="0" smtClean="0"/>
              <a:t>really</a:t>
            </a:r>
            <a:r>
              <a:rPr lang="en-US" sz="3200" dirty="0" smtClean="0"/>
              <a:t> </a:t>
            </a:r>
            <a:r>
              <a:rPr lang="en-US" sz="3200" i="1" dirty="0" smtClean="0"/>
              <a:t>handsome</a:t>
            </a:r>
            <a:r>
              <a:rPr lang="en-US" sz="3200" dirty="0" smtClean="0"/>
              <a:t>. (How handsome is he?)</a:t>
            </a:r>
            <a:br>
              <a:rPr lang="en-US" sz="3200" dirty="0" smtClean="0"/>
            </a:br>
            <a:r>
              <a:rPr lang="en-US" sz="3200" dirty="0" smtClean="0"/>
              <a:t>- That was </a:t>
            </a:r>
            <a:r>
              <a:rPr lang="en-US" sz="3200" b="1" dirty="0" smtClean="0"/>
              <a:t>extremely</a:t>
            </a:r>
            <a:r>
              <a:rPr lang="en-US" sz="3200" dirty="0" smtClean="0"/>
              <a:t> </a:t>
            </a:r>
            <a:r>
              <a:rPr lang="en-US" sz="3200" i="1" dirty="0" smtClean="0"/>
              <a:t>kind</a:t>
            </a:r>
            <a:r>
              <a:rPr lang="en-US" sz="3200" dirty="0" smtClean="0"/>
              <a:t> of you.</a:t>
            </a:r>
          </a:p>
          <a:p>
            <a:r>
              <a:rPr lang="en-US" sz="3200" b="1" dirty="0" smtClean="0"/>
              <a:t>Modify another </a:t>
            </a:r>
            <a:r>
              <a:rPr lang="en-US" sz="3200" b="1" i="1" dirty="0" smtClean="0"/>
              <a:t>adverb</a:t>
            </a:r>
            <a:r>
              <a:rPr lang="en-US" sz="3200" b="1" dirty="0" smtClean="0"/>
              <a:t>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- He drives </a:t>
            </a:r>
            <a:r>
              <a:rPr lang="en-US" sz="3200" b="1" dirty="0" smtClean="0"/>
              <a:t>extremely</a:t>
            </a:r>
            <a:r>
              <a:rPr lang="en-US" sz="3200" dirty="0" smtClean="0"/>
              <a:t> </a:t>
            </a:r>
            <a:r>
              <a:rPr lang="en-US" sz="3200" i="1" dirty="0" smtClean="0"/>
              <a:t>fast</a:t>
            </a:r>
            <a:r>
              <a:rPr lang="en-US" sz="3200" dirty="0" smtClean="0"/>
              <a:t>. 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096962"/>
          </a:xfrm>
        </p:spPr>
        <p:txBody>
          <a:bodyPr/>
          <a:lstStyle/>
          <a:p>
            <a:r>
              <a:rPr lang="en-GB" dirty="0" smtClean="0"/>
              <a:t>Kinds of Adverbs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9300" y="1981200"/>
            <a:ext cx="4191000" cy="41021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3200" b="1" dirty="0" smtClean="0"/>
              <a:t>Adverbs of Manner</a:t>
            </a:r>
          </a:p>
          <a:p>
            <a:pPr marL="514350" indent="-514350">
              <a:buAutoNum type="arabicPeriod"/>
            </a:pPr>
            <a:r>
              <a:rPr lang="en-GB" sz="3200" b="1" dirty="0" smtClean="0"/>
              <a:t>Adverbs of Place</a:t>
            </a:r>
          </a:p>
          <a:p>
            <a:pPr marL="514350" indent="-514350">
              <a:buAutoNum type="arabicPeriod"/>
            </a:pPr>
            <a:r>
              <a:rPr lang="en-GB" sz="3200" b="1" dirty="0" smtClean="0"/>
              <a:t>Adverbs of Time</a:t>
            </a:r>
          </a:p>
          <a:p>
            <a:r>
              <a:rPr lang="en-US" sz="3200" b="1" dirty="0" smtClean="0"/>
              <a:t>4.  Adverbs of Degree</a:t>
            </a:r>
          </a:p>
          <a:p>
            <a:pPr marL="514350" indent="-514350">
              <a:buAutoNum type="arabicPeriod"/>
            </a:pPr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63562"/>
          </a:xfrm>
        </p:spPr>
        <p:txBody>
          <a:bodyPr/>
          <a:lstStyle/>
          <a:p>
            <a:r>
              <a:rPr lang="en-US" dirty="0" smtClean="0"/>
              <a:t>1. Adverbs of Manner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914400"/>
            <a:ext cx="8763000" cy="5168900"/>
          </a:xfrm>
        </p:spPr>
        <p:txBody>
          <a:bodyPr/>
          <a:lstStyle/>
          <a:p>
            <a:r>
              <a:rPr lang="en-US" sz="3200" dirty="0" smtClean="0"/>
              <a:t>Adverbs of Manner tell us the manner or way in</a:t>
            </a:r>
          </a:p>
          <a:p>
            <a:r>
              <a:rPr lang="en-US" sz="3200" dirty="0" smtClean="0"/>
              <a:t> which something happens. They answer the </a:t>
            </a:r>
          </a:p>
          <a:p>
            <a:r>
              <a:rPr lang="en-US" sz="3200" dirty="0" smtClean="0"/>
              <a:t>question "how?". Adverbs of Manner mainly </a:t>
            </a:r>
          </a:p>
          <a:p>
            <a:r>
              <a:rPr lang="en-US" sz="3200" dirty="0" smtClean="0"/>
              <a:t>modify verbs.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He speaks </a:t>
            </a:r>
            <a:r>
              <a:rPr lang="en-US" sz="3200" b="1" dirty="0" smtClean="0"/>
              <a:t>slowly.</a:t>
            </a:r>
            <a:r>
              <a:rPr lang="en-US" sz="3200" dirty="0" smtClean="0"/>
              <a:t> (How does he speak?)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They helped us </a:t>
            </a:r>
            <a:r>
              <a:rPr lang="en-US" sz="3200" b="1" dirty="0" smtClean="0"/>
              <a:t>cheerfully.</a:t>
            </a:r>
            <a:r>
              <a:rPr lang="en-US" sz="3200" dirty="0" smtClean="0"/>
              <a:t> (How did they help us?)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  James Bond drives his cars </a:t>
            </a:r>
            <a:r>
              <a:rPr lang="en-US" sz="3200" b="1" dirty="0" smtClean="0"/>
              <a:t>fast. </a:t>
            </a:r>
            <a:r>
              <a:rPr lang="en-US" sz="3200" dirty="0" smtClean="0"/>
              <a:t>(How does </a:t>
            </a:r>
          </a:p>
          <a:p>
            <a:r>
              <a:rPr lang="en-US" sz="3200" dirty="0" smtClean="0"/>
              <a:t>James Bond drive his cars?)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63562"/>
          </a:xfrm>
        </p:spPr>
        <p:txBody>
          <a:bodyPr/>
          <a:lstStyle/>
          <a:p>
            <a:r>
              <a:rPr lang="en-US" dirty="0" smtClean="0"/>
              <a:t>2. Adverbs of Place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14400"/>
            <a:ext cx="9144000" cy="5168900"/>
          </a:xfrm>
        </p:spPr>
        <p:txBody>
          <a:bodyPr/>
          <a:lstStyle/>
          <a:p>
            <a:r>
              <a:rPr lang="en-US" dirty="0" smtClean="0"/>
              <a:t>Adverbs of Place tell us the place where </a:t>
            </a:r>
          </a:p>
          <a:p>
            <a:r>
              <a:rPr lang="en-US" dirty="0" smtClean="0"/>
              <a:t>something happens. They answer the question </a:t>
            </a:r>
          </a:p>
          <a:p>
            <a:r>
              <a:rPr lang="en-US" dirty="0" smtClean="0"/>
              <a:t>"where?". Adverbs of Place mainly modify </a:t>
            </a:r>
          </a:p>
          <a:p>
            <a:r>
              <a:rPr lang="en-US" i="1" dirty="0" smtClean="0"/>
              <a:t>verbs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  Please </a:t>
            </a:r>
            <a:r>
              <a:rPr lang="en-US" sz="3200" i="1" dirty="0" smtClean="0"/>
              <a:t>sit</a:t>
            </a:r>
            <a:r>
              <a:rPr lang="en-US" sz="3200" dirty="0" smtClean="0"/>
              <a:t> </a:t>
            </a:r>
            <a:r>
              <a:rPr lang="en-US" sz="3200" b="1" dirty="0" smtClean="0"/>
              <a:t>here</a:t>
            </a:r>
            <a:r>
              <a:rPr lang="en-US" sz="3200" dirty="0" smtClean="0"/>
              <a:t>. (Where should I sit?)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  They </a:t>
            </a:r>
            <a:r>
              <a:rPr lang="en-US" sz="3200" i="1" dirty="0" smtClean="0"/>
              <a:t>looked</a:t>
            </a:r>
            <a:r>
              <a:rPr lang="en-US" sz="3200" dirty="0" smtClean="0"/>
              <a:t> </a:t>
            </a:r>
            <a:r>
              <a:rPr lang="en-US" sz="3200" b="1" dirty="0" smtClean="0"/>
              <a:t>everywhere</a:t>
            </a:r>
            <a:r>
              <a:rPr lang="en-US" sz="3200" dirty="0" smtClean="0"/>
              <a:t>. (Where did they look?)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  Two cars were </a:t>
            </a:r>
            <a:r>
              <a:rPr lang="en-US" sz="3200" i="1" dirty="0" smtClean="0"/>
              <a:t>parked</a:t>
            </a:r>
            <a:r>
              <a:rPr lang="en-US" sz="3200" dirty="0" smtClean="0"/>
              <a:t> </a:t>
            </a:r>
            <a:r>
              <a:rPr lang="en-US" sz="3200" b="1" dirty="0" smtClean="0"/>
              <a:t>outside</a:t>
            </a:r>
            <a:r>
              <a:rPr lang="en-US" sz="3200" dirty="0" smtClean="0"/>
              <a:t>. (Where were two cars parked?)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63562"/>
          </a:xfrm>
        </p:spPr>
        <p:txBody>
          <a:bodyPr/>
          <a:lstStyle/>
          <a:p>
            <a:r>
              <a:rPr lang="en-US" dirty="0" smtClean="0"/>
              <a:t>3. Adverbs of Time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14400"/>
            <a:ext cx="9144000" cy="5168900"/>
          </a:xfrm>
        </p:spPr>
        <p:txBody>
          <a:bodyPr/>
          <a:lstStyle/>
          <a:p>
            <a:r>
              <a:rPr lang="en-US" sz="2800" dirty="0" smtClean="0"/>
              <a:t>Adverbs of Time tell us something about the time that </a:t>
            </a:r>
          </a:p>
          <a:p>
            <a:r>
              <a:rPr lang="en-US" sz="2800" dirty="0" smtClean="0"/>
              <a:t>something happens. Adverbs of Time mainly modify </a:t>
            </a:r>
            <a:r>
              <a:rPr lang="en-US" sz="2800" i="1" dirty="0" smtClean="0"/>
              <a:t>verbs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They can answer the question "when?":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He </a:t>
            </a:r>
            <a:r>
              <a:rPr lang="en-US" sz="2800" i="1" dirty="0" smtClean="0"/>
              <a:t>came</a:t>
            </a:r>
            <a:r>
              <a:rPr lang="en-US" sz="2800" dirty="0" smtClean="0"/>
              <a:t>  </a:t>
            </a:r>
            <a:r>
              <a:rPr lang="en-US" sz="2800" b="1" dirty="0" smtClean="0"/>
              <a:t>yesterday</a:t>
            </a:r>
            <a:r>
              <a:rPr lang="en-US" sz="2800" dirty="0" smtClean="0"/>
              <a:t>. (When did he come?)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I </a:t>
            </a:r>
            <a:r>
              <a:rPr lang="en-US" sz="2800" i="1" dirty="0" smtClean="0"/>
              <a:t>want</a:t>
            </a:r>
            <a:r>
              <a:rPr lang="en-US" sz="2800" dirty="0" smtClean="0"/>
              <a:t> it </a:t>
            </a:r>
            <a:r>
              <a:rPr lang="en-US" sz="2800" b="1" dirty="0" smtClean="0"/>
              <a:t>now</a:t>
            </a:r>
            <a:r>
              <a:rPr lang="en-US" sz="2800" dirty="0" smtClean="0"/>
              <a:t>. (When do I want it?)</a:t>
            </a:r>
          </a:p>
          <a:p>
            <a:r>
              <a:rPr lang="en-US" sz="2800" dirty="0" smtClean="0"/>
              <a:t>Or they can answer the question "how often?":</a:t>
            </a:r>
          </a:p>
          <a:p>
            <a:r>
              <a:rPr lang="en-US" sz="2800" dirty="0" smtClean="0"/>
              <a:t>They </a:t>
            </a:r>
            <a:r>
              <a:rPr lang="en-US" sz="2800" i="1" dirty="0" smtClean="0"/>
              <a:t>deliver</a:t>
            </a:r>
            <a:r>
              <a:rPr lang="en-US" sz="2800" dirty="0" smtClean="0"/>
              <a:t> the newspaper </a:t>
            </a:r>
            <a:r>
              <a:rPr lang="en-US" sz="2800" b="1" dirty="0" smtClean="0"/>
              <a:t>daily</a:t>
            </a:r>
            <a:r>
              <a:rPr lang="en-US" sz="2800" dirty="0" smtClean="0"/>
              <a:t>. (How often do they deliver </a:t>
            </a:r>
          </a:p>
          <a:p>
            <a:r>
              <a:rPr lang="en-US" sz="2800" dirty="0" smtClean="0"/>
              <a:t>the newspaper?)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We </a:t>
            </a:r>
            <a:r>
              <a:rPr lang="en-US" sz="2800" b="1" dirty="0" smtClean="0"/>
              <a:t>sometimes</a:t>
            </a:r>
            <a:r>
              <a:rPr lang="en-US" sz="2800" dirty="0" smtClean="0"/>
              <a:t> </a:t>
            </a:r>
            <a:r>
              <a:rPr lang="en-US" sz="2800" i="1" dirty="0" smtClean="0"/>
              <a:t>watch</a:t>
            </a:r>
            <a:r>
              <a:rPr lang="en-US" sz="2800" dirty="0" smtClean="0"/>
              <a:t> a movie. (How often do we watch a </a:t>
            </a:r>
          </a:p>
          <a:p>
            <a:r>
              <a:rPr lang="en-US" sz="2800" dirty="0" smtClean="0"/>
              <a:t>movie?)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</a:t>
            </a:r>
            <a:r>
              <a:rPr lang="en-GB" dirty="0" smtClean="0"/>
              <a:t>                                                         </a:t>
            </a:r>
            <a:r>
              <a:rPr lang="en-GB" dirty="0"/>
              <a:t>Sameera Sultan Baloch</a:t>
            </a:r>
          </a:p>
        </p:txBody>
      </p:sp>
      <p:pic>
        <p:nvPicPr>
          <p:cNvPr id="4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563562"/>
          </a:xfrm>
        </p:spPr>
        <p:txBody>
          <a:bodyPr/>
          <a:lstStyle/>
          <a:p>
            <a:r>
              <a:rPr lang="en-US" dirty="0" smtClean="0"/>
              <a:t>4. Adverbs of Degree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914400"/>
            <a:ext cx="9448800" cy="5168900"/>
          </a:xfrm>
        </p:spPr>
        <p:txBody>
          <a:bodyPr/>
          <a:lstStyle/>
          <a:p>
            <a:r>
              <a:rPr lang="en-US" sz="2800" dirty="0" smtClean="0"/>
              <a:t>Adverbs of Degree tell us the degree or extent to which </a:t>
            </a:r>
          </a:p>
          <a:p>
            <a:r>
              <a:rPr lang="en-US" sz="2800" dirty="0" smtClean="0"/>
              <a:t>something happens. They answer the question "how much?" </a:t>
            </a:r>
          </a:p>
          <a:p>
            <a:r>
              <a:rPr lang="en-US" sz="2800" dirty="0" smtClean="0"/>
              <a:t>or "to what degree?". Adverbs of Degree can modify </a:t>
            </a:r>
            <a:r>
              <a:rPr lang="en-US" sz="2800" i="1" dirty="0" smtClean="0"/>
              <a:t>verbs</a:t>
            </a:r>
            <a:r>
              <a:rPr lang="en-US" sz="2800" dirty="0" smtClean="0"/>
              <a:t>, </a:t>
            </a:r>
          </a:p>
          <a:p>
            <a:r>
              <a:rPr lang="en-US" sz="2800" i="1" dirty="0" smtClean="0"/>
              <a:t>adjectives</a:t>
            </a:r>
            <a:r>
              <a:rPr lang="en-US" sz="2800" dirty="0" smtClean="0"/>
              <a:t> and other </a:t>
            </a:r>
            <a:r>
              <a:rPr lang="en-US" sz="2800" i="1" dirty="0" smtClean="0"/>
              <a:t>adverbs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She </a:t>
            </a:r>
            <a:r>
              <a:rPr lang="en-US" sz="2800" b="1" dirty="0" smtClean="0"/>
              <a:t>entirely</a:t>
            </a:r>
            <a:r>
              <a:rPr lang="en-US" sz="2800" dirty="0" smtClean="0"/>
              <a:t> </a:t>
            </a:r>
            <a:r>
              <a:rPr lang="en-US" sz="2800" i="1" dirty="0" smtClean="0"/>
              <a:t>agrees</a:t>
            </a:r>
            <a:r>
              <a:rPr lang="en-US" sz="2800" dirty="0" smtClean="0"/>
              <a:t> with him. (How much does she agree with him?)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Mary is </a:t>
            </a:r>
            <a:r>
              <a:rPr lang="en-US" sz="2800" b="1" dirty="0" smtClean="0"/>
              <a:t>very</a:t>
            </a:r>
            <a:r>
              <a:rPr lang="en-US" sz="2800" dirty="0" smtClean="0"/>
              <a:t> </a:t>
            </a:r>
            <a:r>
              <a:rPr lang="en-US" sz="2800" i="1" dirty="0" smtClean="0"/>
              <a:t>beautiful</a:t>
            </a:r>
            <a:r>
              <a:rPr lang="en-US" sz="2800" dirty="0" smtClean="0"/>
              <a:t>. (To what degree is Mary beautiful? </a:t>
            </a:r>
          </a:p>
          <a:p>
            <a:r>
              <a:rPr lang="en-US" sz="2800" dirty="0" smtClean="0"/>
              <a:t>How beautiful is Mary?)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 He drove </a:t>
            </a:r>
            <a:r>
              <a:rPr lang="en-US" sz="2800" b="1" dirty="0" smtClean="0"/>
              <a:t>quite</a:t>
            </a:r>
            <a:r>
              <a:rPr lang="en-US" sz="2800" dirty="0" smtClean="0"/>
              <a:t> </a:t>
            </a:r>
            <a:r>
              <a:rPr lang="en-US" sz="2800" i="1" dirty="0" smtClean="0"/>
              <a:t>dangerously</a:t>
            </a:r>
            <a:r>
              <a:rPr lang="en-US" sz="2800" dirty="0" smtClean="0"/>
              <a:t>. (To what degree did he drive </a:t>
            </a:r>
          </a:p>
          <a:p>
            <a:r>
              <a:rPr lang="en-US" sz="2800" dirty="0" smtClean="0"/>
              <a:t>dangerously? How dangerously did he drive?)</a:t>
            </a:r>
          </a:p>
          <a:p>
            <a:endParaRPr lang="en-GB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Department of English                                                                                                                                 Sameera Sultan Baloch</a:t>
            </a:r>
          </a:p>
        </p:txBody>
      </p:sp>
      <p:pic>
        <p:nvPicPr>
          <p:cNvPr id="3" name="Picture 7" descr="شعار%20الدمام"/>
          <p:cNvPicPr>
            <a:picLocks noGrp="1" noChangeAspect="1" noChangeArrowheads="1"/>
          </p:cNvPicPr>
          <p:nvPr/>
        </p:nvPicPr>
        <p:blipFill>
          <a:blip r:embed="rId2" cstate="print">
            <a:grayscl/>
          </a:blip>
          <a:srcRect b="7559"/>
          <a:stretch>
            <a:fillRect/>
          </a:stretch>
        </p:blipFill>
        <p:spPr bwMode="auto">
          <a:xfrm>
            <a:off x="9175750" y="333375"/>
            <a:ext cx="7699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50" y="762000"/>
            <a:ext cx="9258300" cy="4538663"/>
          </a:xfrm>
        </p:spPr>
        <p:txBody>
          <a:bodyPr/>
          <a:lstStyle/>
          <a:p>
            <a:r>
              <a:rPr lang="en-US" sz="4800" dirty="0" smtClean="0"/>
              <a:t>Adverb Quiz</a:t>
            </a:r>
            <a:endParaRPr lang="en-US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Documents and Settings\vanda\Os meus documentos\As minhas imagens\hobby_art_marth_ani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" y="1676400"/>
            <a:ext cx="506313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455777" y="1214423"/>
            <a:ext cx="3616549" cy="742927"/>
          </a:xfrm>
          <a:prstGeom prst="rect">
            <a:avLst/>
          </a:prstGeom>
        </p:spPr>
        <p:txBody>
          <a:bodyPr wrap="none" fromWordArt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Thank you for your interest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0" dirty="0">
                <a:ln w="9525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 in studying.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 own templates">
  <a:themeElements>
    <a:clrScheme name="Custom 4">
      <a:dk1>
        <a:srgbClr val="000000"/>
      </a:dk1>
      <a:lt1>
        <a:srgbClr val="FFB9B9"/>
      </a:lt1>
      <a:dk2>
        <a:srgbClr val="000000"/>
      </a:dk2>
      <a:lt2>
        <a:srgbClr val="FFB9B9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1238</TotalTime>
  <Words>558</Words>
  <Application>Microsoft Office PowerPoint</Application>
  <PresentationFormat>35mm Slides</PresentationFormat>
  <Paragraphs>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my own templates</vt:lpstr>
      <vt:lpstr> Grammar 1</vt:lpstr>
      <vt:lpstr>Objectives </vt:lpstr>
      <vt:lpstr>Adverb</vt:lpstr>
      <vt:lpstr>Adverb</vt:lpstr>
      <vt:lpstr>Kinds of Adverbs</vt:lpstr>
      <vt:lpstr>1. Adverbs of Manner</vt:lpstr>
      <vt:lpstr>2. Adverbs of Place</vt:lpstr>
      <vt:lpstr>3. Adverbs of Time</vt:lpstr>
      <vt:lpstr>4. Adverbs of Degree</vt:lpstr>
      <vt:lpstr>Adverb Quiz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1</dc:title>
  <dc:creator>s</dc:creator>
  <cp:lastModifiedBy>DN</cp:lastModifiedBy>
  <cp:revision>216</cp:revision>
  <dcterms:created xsi:type="dcterms:W3CDTF">2012-01-30T07:21:41Z</dcterms:created>
  <dcterms:modified xsi:type="dcterms:W3CDTF">2012-12-03T17:26:55Z</dcterms:modified>
</cp:coreProperties>
</file>