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9909B18-2C69-47E4-BBBD-A4E90B6076FE}" type="datetimeFigureOut">
              <a:rPr lang="en-US" smtClean="0"/>
              <a:t>12/21/2012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A8B30E8-3A12-431B-89A4-FFA17D0F74F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Kinds of Sentences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Level 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Grammar 1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Declarative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 </a:t>
            </a:r>
            <a:r>
              <a:rPr lang="en-GB" dirty="0"/>
              <a:t>declarative sentence </a:t>
            </a:r>
            <a:r>
              <a:rPr lang="en-GB" b="1" dirty="0"/>
              <a:t>makes a statement</a:t>
            </a:r>
            <a:r>
              <a:rPr lang="en-GB" dirty="0"/>
              <a:t>. A declarative sentence ends with a period.</a:t>
            </a:r>
            <a:endParaRPr lang="en-US" dirty="0"/>
          </a:p>
          <a:p>
            <a:pPr>
              <a:buNone/>
            </a:pPr>
            <a:r>
              <a:rPr lang="en-GB" dirty="0"/>
              <a:t>Example: The house will be built on a hill.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Interrogative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  <a:r>
              <a:rPr lang="en-GB" dirty="0"/>
              <a:t>An interrogative sentence </a:t>
            </a:r>
            <a:r>
              <a:rPr lang="en-GB" b="1" dirty="0"/>
              <a:t>asks a question</a:t>
            </a:r>
            <a:r>
              <a:rPr lang="en-GB" dirty="0"/>
              <a:t>. An interrogative sentence ends with a question mark.</a:t>
            </a:r>
            <a:endParaRPr lang="en-US" dirty="0"/>
          </a:p>
          <a:p>
            <a:pPr>
              <a:buNone/>
            </a:pPr>
            <a:r>
              <a:rPr lang="en-GB" dirty="0"/>
              <a:t>Example: How did you find the card?</a:t>
            </a:r>
            <a:r>
              <a:rPr lang="en-GB" b="1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Exclamatory Sentence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  <a:r>
              <a:rPr lang="en-GB" dirty="0"/>
              <a:t>An exclamatory sentence </a:t>
            </a:r>
            <a:r>
              <a:rPr lang="en-GB" b="1" dirty="0"/>
              <a:t>shows strong feeling</a:t>
            </a:r>
            <a:r>
              <a:rPr lang="en-GB" dirty="0"/>
              <a:t>. An exclamatory sentence ends with an exclamation mark.</a:t>
            </a:r>
            <a:endParaRPr lang="en-US" dirty="0"/>
          </a:p>
          <a:p>
            <a:pPr>
              <a:buNone/>
            </a:pPr>
            <a:r>
              <a:rPr lang="en-GB" dirty="0"/>
              <a:t>Example: The monster is attacking!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Imperative Sentence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An </a:t>
            </a:r>
            <a:r>
              <a:rPr lang="en-GB" dirty="0"/>
              <a:t>imperative sentence </a:t>
            </a:r>
            <a:r>
              <a:rPr lang="en-GB" b="1" dirty="0"/>
              <a:t>gives a command</a:t>
            </a:r>
            <a:r>
              <a:rPr lang="en-GB" dirty="0"/>
              <a:t>. </a:t>
            </a:r>
            <a:endParaRPr lang="en-US" dirty="0"/>
          </a:p>
          <a:p>
            <a:pPr>
              <a:buNone/>
            </a:pPr>
            <a:r>
              <a:rPr lang="en-GB" dirty="0"/>
              <a:t>Example: Cheryl, try the other door.</a:t>
            </a:r>
            <a:endParaRPr lang="en-US" dirty="0"/>
          </a:p>
          <a:p>
            <a:pPr>
              <a:buNone/>
            </a:pPr>
            <a:r>
              <a:rPr lang="en-GB" dirty="0"/>
              <a:t>Sometimes the subject of an imperative sentence (you) is understood.</a:t>
            </a:r>
            <a:endParaRPr lang="en-US" dirty="0"/>
          </a:p>
          <a:p>
            <a:pPr>
              <a:buNone/>
            </a:pPr>
            <a:r>
              <a:rPr lang="en-GB" dirty="0"/>
              <a:t>Example: Look in the closet. (You, look in the closet.)</a:t>
            </a:r>
            <a:endParaRPr lang="en-US" dirty="0"/>
          </a:p>
          <a:p>
            <a:pPr>
              <a:buNone/>
            </a:pPr>
            <a:r>
              <a:rPr lang="en-GB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   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THANK YOU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</TotalTime>
  <Words>139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Metro</vt:lpstr>
      <vt:lpstr>Kinds of Sentences </vt:lpstr>
      <vt:lpstr>Declarative Sentence</vt:lpstr>
      <vt:lpstr>Interrogative Sentence</vt:lpstr>
      <vt:lpstr>Exclamatory Sentence </vt:lpstr>
      <vt:lpstr>Imperative Sentence </vt:lpstr>
      <vt:lpstr>Slide 6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ACS</dc:creator>
  <cp:lastModifiedBy>ACS</cp:lastModifiedBy>
  <cp:revision>6</cp:revision>
  <dcterms:created xsi:type="dcterms:W3CDTF">2012-12-20T21:09:03Z</dcterms:created>
  <dcterms:modified xsi:type="dcterms:W3CDTF">2012-12-20T21:14:47Z</dcterms:modified>
</cp:coreProperties>
</file>