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notesMasterIdLst>
    <p:notesMasterId r:id="rId32"/>
  </p:notesMasterIdLst>
  <p:sldIdLst>
    <p:sldId id="256" r:id="rId2"/>
    <p:sldId id="257" r:id="rId3"/>
    <p:sldId id="258" r:id="rId4"/>
    <p:sldId id="259" r:id="rId5"/>
    <p:sldId id="261" r:id="rId6"/>
    <p:sldId id="262" r:id="rId7"/>
    <p:sldId id="299" r:id="rId8"/>
    <p:sldId id="265" r:id="rId9"/>
    <p:sldId id="292" r:id="rId10"/>
    <p:sldId id="293" r:id="rId11"/>
    <p:sldId id="267" r:id="rId12"/>
    <p:sldId id="268" r:id="rId13"/>
    <p:sldId id="269" r:id="rId14"/>
    <p:sldId id="270" r:id="rId15"/>
    <p:sldId id="271" r:id="rId16"/>
    <p:sldId id="273" r:id="rId17"/>
    <p:sldId id="283" r:id="rId18"/>
    <p:sldId id="294" r:id="rId19"/>
    <p:sldId id="284" r:id="rId20"/>
    <p:sldId id="298" r:id="rId21"/>
    <p:sldId id="297" r:id="rId22"/>
    <p:sldId id="285" r:id="rId23"/>
    <p:sldId id="286" r:id="rId24"/>
    <p:sldId id="287" r:id="rId25"/>
    <p:sldId id="288" r:id="rId26"/>
    <p:sldId id="289" r:id="rId27"/>
    <p:sldId id="290" r:id="rId28"/>
    <p:sldId id="274" r:id="rId29"/>
    <p:sldId id="275" r:id="rId30"/>
    <p:sldId id="276"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0" d="100"/>
          <a:sy n="60" d="100"/>
        </p:scale>
        <p:origin x="-1656" y="-2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1ECA56-E933-41EA-8CAD-7F5ED32B686C}"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pPr rtl="1"/>
          <a:endParaRPr lang="ar-SA"/>
        </a:p>
      </dgm:t>
    </dgm:pt>
    <dgm:pt modelId="{22203E7C-BDEA-426F-A4B2-0A0F15C9E10A}">
      <dgm:prSet phldrT="[نص]" custT="1"/>
      <dgm:spPr/>
      <dgm:t>
        <a:bodyPr/>
        <a:lstStyle/>
        <a:p>
          <a:pPr rtl="1"/>
          <a:r>
            <a:rPr lang="ar-SA" sz="1600" b="1" dirty="0" smtClean="0"/>
            <a:t>جوانب </a:t>
          </a:r>
          <a:r>
            <a:rPr lang="ar-SA" sz="1600" b="1" dirty="0"/>
            <a:t>تكنولوجيا التعليم الإلكتروني</a:t>
          </a:r>
        </a:p>
      </dgm:t>
    </dgm:pt>
    <dgm:pt modelId="{4D31B827-3347-4A09-B019-5F08ABFAB3E0}" type="parTrans" cxnId="{A3AA1DCD-ABAA-492A-A37E-CD3588FCD00E}">
      <dgm:prSet/>
      <dgm:spPr/>
      <dgm:t>
        <a:bodyPr/>
        <a:lstStyle/>
        <a:p>
          <a:pPr rtl="1"/>
          <a:endParaRPr lang="ar-SA" sz="1600" b="1"/>
        </a:p>
      </dgm:t>
    </dgm:pt>
    <dgm:pt modelId="{47747B69-D9B5-47DC-9A39-6D76D6296B25}" type="sibTrans" cxnId="{A3AA1DCD-ABAA-492A-A37E-CD3588FCD00E}">
      <dgm:prSet/>
      <dgm:spPr/>
      <dgm:t>
        <a:bodyPr/>
        <a:lstStyle/>
        <a:p>
          <a:pPr rtl="1"/>
          <a:endParaRPr lang="ar-SA" sz="1600" b="1"/>
        </a:p>
      </dgm:t>
    </dgm:pt>
    <dgm:pt modelId="{3D172D30-B9BB-4371-933F-6854D574ECDE}">
      <dgm:prSet phldrT="[نص]" custT="1"/>
      <dgm:spPr/>
      <dgm:t>
        <a:bodyPr/>
        <a:lstStyle/>
        <a:p>
          <a:pPr rtl="1"/>
          <a:r>
            <a:rPr lang="ar-SA" sz="1600" b="1"/>
            <a:t>الجانب المادي</a:t>
          </a:r>
        </a:p>
      </dgm:t>
    </dgm:pt>
    <dgm:pt modelId="{B21BDC4A-928C-42F7-B7AE-7BA74BB7A10B}" type="parTrans" cxnId="{FED16654-DDB7-4496-87FB-6B9DB9FCAF95}">
      <dgm:prSet custT="1"/>
      <dgm:spPr/>
      <dgm:t>
        <a:bodyPr/>
        <a:lstStyle/>
        <a:p>
          <a:pPr rtl="1"/>
          <a:endParaRPr lang="ar-SA" sz="1600" b="1"/>
        </a:p>
      </dgm:t>
    </dgm:pt>
    <dgm:pt modelId="{5D227376-2AC7-4A38-B625-9CDDA3C38F04}" type="sibTrans" cxnId="{FED16654-DDB7-4496-87FB-6B9DB9FCAF95}">
      <dgm:prSet/>
      <dgm:spPr/>
      <dgm:t>
        <a:bodyPr/>
        <a:lstStyle/>
        <a:p>
          <a:pPr rtl="1"/>
          <a:endParaRPr lang="ar-SA" sz="1600" b="1"/>
        </a:p>
      </dgm:t>
    </dgm:pt>
    <dgm:pt modelId="{957B039F-DE85-44D1-8B60-AB1C1405E8DD}">
      <dgm:prSet phldrT="[نص]" custT="1"/>
      <dgm:spPr/>
      <dgm:t>
        <a:bodyPr/>
        <a:lstStyle/>
        <a:p>
          <a:pPr rtl="1"/>
          <a:r>
            <a:rPr lang="ar-SA" sz="1600" b="1" dirty="0"/>
            <a:t>الجانب البشري</a:t>
          </a:r>
        </a:p>
      </dgm:t>
    </dgm:pt>
    <dgm:pt modelId="{00786FFA-6018-4687-954F-4EA8C17757C5}" type="parTrans" cxnId="{00B5CC96-696C-4327-81B7-780728237DDB}">
      <dgm:prSet custT="1"/>
      <dgm:spPr/>
      <dgm:t>
        <a:bodyPr/>
        <a:lstStyle/>
        <a:p>
          <a:pPr rtl="1"/>
          <a:endParaRPr lang="ar-SA" sz="1600" b="1"/>
        </a:p>
      </dgm:t>
    </dgm:pt>
    <dgm:pt modelId="{E6F02B71-937A-4CC5-A0C6-28D68BCC95D9}" type="sibTrans" cxnId="{00B5CC96-696C-4327-81B7-780728237DDB}">
      <dgm:prSet/>
      <dgm:spPr/>
      <dgm:t>
        <a:bodyPr/>
        <a:lstStyle/>
        <a:p>
          <a:pPr rtl="1"/>
          <a:endParaRPr lang="ar-SA" sz="1600" b="1"/>
        </a:p>
      </dgm:t>
    </dgm:pt>
    <dgm:pt modelId="{A0BFDE1E-39A0-432A-A89C-07DA93A7314E}">
      <dgm:prSet phldrT="[نص]" custT="1"/>
      <dgm:spPr/>
      <dgm:t>
        <a:bodyPr/>
        <a:lstStyle/>
        <a:p>
          <a:pPr rtl="1"/>
          <a:r>
            <a:rPr lang="ar-SA" sz="1600" b="1"/>
            <a:t>الدارسين</a:t>
          </a:r>
        </a:p>
      </dgm:t>
    </dgm:pt>
    <dgm:pt modelId="{8F2A0469-49A8-4CAD-B995-0D628129347E}" type="parTrans" cxnId="{638416A7-8403-4586-8DE7-163D9E14530E}">
      <dgm:prSet custT="1"/>
      <dgm:spPr/>
      <dgm:t>
        <a:bodyPr/>
        <a:lstStyle/>
        <a:p>
          <a:pPr rtl="1"/>
          <a:endParaRPr lang="ar-SA" sz="1600" b="1"/>
        </a:p>
      </dgm:t>
    </dgm:pt>
    <dgm:pt modelId="{3EBE1153-7F7E-4AD1-A964-131BE2612AE4}" type="sibTrans" cxnId="{638416A7-8403-4586-8DE7-163D9E14530E}">
      <dgm:prSet/>
      <dgm:spPr/>
      <dgm:t>
        <a:bodyPr/>
        <a:lstStyle/>
        <a:p>
          <a:pPr rtl="1"/>
          <a:endParaRPr lang="ar-SA" sz="1600" b="1"/>
        </a:p>
      </dgm:t>
    </dgm:pt>
    <dgm:pt modelId="{D7BFB197-897A-42C3-A942-049062925CD5}">
      <dgm:prSet custT="1"/>
      <dgm:spPr/>
      <dgm:t>
        <a:bodyPr/>
        <a:lstStyle/>
        <a:p>
          <a:pPr rtl="1"/>
          <a:r>
            <a:rPr lang="ar-SA" sz="1600" b="1"/>
            <a:t>المنتجين</a:t>
          </a:r>
        </a:p>
      </dgm:t>
    </dgm:pt>
    <dgm:pt modelId="{B74A2F63-BD60-47D3-852F-6DDFBE9EAF94}" type="parTrans" cxnId="{1E94177D-7CE4-40EC-B505-47155691FD71}">
      <dgm:prSet custT="1"/>
      <dgm:spPr/>
      <dgm:t>
        <a:bodyPr/>
        <a:lstStyle/>
        <a:p>
          <a:pPr rtl="1"/>
          <a:endParaRPr lang="ar-SA" sz="1600" b="1"/>
        </a:p>
      </dgm:t>
    </dgm:pt>
    <dgm:pt modelId="{D212E2FA-9A3A-402F-BB9D-5743CFEA8640}" type="sibTrans" cxnId="{1E94177D-7CE4-40EC-B505-47155691FD71}">
      <dgm:prSet/>
      <dgm:spPr/>
      <dgm:t>
        <a:bodyPr/>
        <a:lstStyle/>
        <a:p>
          <a:pPr rtl="1"/>
          <a:endParaRPr lang="ar-SA" sz="1600" b="1"/>
        </a:p>
      </dgm:t>
    </dgm:pt>
    <dgm:pt modelId="{E2573B30-32E1-427B-BDDE-DC28059D2461}">
      <dgm:prSet custT="1"/>
      <dgm:spPr/>
      <dgm:t>
        <a:bodyPr/>
        <a:lstStyle/>
        <a:p>
          <a:pPr rtl="1"/>
          <a:r>
            <a:rPr lang="ar-SA" sz="1600" b="1"/>
            <a:t>المستضيف</a:t>
          </a:r>
        </a:p>
      </dgm:t>
    </dgm:pt>
    <dgm:pt modelId="{A7EB90F0-D817-4013-8833-404086EBE709}" type="parTrans" cxnId="{DAD19107-E4E1-4D8F-B461-9DD4C48B08BF}">
      <dgm:prSet custT="1"/>
      <dgm:spPr/>
      <dgm:t>
        <a:bodyPr/>
        <a:lstStyle/>
        <a:p>
          <a:pPr rtl="1"/>
          <a:endParaRPr lang="ar-SA" sz="1600" b="1"/>
        </a:p>
      </dgm:t>
    </dgm:pt>
    <dgm:pt modelId="{B652E3E9-876B-40BC-913F-721824B90C5B}" type="sibTrans" cxnId="{DAD19107-E4E1-4D8F-B461-9DD4C48B08BF}">
      <dgm:prSet/>
      <dgm:spPr/>
      <dgm:t>
        <a:bodyPr/>
        <a:lstStyle/>
        <a:p>
          <a:pPr rtl="1"/>
          <a:endParaRPr lang="ar-SA" sz="1600" b="1"/>
        </a:p>
      </dgm:t>
    </dgm:pt>
    <dgm:pt modelId="{0DE754C7-DA5A-4FCD-8356-B1B228AC7C59}">
      <dgm:prSet custT="1"/>
      <dgm:spPr/>
      <dgm:t>
        <a:bodyPr/>
        <a:lstStyle/>
        <a:p>
          <a:pPr rtl="1"/>
          <a:r>
            <a:rPr lang="ar-SA" sz="1600" b="1"/>
            <a:t>المشرفين</a:t>
          </a:r>
        </a:p>
      </dgm:t>
    </dgm:pt>
    <dgm:pt modelId="{3436815C-BBBB-489E-BA51-DDCD1BE0247D}" type="parTrans" cxnId="{5BC38538-5969-426A-945F-721FCA41EA85}">
      <dgm:prSet custT="1"/>
      <dgm:spPr/>
      <dgm:t>
        <a:bodyPr/>
        <a:lstStyle/>
        <a:p>
          <a:pPr rtl="1"/>
          <a:endParaRPr lang="ar-SA" sz="1600" b="1"/>
        </a:p>
      </dgm:t>
    </dgm:pt>
    <dgm:pt modelId="{A96F8171-E234-4A58-A846-A7E9F4F9F207}" type="sibTrans" cxnId="{5BC38538-5969-426A-945F-721FCA41EA85}">
      <dgm:prSet/>
      <dgm:spPr/>
      <dgm:t>
        <a:bodyPr/>
        <a:lstStyle/>
        <a:p>
          <a:pPr rtl="1"/>
          <a:endParaRPr lang="ar-SA" sz="1600" b="1"/>
        </a:p>
      </dgm:t>
    </dgm:pt>
    <dgm:pt modelId="{0B9FBD51-21C4-4FF2-8C04-41A433C2FB36}">
      <dgm:prSet custT="1"/>
      <dgm:spPr/>
      <dgm:t>
        <a:bodyPr/>
        <a:lstStyle/>
        <a:p>
          <a:pPr rtl="1"/>
          <a:r>
            <a:rPr lang="ar-SA" sz="1600" b="1"/>
            <a:t>توصيلات</a:t>
          </a:r>
        </a:p>
      </dgm:t>
    </dgm:pt>
    <dgm:pt modelId="{3AF08085-F0B8-4F6A-83E2-5A4C88F0D2EC}" type="parTrans" cxnId="{52272606-F5A0-4887-A103-EDA1384E8CEA}">
      <dgm:prSet custT="1"/>
      <dgm:spPr/>
      <dgm:t>
        <a:bodyPr/>
        <a:lstStyle/>
        <a:p>
          <a:pPr rtl="1"/>
          <a:endParaRPr lang="ar-SA" sz="1600" b="1"/>
        </a:p>
      </dgm:t>
    </dgm:pt>
    <dgm:pt modelId="{44DB1BF3-31F8-44EC-ACCD-D2F4A5617175}" type="sibTrans" cxnId="{52272606-F5A0-4887-A103-EDA1384E8CEA}">
      <dgm:prSet/>
      <dgm:spPr/>
      <dgm:t>
        <a:bodyPr/>
        <a:lstStyle/>
        <a:p>
          <a:pPr rtl="1"/>
          <a:endParaRPr lang="ar-SA" sz="1600" b="1"/>
        </a:p>
      </dgm:t>
    </dgm:pt>
    <dgm:pt modelId="{C0BFEEBC-54F2-4854-9967-1BE744A7D44E}">
      <dgm:prSet custT="1"/>
      <dgm:spPr/>
      <dgm:t>
        <a:bodyPr/>
        <a:lstStyle/>
        <a:p>
          <a:pPr rtl="1"/>
          <a:r>
            <a:rPr lang="ar-SA" sz="1600" b="1"/>
            <a:t>معدات</a:t>
          </a:r>
        </a:p>
      </dgm:t>
    </dgm:pt>
    <dgm:pt modelId="{A2C21A9F-A2FA-44C2-A230-FF20D3944146}" type="parTrans" cxnId="{0E23F528-5DA1-4D3F-A969-DD2B419171EE}">
      <dgm:prSet custT="1"/>
      <dgm:spPr/>
      <dgm:t>
        <a:bodyPr/>
        <a:lstStyle/>
        <a:p>
          <a:pPr rtl="1"/>
          <a:endParaRPr lang="ar-SA" sz="1600" b="1"/>
        </a:p>
      </dgm:t>
    </dgm:pt>
    <dgm:pt modelId="{4B965F9E-FDEC-4A72-9400-4E415DC88540}" type="sibTrans" cxnId="{0E23F528-5DA1-4D3F-A969-DD2B419171EE}">
      <dgm:prSet/>
      <dgm:spPr/>
      <dgm:t>
        <a:bodyPr/>
        <a:lstStyle/>
        <a:p>
          <a:pPr rtl="1"/>
          <a:endParaRPr lang="ar-SA" sz="1600" b="1"/>
        </a:p>
      </dgm:t>
    </dgm:pt>
    <dgm:pt modelId="{D40B9873-5871-4AE6-A6A6-DEE0D5030E80}">
      <dgm:prSet custT="1"/>
      <dgm:spPr/>
      <dgm:t>
        <a:bodyPr/>
        <a:lstStyle/>
        <a:p>
          <a:pPr rtl="1"/>
          <a:r>
            <a:rPr lang="ar-SA" sz="1600" b="1"/>
            <a:t>اجهزة</a:t>
          </a:r>
        </a:p>
      </dgm:t>
    </dgm:pt>
    <dgm:pt modelId="{F4ADC0AE-76FA-47D4-B1B9-5ADDB1A4788F}" type="parTrans" cxnId="{8FE2ABA6-1D54-4720-9B5C-6D9BF99FFBFB}">
      <dgm:prSet custT="1"/>
      <dgm:spPr/>
      <dgm:t>
        <a:bodyPr/>
        <a:lstStyle/>
        <a:p>
          <a:pPr rtl="1"/>
          <a:endParaRPr lang="ar-SA" sz="1600" b="1"/>
        </a:p>
      </dgm:t>
    </dgm:pt>
    <dgm:pt modelId="{33D3D09C-0F50-4F33-899F-C2B4D90BC4C7}" type="sibTrans" cxnId="{8FE2ABA6-1D54-4720-9B5C-6D9BF99FFBFB}">
      <dgm:prSet/>
      <dgm:spPr/>
      <dgm:t>
        <a:bodyPr/>
        <a:lstStyle/>
        <a:p>
          <a:pPr rtl="1"/>
          <a:endParaRPr lang="ar-SA" sz="1600" b="1"/>
        </a:p>
      </dgm:t>
    </dgm:pt>
    <dgm:pt modelId="{42EE2968-2F3F-4B28-B33F-451D89B1F1E2}">
      <dgm:prSet custT="1"/>
      <dgm:spPr/>
      <dgm:t>
        <a:bodyPr/>
        <a:lstStyle/>
        <a:p>
          <a:pPr rtl="1"/>
          <a:r>
            <a:rPr lang="ar-SA" sz="1600" b="1"/>
            <a:t>المصممين و المبرمجين</a:t>
          </a:r>
        </a:p>
      </dgm:t>
    </dgm:pt>
    <dgm:pt modelId="{B7A22DC4-9CB0-454B-92E0-58E8BB6D4B30}" type="parTrans" cxnId="{D47AE4E4-04CF-400C-88A5-FAB862B57F4E}">
      <dgm:prSet/>
      <dgm:spPr/>
      <dgm:t>
        <a:bodyPr/>
        <a:lstStyle/>
        <a:p>
          <a:pPr rtl="1"/>
          <a:endParaRPr lang="ar-SA"/>
        </a:p>
      </dgm:t>
    </dgm:pt>
    <dgm:pt modelId="{8B21613F-EA0F-4795-861C-F653391D3BA4}" type="sibTrans" cxnId="{D47AE4E4-04CF-400C-88A5-FAB862B57F4E}">
      <dgm:prSet/>
      <dgm:spPr/>
      <dgm:t>
        <a:bodyPr/>
        <a:lstStyle/>
        <a:p>
          <a:pPr rtl="1"/>
          <a:endParaRPr lang="ar-SA"/>
        </a:p>
      </dgm:t>
    </dgm:pt>
    <dgm:pt modelId="{B156CF28-31E0-42D4-AD74-3CCFD7818C53}">
      <dgm:prSet custT="1"/>
      <dgm:spPr/>
      <dgm:t>
        <a:bodyPr/>
        <a:lstStyle/>
        <a:p>
          <a:pPr rtl="1"/>
          <a:r>
            <a:rPr lang="ar-SA" sz="1600" dirty="0" smtClean="0"/>
            <a:t>الجانب البرمجي</a:t>
          </a:r>
          <a:endParaRPr lang="ar-SA" sz="1600" dirty="0"/>
        </a:p>
      </dgm:t>
    </dgm:pt>
    <dgm:pt modelId="{5FFDC5E9-94FA-4E16-9CFB-33B457DE1381}" type="parTrans" cxnId="{B7D7DC95-52DB-47CE-BC3B-F9EEE1B47DF1}">
      <dgm:prSet/>
      <dgm:spPr/>
      <dgm:t>
        <a:bodyPr/>
        <a:lstStyle/>
        <a:p>
          <a:pPr rtl="1"/>
          <a:endParaRPr lang="ar-SA"/>
        </a:p>
      </dgm:t>
    </dgm:pt>
    <dgm:pt modelId="{093E4CB4-57BA-4F1F-9043-AAE505797F17}" type="sibTrans" cxnId="{B7D7DC95-52DB-47CE-BC3B-F9EEE1B47DF1}">
      <dgm:prSet/>
      <dgm:spPr/>
      <dgm:t>
        <a:bodyPr/>
        <a:lstStyle/>
        <a:p>
          <a:pPr rtl="1"/>
          <a:endParaRPr lang="ar-SA"/>
        </a:p>
      </dgm:t>
    </dgm:pt>
    <dgm:pt modelId="{419EF0BA-5BD6-4E77-BFE3-77259E2AA0DE}">
      <dgm:prSet custT="1"/>
      <dgm:spPr/>
      <dgm:t>
        <a:bodyPr/>
        <a:lstStyle/>
        <a:p>
          <a:pPr rtl="1"/>
          <a:r>
            <a:rPr lang="ar-SA" sz="1600" dirty="0" smtClean="0"/>
            <a:t>البرمجيات</a:t>
          </a:r>
          <a:endParaRPr lang="ar-SA" sz="1600" dirty="0"/>
        </a:p>
      </dgm:t>
    </dgm:pt>
    <dgm:pt modelId="{311DB4A2-9697-476D-B7B5-06628DB5FF57}" type="parTrans" cxnId="{7DE6194B-51FA-4901-9190-004AC0A76DC8}">
      <dgm:prSet/>
      <dgm:spPr/>
      <dgm:t>
        <a:bodyPr/>
        <a:lstStyle/>
        <a:p>
          <a:pPr rtl="1"/>
          <a:endParaRPr lang="ar-SA"/>
        </a:p>
      </dgm:t>
    </dgm:pt>
    <dgm:pt modelId="{00D43D3F-159C-4D95-B2E0-188470EFFEC4}" type="sibTrans" cxnId="{7DE6194B-51FA-4901-9190-004AC0A76DC8}">
      <dgm:prSet/>
      <dgm:spPr/>
      <dgm:t>
        <a:bodyPr/>
        <a:lstStyle/>
        <a:p>
          <a:pPr rtl="1"/>
          <a:endParaRPr lang="ar-SA"/>
        </a:p>
      </dgm:t>
    </dgm:pt>
    <dgm:pt modelId="{CF895D2D-B16E-4DD3-A11A-2F7A3857B95D}" type="pres">
      <dgm:prSet presAssocID="{9A1ECA56-E933-41EA-8CAD-7F5ED32B686C}" presName="diagram" presStyleCnt="0">
        <dgm:presLayoutVars>
          <dgm:chPref val="1"/>
          <dgm:dir/>
          <dgm:animOne val="branch"/>
          <dgm:animLvl val="lvl"/>
          <dgm:resizeHandles val="exact"/>
        </dgm:presLayoutVars>
      </dgm:prSet>
      <dgm:spPr/>
      <dgm:t>
        <a:bodyPr/>
        <a:lstStyle/>
        <a:p>
          <a:pPr rtl="1"/>
          <a:endParaRPr lang="ar-SA"/>
        </a:p>
      </dgm:t>
    </dgm:pt>
    <dgm:pt modelId="{A206A3A2-0C03-40B0-9CF9-A3956105437A}" type="pres">
      <dgm:prSet presAssocID="{22203E7C-BDEA-426F-A4B2-0A0F15C9E10A}" presName="root1" presStyleCnt="0"/>
      <dgm:spPr/>
    </dgm:pt>
    <dgm:pt modelId="{B83677D7-7755-450F-9322-0156B28D10FC}" type="pres">
      <dgm:prSet presAssocID="{22203E7C-BDEA-426F-A4B2-0A0F15C9E10A}" presName="LevelOneTextNode" presStyleLbl="node0" presStyleIdx="0" presStyleCnt="1">
        <dgm:presLayoutVars>
          <dgm:chPref val="3"/>
        </dgm:presLayoutVars>
      </dgm:prSet>
      <dgm:spPr/>
      <dgm:t>
        <a:bodyPr/>
        <a:lstStyle/>
        <a:p>
          <a:pPr rtl="1"/>
          <a:endParaRPr lang="ar-SA"/>
        </a:p>
      </dgm:t>
    </dgm:pt>
    <dgm:pt modelId="{27137155-8693-45BB-8D45-130C939B9346}" type="pres">
      <dgm:prSet presAssocID="{22203E7C-BDEA-426F-A4B2-0A0F15C9E10A}" presName="level2hierChild" presStyleCnt="0"/>
      <dgm:spPr/>
    </dgm:pt>
    <dgm:pt modelId="{41494495-5A1F-46BE-82E1-89BB1FF6CAC3}" type="pres">
      <dgm:prSet presAssocID="{B21BDC4A-928C-42F7-B7AE-7BA74BB7A10B}" presName="conn2-1" presStyleLbl="parChTrans1D2" presStyleIdx="0" presStyleCnt="3"/>
      <dgm:spPr/>
      <dgm:t>
        <a:bodyPr/>
        <a:lstStyle/>
        <a:p>
          <a:pPr rtl="1"/>
          <a:endParaRPr lang="ar-SA"/>
        </a:p>
      </dgm:t>
    </dgm:pt>
    <dgm:pt modelId="{7A64C993-AE6B-43AC-8CC1-F6BD41020A42}" type="pres">
      <dgm:prSet presAssocID="{B21BDC4A-928C-42F7-B7AE-7BA74BB7A10B}" presName="connTx" presStyleLbl="parChTrans1D2" presStyleIdx="0" presStyleCnt="3"/>
      <dgm:spPr/>
      <dgm:t>
        <a:bodyPr/>
        <a:lstStyle/>
        <a:p>
          <a:pPr rtl="1"/>
          <a:endParaRPr lang="ar-SA"/>
        </a:p>
      </dgm:t>
    </dgm:pt>
    <dgm:pt modelId="{73C37982-9783-409D-9133-0E15A8463593}" type="pres">
      <dgm:prSet presAssocID="{3D172D30-B9BB-4371-933F-6854D574ECDE}" presName="root2" presStyleCnt="0"/>
      <dgm:spPr/>
    </dgm:pt>
    <dgm:pt modelId="{38A9339A-73CC-4B15-BB65-36D5F1EA707C}" type="pres">
      <dgm:prSet presAssocID="{3D172D30-B9BB-4371-933F-6854D574ECDE}" presName="LevelTwoTextNode" presStyleLbl="node2" presStyleIdx="0" presStyleCnt="3">
        <dgm:presLayoutVars>
          <dgm:chPref val="3"/>
        </dgm:presLayoutVars>
      </dgm:prSet>
      <dgm:spPr/>
      <dgm:t>
        <a:bodyPr/>
        <a:lstStyle/>
        <a:p>
          <a:pPr rtl="1"/>
          <a:endParaRPr lang="ar-SA"/>
        </a:p>
      </dgm:t>
    </dgm:pt>
    <dgm:pt modelId="{466EF422-3041-4E1A-B1BA-C941059FBD1E}" type="pres">
      <dgm:prSet presAssocID="{3D172D30-B9BB-4371-933F-6854D574ECDE}" presName="level3hierChild" presStyleCnt="0"/>
      <dgm:spPr/>
    </dgm:pt>
    <dgm:pt modelId="{53484A5B-5BEB-49D0-8DB4-F2509CC91296}" type="pres">
      <dgm:prSet presAssocID="{F4ADC0AE-76FA-47D4-B1B9-5ADDB1A4788F}" presName="conn2-1" presStyleLbl="parChTrans1D3" presStyleIdx="0" presStyleCnt="9"/>
      <dgm:spPr/>
      <dgm:t>
        <a:bodyPr/>
        <a:lstStyle/>
        <a:p>
          <a:pPr rtl="1"/>
          <a:endParaRPr lang="ar-SA"/>
        </a:p>
      </dgm:t>
    </dgm:pt>
    <dgm:pt modelId="{3251E304-53FC-4DF5-97C3-9ADD502646D6}" type="pres">
      <dgm:prSet presAssocID="{F4ADC0AE-76FA-47D4-B1B9-5ADDB1A4788F}" presName="connTx" presStyleLbl="parChTrans1D3" presStyleIdx="0" presStyleCnt="9"/>
      <dgm:spPr/>
      <dgm:t>
        <a:bodyPr/>
        <a:lstStyle/>
        <a:p>
          <a:pPr rtl="1"/>
          <a:endParaRPr lang="ar-SA"/>
        </a:p>
      </dgm:t>
    </dgm:pt>
    <dgm:pt modelId="{D8D35CE9-D046-49E7-AB11-864A3127987F}" type="pres">
      <dgm:prSet presAssocID="{D40B9873-5871-4AE6-A6A6-DEE0D5030E80}" presName="root2" presStyleCnt="0"/>
      <dgm:spPr/>
    </dgm:pt>
    <dgm:pt modelId="{1483FFC2-D448-4702-9384-EB2F85BCB2DA}" type="pres">
      <dgm:prSet presAssocID="{D40B9873-5871-4AE6-A6A6-DEE0D5030E80}" presName="LevelTwoTextNode" presStyleLbl="node3" presStyleIdx="0" presStyleCnt="9" custLinFactNeighborX="196" custLinFactNeighborY="-6870">
        <dgm:presLayoutVars>
          <dgm:chPref val="3"/>
        </dgm:presLayoutVars>
      </dgm:prSet>
      <dgm:spPr/>
      <dgm:t>
        <a:bodyPr/>
        <a:lstStyle/>
        <a:p>
          <a:pPr rtl="1"/>
          <a:endParaRPr lang="ar-SA"/>
        </a:p>
      </dgm:t>
    </dgm:pt>
    <dgm:pt modelId="{60DE361A-CC08-4C4D-8E2C-91B730FF2F37}" type="pres">
      <dgm:prSet presAssocID="{D40B9873-5871-4AE6-A6A6-DEE0D5030E80}" presName="level3hierChild" presStyleCnt="0"/>
      <dgm:spPr/>
    </dgm:pt>
    <dgm:pt modelId="{C7E2AAB4-FD4B-400F-92A8-C913966C9D21}" type="pres">
      <dgm:prSet presAssocID="{A2C21A9F-A2FA-44C2-A230-FF20D3944146}" presName="conn2-1" presStyleLbl="parChTrans1D3" presStyleIdx="1" presStyleCnt="9"/>
      <dgm:spPr/>
      <dgm:t>
        <a:bodyPr/>
        <a:lstStyle/>
        <a:p>
          <a:pPr rtl="1"/>
          <a:endParaRPr lang="ar-SA"/>
        </a:p>
      </dgm:t>
    </dgm:pt>
    <dgm:pt modelId="{2777E896-66FC-4DFF-AB09-EAF6591D8A63}" type="pres">
      <dgm:prSet presAssocID="{A2C21A9F-A2FA-44C2-A230-FF20D3944146}" presName="connTx" presStyleLbl="parChTrans1D3" presStyleIdx="1" presStyleCnt="9"/>
      <dgm:spPr/>
      <dgm:t>
        <a:bodyPr/>
        <a:lstStyle/>
        <a:p>
          <a:pPr rtl="1"/>
          <a:endParaRPr lang="ar-SA"/>
        </a:p>
      </dgm:t>
    </dgm:pt>
    <dgm:pt modelId="{D4D6F209-BE55-4AD7-9AE1-58A9E98679C1}" type="pres">
      <dgm:prSet presAssocID="{C0BFEEBC-54F2-4854-9967-1BE744A7D44E}" presName="root2" presStyleCnt="0"/>
      <dgm:spPr/>
    </dgm:pt>
    <dgm:pt modelId="{441CA958-EEE3-473C-B41F-D530585CCAE1}" type="pres">
      <dgm:prSet presAssocID="{C0BFEEBC-54F2-4854-9967-1BE744A7D44E}" presName="LevelTwoTextNode" presStyleLbl="node3" presStyleIdx="1" presStyleCnt="9">
        <dgm:presLayoutVars>
          <dgm:chPref val="3"/>
        </dgm:presLayoutVars>
      </dgm:prSet>
      <dgm:spPr/>
      <dgm:t>
        <a:bodyPr/>
        <a:lstStyle/>
        <a:p>
          <a:pPr rtl="1"/>
          <a:endParaRPr lang="ar-SA"/>
        </a:p>
      </dgm:t>
    </dgm:pt>
    <dgm:pt modelId="{52DABD90-5E66-4A61-AA52-A20676B965E8}" type="pres">
      <dgm:prSet presAssocID="{C0BFEEBC-54F2-4854-9967-1BE744A7D44E}" presName="level3hierChild" presStyleCnt="0"/>
      <dgm:spPr/>
    </dgm:pt>
    <dgm:pt modelId="{30BAA51D-E6C7-42E7-B058-C0B4DAA94F84}" type="pres">
      <dgm:prSet presAssocID="{3AF08085-F0B8-4F6A-83E2-5A4C88F0D2EC}" presName="conn2-1" presStyleLbl="parChTrans1D3" presStyleIdx="2" presStyleCnt="9"/>
      <dgm:spPr/>
      <dgm:t>
        <a:bodyPr/>
        <a:lstStyle/>
        <a:p>
          <a:pPr rtl="1"/>
          <a:endParaRPr lang="ar-SA"/>
        </a:p>
      </dgm:t>
    </dgm:pt>
    <dgm:pt modelId="{BBAB806E-0CC5-489E-B7CE-0EB649BF5654}" type="pres">
      <dgm:prSet presAssocID="{3AF08085-F0B8-4F6A-83E2-5A4C88F0D2EC}" presName="connTx" presStyleLbl="parChTrans1D3" presStyleIdx="2" presStyleCnt="9"/>
      <dgm:spPr/>
      <dgm:t>
        <a:bodyPr/>
        <a:lstStyle/>
        <a:p>
          <a:pPr rtl="1"/>
          <a:endParaRPr lang="ar-SA"/>
        </a:p>
      </dgm:t>
    </dgm:pt>
    <dgm:pt modelId="{095A782B-E9BC-44CA-9B3C-C860FF6DEBA0}" type="pres">
      <dgm:prSet presAssocID="{0B9FBD51-21C4-4FF2-8C04-41A433C2FB36}" presName="root2" presStyleCnt="0"/>
      <dgm:spPr/>
    </dgm:pt>
    <dgm:pt modelId="{7C740D99-50A4-4787-A571-8E6D82D29261}" type="pres">
      <dgm:prSet presAssocID="{0B9FBD51-21C4-4FF2-8C04-41A433C2FB36}" presName="LevelTwoTextNode" presStyleLbl="node3" presStyleIdx="2" presStyleCnt="9">
        <dgm:presLayoutVars>
          <dgm:chPref val="3"/>
        </dgm:presLayoutVars>
      </dgm:prSet>
      <dgm:spPr/>
      <dgm:t>
        <a:bodyPr/>
        <a:lstStyle/>
        <a:p>
          <a:pPr rtl="1"/>
          <a:endParaRPr lang="ar-SA"/>
        </a:p>
      </dgm:t>
    </dgm:pt>
    <dgm:pt modelId="{237C3BFC-B3EF-4F01-AD69-CFE79222A5AE}" type="pres">
      <dgm:prSet presAssocID="{0B9FBD51-21C4-4FF2-8C04-41A433C2FB36}" presName="level3hierChild" presStyleCnt="0"/>
      <dgm:spPr/>
    </dgm:pt>
    <dgm:pt modelId="{AFE2552D-1796-40BD-9AAE-BA9BC7930BC6}" type="pres">
      <dgm:prSet presAssocID="{00786FFA-6018-4687-954F-4EA8C17757C5}" presName="conn2-1" presStyleLbl="parChTrans1D2" presStyleIdx="1" presStyleCnt="3"/>
      <dgm:spPr/>
      <dgm:t>
        <a:bodyPr/>
        <a:lstStyle/>
        <a:p>
          <a:pPr rtl="1"/>
          <a:endParaRPr lang="ar-SA"/>
        </a:p>
      </dgm:t>
    </dgm:pt>
    <dgm:pt modelId="{994ED89C-3ABB-47D4-8391-51111FBAE895}" type="pres">
      <dgm:prSet presAssocID="{00786FFA-6018-4687-954F-4EA8C17757C5}" presName="connTx" presStyleLbl="parChTrans1D2" presStyleIdx="1" presStyleCnt="3"/>
      <dgm:spPr/>
      <dgm:t>
        <a:bodyPr/>
        <a:lstStyle/>
        <a:p>
          <a:pPr rtl="1"/>
          <a:endParaRPr lang="ar-SA"/>
        </a:p>
      </dgm:t>
    </dgm:pt>
    <dgm:pt modelId="{D6E7D8DB-836E-4170-92E8-11D6BD83B50D}" type="pres">
      <dgm:prSet presAssocID="{957B039F-DE85-44D1-8B60-AB1C1405E8DD}" presName="root2" presStyleCnt="0"/>
      <dgm:spPr/>
    </dgm:pt>
    <dgm:pt modelId="{4347BB25-4254-4871-80B3-2FBFD00E779B}" type="pres">
      <dgm:prSet presAssocID="{957B039F-DE85-44D1-8B60-AB1C1405E8DD}" presName="LevelTwoTextNode" presStyleLbl="node2" presStyleIdx="1" presStyleCnt="3" custScaleY="96066" custLinFactNeighborX="983" custLinFactNeighborY="-54713">
        <dgm:presLayoutVars>
          <dgm:chPref val="3"/>
        </dgm:presLayoutVars>
      </dgm:prSet>
      <dgm:spPr/>
      <dgm:t>
        <a:bodyPr/>
        <a:lstStyle/>
        <a:p>
          <a:pPr rtl="1"/>
          <a:endParaRPr lang="ar-SA"/>
        </a:p>
      </dgm:t>
    </dgm:pt>
    <dgm:pt modelId="{1E57D56C-D26D-40AF-80D0-C11185547134}" type="pres">
      <dgm:prSet presAssocID="{957B039F-DE85-44D1-8B60-AB1C1405E8DD}" presName="level3hierChild" presStyleCnt="0"/>
      <dgm:spPr/>
    </dgm:pt>
    <dgm:pt modelId="{B5791ED7-A8C9-4264-BE16-2ADB68DBFCDB}" type="pres">
      <dgm:prSet presAssocID="{B74A2F63-BD60-47D3-852F-6DDFBE9EAF94}" presName="conn2-1" presStyleLbl="parChTrans1D3" presStyleIdx="3" presStyleCnt="9"/>
      <dgm:spPr/>
      <dgm:t>
        <a:bodyPr/>
        <a:lstStyle/>
        <a:p>
          <a:pPr rtl="1"/>
          <a:endParaRPr lang="ar-SA"/>
        </a:p>
      </dgm:t>
    </dgm:pt>
    <dgm:pt modelId="{233C871B-FD7A-410E-869E-4C8E4DB99BAF}" type="pres">
      <dgm:prSet presAssocID="{B74A2F63-BD60-47D3-852F-6DDFBE9EAF94}" presName="connTx" presStyleLbl="parChTrans1D3" presStyleIdx="3" presStyleCnt="9"/>
      <dgm:spPr/>
      <dgm:t>
        <a:bodyPr/>
        <a:lstStyle/>
        <a:p>
          <a:pPr rtl="1"/>
          <a:endParaRPr lang="ar-SA"/>
        </a:p>
      </dgm:t>
    </dgm:pt>
    <dgm:pt modelId="{914631CA-AFFE-4F13-9A06-E5D34BB7C458}" type="pres">
      <dgm:prSet presAssocID="{D7BFB197-897A-42C3-A942-049062925CD5}" presName="root2" presStyleCnt="0"/>
      <dgm:spPr/>
    </dgm:pt>
    <dgm:pt modelId="{432AE114-6E91-47A5-B445-949C06193450}" type="pres">
      <dgm:prSet presAssocID="{D7BFB197-897A-42C3-A942-049062925CD5}" presName="LevelTwoTextNode" presStyleLbl="node3" presStyleIdx="3" presStyleCnt="9" custLinFactNeighborY="1448">
        <dgm:presLayoutVars>
          <dgm:chPref val="3"/>
        </dgm:presLayoutVars>
      </dgm:prSet>
      <dgm:spPr/>
      <dgm:t>
        <a:bodyPr/>
        <a:lstStyle/>
        <a:p>
          <a:pPr rtl="1"/>
          <a:endParaRPr lang="ar-SA"/>
        </a:p>
      </dgm:t>
    </dgm:pt>
    <dgm:pt modelId="{DCA1F893-128C-4C3B-B1A6-1564278CA334}" type="pres">
      <dgm:prSet presAssocID="{D7BFB197-897A-42C3-A942-049062925CD5}" presName="level3hierChild" presStyleCnt="0"/>
      <dgm:spPr/>
    </dgm:pt>
    <dgm:pt modelId="{CED3E8B9-91A7-42F4-930A-AD2EEF4ABC43}" type="pres">
      <dgm:prSet presAssocID="{B7A22DC4-9CB0-454B-92E0-58E8BB6D4B30}" presName="conn2-1" presStyleLbl="parChTrans1D3" presStyleIdx="4" presStyleCnt="9"/>
      <dgm:spPr/>
      <dgm:t>
        <a:bodyPr/>
        <a:lstStyle/>
        <a:p>
          <a:pPr rtl="1"/>
          <a:endParaRPr lang="ar-SA"/>
        </a:p>
      </dgm:t>
    </dgm:pt>
    <dgm:pt modelId="{DE110FAC-5F33-4EDE-A9F0-49BBD026A3B0}" type="pres">
      <dgm:prSet presAssocID="{B7A22DC4-9CB0-454B-92E0-58E8BB6D4B30}" presName="connTx" presStyleLbl="parChTrans1D3" presStyleIdx="4" presStyleCnt="9"/>
      <dgm:spPr/>
      <dgm:t>
        <a:bodyPr/>
        <a:lstStyle/>
        <a:p>
          <a:pPr rtl="1"/>
          <a:endParaRPr lang="ar-SA"/>
        </a:p>
      </dgm:t>
    </dgm:pt>
    <dgm:pt modelId="{69C7D42C-A9A3-4426-A417-FBB6F9877933}" type="pres">
      <dgm:prSet presAssocID="{42EE2968-2F3F-4B28-B33F-451D89B1F1E2}" presName="root2" presStyleCnt="0"/>
      <dgm:spPr/>
    </dgm:pt>
    <dgm:pt modelId="{E18C2B23-97AE-425C-BB5D-75185ABB4AF1}" type="pres">
      <dgm:prSet presAssocID="{42EE2968-2F3F-4B28-B33F-451D89B1F1E2}" presName="LevelTwoTextNode" presStyleLbl="node3" presStyleIdx="4" presStyleCnt="9">
        <dgm:presLayoutVars>
          <dgm:chPref val="3"/>
        </dgm:presLayoutVars>
      </dgm:prSet>
      <dgm:spPr/>
      <dgm:t>
        <a:bodyPr/>
        <a:lstStyle/>
        <a:p>
          <a:pPr rtl="1"/>
          <a:endParaRPr lang="ar-SA"/>
        </a:p>
      </dgm:t>
    </dgm:pt>
    <dgm:pt modelId="{5B481BBD-B599-4E14-9B5C-D562F762238C}" type="pres">
      <dgm:prSet presAssocID="{42EE2968-2F3F-4B28-B33F-451D89B1F1E2}" presName="level3hierChild" presStyleCnt="0"/>
      <dgm:spPr/>
    </dgm:pt>
    <dgm:pt modelId="{77D0693B-1964-4277-ACC1-A2305EC8E815}" type="pres">
      <dgm:prSet presAssocID="{A7EB90F0-D817-4013-8833-404086EBE709}" presName="conn2-1" presStyleLbl="parChTrans1D3" presStyleIdx="5" presStyleCnt="9"/>
      <dgm:spPr/>
      <dgm:t>
        <a:bodyPr/>
        <a:lstStyle/>
        <a:p>
          <a:pPr rtl="1"/>
          <a:endParaRPr lang="ar-SA"/>
        </a:p>
      </dgm:t>
    </dgm:pt>
    <dgm:pt modelId="{7A13178A-DAFC-4832-803A-036AB03F195F}" type="pres">
      <dgm:prSet presAssocID="{A7EB90F0-D817-4013-8833-404086EBE709}" presName="connTx" presStyleLbl="parChTrans1D3" presStyleIdx="5" presStyleCnt="9"/>
      <dgm:spPr/>
      <dgm:t>
        <a:bodyPr/>
        <a:lstStyle/>
        <a:p>
          <a:pPr rtl="1"/>
          <a:endParaRPr lang="ar-SA"/>
        </a:p>
      </dgm:t>
    </dgm:pt>
    <dgm:pt modelId="{187C9FD1-7F13-4C4E-98BB-9B39C85949FF}" type="pres">
      <dgm:prSet presAssocID="{E2573B30-32E1-427B-BDDE-DC28059D2461}" presName="root2" presStyleCnt="0"/>
      <dgm:spPr/>
    </dgm:pt>
    <dgm:pt modelId="{A7683E66-E20E-405C-AC81-BE46C64E03CE}" type="pres">
      <dgm:prSet presAssocID="{E2573B30-32E1-427B-BDDE-DC28059D2461}" presName="LevelTwoTextNode" presStyleLbl="node3" presStyleIdx="5" presStyleCnt="9">
        <dgm:presLayoutVars>
          <dgm:chPref val="3"/>
        </dgm:presLayoutVars>
      </dgm:prSet>
      <dgm:spPr/>
      <dgm:t>
        <a:bodyPr/>
        <a:lstStyle/>
        <a:p>
          <a:pPr rtl="1"/>
          <a:endParaRPr lang="ar-SA"/>
        </a:p>
      </dgm:t>
    </dgm:pt>
    <dgm:pt modelId="{946CFB4A-BBA2-41E2-80A7-C00852C050A9}" type="pres">
      <dgm:prSet presAssocID="{E2573B30-32E1-427B-BDDE-DC28059D2461}" presName="level3hierChild" presStyleCnt="0"/>
      <dgm:spPr/>
    </dgm:pt>
    <dgm:pt modelId="{4C996890-CE7C-4449-994F-6BE71F8790CC}" type="pres">
      <dgm:prSet presAssocID="{3436815C-BBBB-489E-BA51-DDCD1BE0247D}" presName="conn2-1" presStyleLbl="parChTrans1D3" presStyleIdx="6" presStyleCnt="9"/>
      <dgm:spPr/>
      <dgm:t>
        <a:bodyPr/>
        <a:lstStyle/>
        <a:p>
          <a:pPr rtl="1"/>
          <a:endParaRPr lang="ar-SA"/>
        </a:p>
      </dgm:t>
    </dgm:pt>
    <dgm:pt modelId="{AD1E22B0-4477-4618-832C-9B46DCA9FA2E}" type="pres">
      <dgm:prSet presAssocID="{3436815C-BBBB-489E-BA51-DDCD1BE0247D}" presName="connTx" presStyleLbl="parChTrans1D3" presStyleIdx="6" presStyleCnt="9"/>
      <dgm:spPr/>
      <dgm:t>
        <a:bodyPr/>
        <a:lstStyle/>
        <a:p>
          <a:pPr rtl="1"/>
          <a:endParaRPr lang="ar-SA"/>
        </a:p>
      </dgm:t>
    </dgm:pt>
    <dgm:pt modelId="{92A233F0-449E-48B5-8E93-2A424C0B615F}" type="pres">
      <dgm:prSet presAssocID="{0DE754C7-DA5A-4FCD-8356-B1B228AC7C59}" presName="root2" presStyleCnt="0"/>
      <dgm:spPr/>
    </dgm:pt>
    <dgm:pt modelId="{3FBB5790-2F56-46FC-B90D-81BBD7819C11}" type="pres">
      <dgm:prSet presAssocID="{0DE754C7-DA5A-4FCD-8356-B1B228AC7C59}" presName="LevelTwoTextNode" presStyleLbl="node3" presStyleIdx="6" presStyleCnt="9">
        <dgm:presLayoutVars>
          <dgm:chPref val="3"/>
        </dgm:presLayoutVars>
      </dgm:prSet>
      <dgm:spPr/>
      <dgm:t>
        <a:bodyPr/>
        <a:lstStyle/>
        <a:p>
          <a:pPr rtl="1"/>
          <a:endParaRPr lang="ar-SA"/>
        </a:p>
      </dgm:t>
    </dgm:pt>
    <dgm:pt modelId="{11032F0F-D194-4D3D-9FD3-941CF5BE2EF6}" type="pres">
      <dgm:prSet presAssocID="{0DE754C7-DA5A-4FCD-8356-B1B228AC7C59}" presName="level3hierChild" presStyleCnt="0"/>
      <dgm:spPr/>
    </dgm:pt>
    <dgm:pt modelId="{E024E5E1-8234-425A-B48D-94A5AAF4FA71}" type="pres">
      <dgm:prSet presAssocID="{8F2A0469-49A8-4CAD-B995-0D628129347E}" presName="conn2-1" presStyleLbl="parChTrans1D3" presStyleIdx="7" presStyleCnt="9"/>
      <dgm:spPr/>
      <dgm:t>
        <a:bodyPr/>
        <a:lstStyle/>
        <a:p>
          <a:pPr rtl="1"/>
          <a:endParaRPr lang="ar-SA"/>
        </a:p>
      </dgm:t>
    </dgm:pt>
    <dgm:pt modelId="{D7DCF47D-A5BE-49D8-9553-8139EF7B5B45}" type="pres">
      <dgm:prSet presAssocID="{8F2A0469-49A8-4CAD-B995-0D628129347E}" presName="connTx" presStyleLbl="parChTrans1D3" presStyleIdx="7" presStyleCnt="9"/>
      <dgm:spPr/>
      <dgm:t>
        <a:bodyPr/>
        <a:lstStyle/>
        <a:p>
          <a:pPr rtl="1"/>
          <a:endParaRPr lang="ar-SA"/>
        </a:p>
      </dgm:t>
    </dgm:pt>
    <dgm:pt modelId="{84999802-8334-40CF-9599-C0E9B385FD1A}" type="pres">
      <dgm:prSet presAssocID="{A0BFDE1E-39A0-432A-A89C-07DA93A7314E}" presName="root2" presStyleCnt="0"/>
      <dgm:spPr/>
    </dgm:pt>
    <dgm:pt modelId="{15E90898-F970-4BBD-BF92-22828D697126}" type="pres">
      <dgm:prSet presAssocID="{A0BFDE1E-39A0-432A-A89C-07DA93A7314E}" presName="LevelTwoTextNode" presStyleLbl="node3" presStyleIdx="7" presStyleCnt="9">
        <dgm:presLayoutVars>
          <dgm:chPref val="3"/>
        </dgm:presLayoutVars>
      </dgm:prSet>
      <dgm:spPr/>
      <dgm:t>
        <a:bodyPr/>
        <a:lstStyle/>
        <a:p>
          <a:pPr rtl="1"/>
          <a:endParaRPr lang="ar-SA"/>
        </a:p>
      </dgm:t>
    </dgm:pt>
    <dgm:pt modelId="{7047EFAA-83FA-41BD-B5DC-394F28DEAF22}" type="pres">
      <dgm:prSet presAssocID="{A0BFDE1E-39A0-432A-A89C-07DA93A7314E}" presName="level3hierChild" presStyleCnt="0"/>
      <dgm:spPr/>
    </dgm:pt>
    <dgm:pt modelId="{8F488D98-9597-4B00-A8EB-E2EAA7A1C112}" type="pres">
      <dgm:prSet presAssocID="{5FFDC5E9-94FA-4E16-9CFB-33B457DE1381}" presName="conn2-1" presStyleLbl="parChTrans1D2" presStyleIdx="2" presStyleCnt="3"/>
      <dgm:spPr/>
      <dgm:t>
        <a:bodyPr/>
        <a:lstStyle/>
        <a:p>
          <a:pPr rtl="1"/>
          <a:endParaRPr lang="ar-SA"/>
        </a:p>
      </dgm:t>
    </dgm:pt>
    <dgm:pt modelId="{9537B4A8-2C69-4DC2-9439-E66B3F4B28AD}" type="pres">
      <dgm:prSet presAssocID="{5FFDC5E9-94FA-4E16-9CFB-33B457DE1381}" presName="connTx" presStyleLbl="parChTrans1D2" presStyleIdx="2" presStyleCnt="3"/>
      <dgm:spPr/>
      <dgm:t>
        <a:bodyPr/>
        <a:lstStyle/>
        <a:p>
          <a:pPr rtl="1"/>
          <a:endParaRPr lang="ar-SA"/>
        </a:p>
      </dgm:t>
    </dgm:pt>
    <dgm:pt modelId="{DD853412-2724-4CBB-9BE9-6D7B7FEA34C2}" type="pres">
      <dgm:prSet presAssocID="{B156CF28-31E0-42D4-AD74-3CCFD7818C53}" presName="root2" presStyleCnt="0"/>
      <dgm:spPr/>
    </dgm:pt>
    <dgm:pt modelId="{182D2248-68F9-45C2-9066-5A750C731A4C}" type="pres">
      <dgm:prSet presAssocID="{B156CF28-31E0-42D4-AD74-3CCFD7818C53}" presName="LevelTwoTextNode" presStyleLbl="node2" presStyleIdx="2" presStyleCnt="3" custLinFactNeighborX="983" custLinFactNeighborY="-5613">
        <dgm:presLayoutVars>
          <dgm:chPref val="3"/>
        </dgm:presLayoutVars>
      </dgm:prSet>
      <dgm:spPr/>
      <dgm:t>
        <a:bodyPr/>
        <a:lstStyle/>
        <a:p>
          <a:pPr rtl="1"/>
          <a:endParaRPr lang="ar-SA"/>
        </a:p>
      </dgm:t>
    </dgm:pt>
    <dgm:pt modelId="{E50EEBEE-5299-4418-97D6-6E9C438A6F4C}" type="pres">
      <dgm:prSet presAssocID="{B156CF28-31E0-42D4-AD74-3CCFD7818C53}" presName="level3hierChild" presStyleCnt="0"/>
      <dgm:spPr/>
    </dgm:pt>
    <dgm:pt modelId="{3563BD8B-67B9-48B1-8B26-A6A0E5E95B20}" type="pres">
      <dgm:prSet presAssocID="{311DB4A2-9697-476D-B7B5-06628DB5FF57}" presName="conn2-1" presStyleLbl="parChTrans1D3" presStyleIdx="8" presStyleCnt="9"/>
      <dgm:spPr/>
      <dgm:t>
        <a:bodyPr/>
        <a:lstStyle/>
        <a:p>
          <a:pPr rtl="1"/>
          <a:endParaRPr lang="ar-SA"/>
        </a:p>
      </dgm:t>
    </dgm:pt>
    <dgm:pt modelId="{C72F7C7E-F583-4178-9261-BFFF8EC472D3}" type="pres">
      <dgm:prSet presAssocID="{311DB4A2-9697-476D-B7B5-06628DB5FF57}" presName="connTx" presStyleLbl="parChTrans1D3" presStyleIdx="8" presStyleCnt="9"/>
      <dgm:spPr/>
      <dgm:t>
        <a:bodyPr/>
        <a:lstStyle/>
        <a:p>
          <a:pPr rtl="1"/>
          <a:endParaRPr lang="ar-SA"/>
        </a:p>
      </dgm:t>
    </dgm:pt>
    <dgm:pt modelId="{F894A1AF-02DB-4F31-B7CD-0539D5FA872D}" type="pres">
      <dgm:prSet presAssocID="{419EF0BA-5BD6-4E77-BFE3-77259E2AA0DE}" presName="root2" presStyleCnt="0"/>
      <dgm:spPr/>
    </dgm:pt>
    <dgm:pt modelId="{217D1BCF-E3C9-4041-95C9-32D4EEB41100}" type="pres">
      <dgm:prSet presAssocID="{419EF0BA-5BD6-4E77-BFE3-77259E2AA0DE}" presName="LevelTwoTextNode" presStyleLbl="node3" presStyleIdx="8" presStyleCnt="9">
        <dgm:presLayoutVars>
          <dgm:chPref val="3"/>
        </dgm:presLayoutVars>
      </dgm:prSet>
      <dgm:spPr/>
      <dgm:t>
        <a:bodyPr/>
        <a:lstStyle/>
        <a:p>
          <a:pPr rtl="1"/>
          <a:endParaRPr lang="ar-SA"/>
        </a:p>
      </dgm:t>
    </dgm:pt>
    <dgm:pt modelId="{32744DCB-1774-4785-9845-D1B6C0382906}" type="pres">
      <dgm:prSet presAssocID="{419EF0BA-5BD6-4E77-BFE3-77259E2AA0DE}" presName="level3hierChild" presStyleCnt="0"/>
      <dgm:spPr/>
    </dgm:pt>
  </dgm:ptLst>
  <dgm:cxnLst>
    <dgm:cxn modelId="{056672D7-82AC-435F-A7DC-D879EC885514}" type="presOf" srcId="{A2C21A9F-A2FA-44C2-A230-FF20D3944146}" destId="{C7E2AAB4-FD4B-400F-92A8-C913966C9D21}" srcOrd="0" destOrd="0" presId="urn:microsoft.com/office/officeart/2005/8/layout/hierarchy2"/>
    <dgm:cxn modelId="{52272606-F5A0-4887-A103-EDA1384E8CEA}" srcId="{3D172D30-B9BB-4371-933F-6854D574ECDE}" destId="{0B9FBD51-21C4-4FF2-8C04-41A433C2FB36}" srcOrd="2" destOrd="0" parTransId="{3AF08085-F0B8-4F6A-83E2-5A4C88F0D2EC}" sibTransId="{44DB1BF3-31F8-44EC-ACCD-D2F4A5617175}"/>
    <dgm:cxn modelId="{3AFD8E28-38BE-43A2-A655-60F804D705EC}" type="presOf" srcId="{3AF08085-F0B8-4F6A-83E2-5A4C88F0D2EC}" destId="{BBAB806E-0CC5-489E-B7CE-0EB649BF5654}" srcOrd="1" destOrd="0" presId="urn:microsoft.com/office/officeart/2005/8/layout/hierarchy2"/>
    <dgm:cxn modelId="{D162D461-C7E9-4701-BE46-E9057FEFBFFC}" type="presOf" srcId="{B74A2F63-BD60-47D3-852F-6DDFBE9EAF94}" destId="{233C871B-FD7A-410E-869E-4C8E4DB99BAF}" srcOrd="1" destOrd="0" presId="urn:microsoft.com/office/officeart/2005/8/layout/hierarchy2"/>
    <dgm:cxn modelId="{549836F9-8333-4475-B9A1-92A7C09654F5}" type="presOf" srcId="{B7A22DC4-9CB0-454B-92E0-58E8BB6D4B30}" destId="{CED3E8B9-91A7-42F4-930A-AD2EEF4ABC43}" srcOrd="0" destOrd="0" presId="urn:microsoft.com/office/officeart/2005/8/layout/hierarchy2"/>
    <dgm:cxn modelId="{62367149-CE90-4674-BEF6-8147A347ABDF}" type="presOf" srcId="{D40B9873-5871-4AE6-A6A6-DEE0D5030E80}" destId="{1483FFC2-D448-4702-9384-EB2F85BCB2DA}" srcOrd="0" destOrd="0" presId="urn:microsoft.com/office/officeart/2005/8/layout/hierarchy2"/>
    <dgm:cxn modelId="{3770F442-C041-4DBE-AF1E-53A33F39AA43}" type="presOf" srcId="{0DE754C7-DA5A-4FCD-8356-B1B228AC7C59}" destId="{3FBB5790-2F56-46FC-B90D-81BBD7819C11}" srcOrd="0" destOrd="0" presId="urn:microsoft.com/office/officeart/2005/8/layout/hierarchy2"/>
    <dgm:cxn modelId="{6B65AA6E-54F3-4683-B988-5457FE04AA69}" type="presOf" srcId="{A7EB90F0-D817-4013-8833-404086EBE709}" destId="{77D0693B-1964-4277-ACC1-A2305EC8E815}" srcOrd="0" destOrd="0" presId="urn:microsoft.com/office/officeart/2005/8/layout/hierarchy2"/>
    <dgm:cxn modelId="{16F8DFAD-F9D9-4657-AE5D-76FF4ABA5F82}" type="presOf" srcId="{B7A22DC4-9CB0-454B-92E0-58E8BB6D4B30}" destId="{DE110FAC-5F33-4EDE-A9F0-49BBD026A3B0}" srcOrd="1" destOrd="0" presId="urn:microsoft.com/office/officeart/2005/8/layout/hierarchy2"/>
    <dgm:cxn modelId="{E1A851F9-723A-4762-BC82-F2F50766DDA5}" type="presOf" srcId="{C0BFEEBC-54F2-4854-9967-1BE744A7D44E}" destId="{441CA958-EEE3-473C-B41F-D530585CCAE1}" srcOrd="0" destOrd="0" presId="urn:microsoft.com/office/officeart/2005/8/layout/hierarchy2"/>
    <dgm:cxn modelId="{0DF6A0F4-BE33-4A33-BC3B-90A6BAB829C7}" type="presOf" srcId="{3AF08085-F0B8-4F6A-83E2-5A4C88F0D2EC}" destId="{30BAA51D-E6C7-42E7-B058-C0B4DAA94F84}" srcOrd="0" destOrd="0" presId="urn:microsoft.com/office/officeart/2005/8/layout/hierarchy2"/>
    <dgm:cxn modelId="{F4654AA6-8146-47C8-97D6-7A3DE0C277C8}" type="presOf" srcId="{B156CF28-31E0-42D4-AD74-3CCFD7818C53}" destId="{182D2248-68F9-45C2-9066-5A750C731A4C}" srcOrd="0" destOrd="0" presId="urn:microsoft.com/office/officeart/2005/8/layout/hierarchy2"/>
    <dgm:cxn modelId="{00B5CC96-696C-4327-81B7-780728237DDB}" srcId="{22203E7C-BDEA-426F-A4B2-0A0F15C9E10A}" destId="{957B039F-DE85-44D1-8B60-AB1C1405E8DD}" srcOrd="1" destOrd="0" parTransId="{00786FFA-6018-4687-954F-4EA8C17757C5}" sibTransId="{E6F02B71-937A-4CC5-A0C6-28D68BCC95D9}"/>
    <dgm:cxn modelId="{B7D7DC95-52DB-47CE-BC3B-F9EEE1B47DF1}" srcId="{22203E7C-BDEA-426F-A4B2-0A0F15C9E10A}" destId="{B156CF28-31E0-42D4-AD74-3CCFD7818C53}" srcOrd="2" destOrd="0" parTransId="{5FFDC5E9-94FA-4E16-9CFB-33B457DE1381}" sibTransId="{093E4CB4-57BA-4F1F-9043-AAE505797F17}"/>
    <dgm:cxn modelId="{DF2929AC-C2B4-4966-9C6A-71B92358643D}" type="presOf" srcId="{5FFDC5E9-94FA-4E16-9CFB-33B457DE1381}" destId="{9537B4A8-2C69-4DC2-9439-E66B3F4B28AD}" srcOrd="1" destOrd="0" presId="urn:microsoft.com/office/officeart/2005/8/layout/hierarchy2"/>
    <dgm:cxn modelId="{696DD7D1-87DF-45D9-A4E1-D45484FB4DE1}" type="presOf" srcId="{9A1ECA56-E933-41EA-8CAD-7F5ED32B686C}" destId="{CF895D2D-B16E-4DD3-A11A-2F7A3857B95D}" srcOrd="0" destOrd="0" presId="urn:microsoft.com/office/officeart/2005/8/layout/hierarchy2"/>
    <dgm:cxn modelId="{379F5279-C91E-4239-9BD5-990FFF44C91C}" type="presOf" srcId="{0B9FBD51-21C4-4FF2-8C04-41A433C2FB36}" destId="{7C740D99-50A4-4787-A571-8E6D82D29261}" srcOrd="0" destOrd="0" presId="urn:microsoft.com/office/officeart/2005/8/layout/hierarchy2"/>
    <dgm:cxn modelId="{A3AA1DCD-ABAA-492A-A37E-CD3588FCD00E}" srcId="{9A1ECA56-E933-41EA-8CAD-7F5ED32B686C}" destId="{22203E7C-BDEA-426F-A4B2-0A0F15C9E10A}" srcOrd="0" destOrd="0" parTransId="{4D31B827-3347-4A09-B019-5F08ABFAB3E0}" sibTransId="{47747B69-D9B5-47DC-9A39-6D76D6296B25}"/>
    <dgm:cxn modelId="{FED16654-DDB7-4496-87FB-6B9DB9FCAF95}" srcId="{22203E7C-BDEA-426F-A4B2-0A0F15C9E10A}" destId="{3D172D30-B9BB-4371-933F-6854D574ECDE}" srcOrd="0" destOrd="0" parTransId="{B21BDC4A-928C-42F7-B7AE-7BA74BB7A10B}" sibTransId="{5D227376-2AC7-4A38-B625-9CDDA3C38F04}"/>
    <dgm:cxn modelId="{D47AE4E4-04CF-400C-88A5-FAB862B57F4E}" srcId="{957B039F-DE85-44D1-8B60-AB1C1405E8DD}" destId="{42EE2968-2F3F-4B28-B33F-451D89B1F1E2}" srcOrd="1" destOrd="0" parTransId="{B7A22DC4-9CB0-454B-92E0-58E8BB6D4B30}" sibTransId="{8B21613F-EA0F-4795-861C-F653391D3BA4}"/>
    <dgm:cxn modelId="{C679CCFE-3502-4302-A81B-059209D5636D}" type="presOf" srcId="{E2573B30-32E1-427B-BDDE-DC28059D2461}" destId="{A7683E66-E20E-405C-AC81-BE46C64E03CE}" srcOrd="0" destOrd="0" presId="urn:microsoft.com/office/officeart/2005/8/layout/hierarchy2"/>
    <dgm:cxn modelId="{1E94177D-7CE4-40EC-B505-47155691FD71}" srcId="{957B039F-DE85-44D1-8B60-AB1C1405E8DD}" destId="{D7BFB197-897A-42C3-A942-049062925CD5}" srcOrd="0" destOrd="0" parTransId="{B74A2F63-BD60-47D3-852F-6DDFBE9EAF94}" sibTransId="{D212E2FA-9A3A-402F-BB9D-5743CFEA8640}"/>
    <dgm:cxn modelId="{19B46221-B183-481F-B413-8A0A8D237665}" type="presOf" srcId="{B74A2F63-BD60-47D3-852F-6DDFBE9EAF94}" destId="{B5791ED7-A8C9-4264-BE16-2ADB68DBFCDB}" srcOrd="0" destOrd="0" presId="urn:microsoft.com/office/officeart/2005/8/layout/hierarchy2"/>
    <dgm:cxn modelId="{29E90755-F19A-4916-847C-F15FA83DD3DC}" type="presOf" srcId="{00786FFA-6018-4687-954F-4EA8C17757C5}" destId="{994ED89C-3ABB-47D4-8391-51111FBAE895}" srcOrd="1" destOrd="0" presId="urn:microsoft.com/office/officeart/2005/8/layout/hierarchy2"/>
    <dgm:cxn modelId="{0E23F528-5DA1-4D3F-A969-DD2B419171EE}" srcId="{3D172D30-B9BB-4371-933F-6854D574ECDE}" destId="{C0BFEEBC-54F2-4854-9967-1BE744A7D44E}" srcOrd="1" destOrd="0" parTransId="{A2C21A9F-A2FA-44C2-A230-FF20D3944146}" sibTransId="{4B965F9E-FDEC-4A72-9400-4E415DC88540}"/>
    <dgm:cxn modelId="{423DC33B-D0B5-49AB-89B0-6DF42ACE9663}" type="presOf" srcId="{5FFDC5E9-94FA-4E16-9CFB-33B457DE1381}" destId="{8F488D98-9597-4B00-A8EB-E2EAA7A1C112}" srcOrd="0" destOrd="0" presId="urn:microsoft.com/office/officeart/2005/8/layout/hierarchy2"/>
    <dgm:cxn modelId="{BABD7E7A-017A-4C68-9399-08A5A5E923C8}" type="presOf" srcId="{3436815C-BBBB-489E-BA51-DDCD1BE0247D}" destId="{4C996890-CE7C-4449-994F-6BE71F8790CC}" srcOrd="0" destOrd="0" presId="urn:microsoft.com/office/officeart/2005/8/layout/hierarchy2"/>
    <dgm:cxn modelId="{7F1EFC38-6861-4C36-9334-276A62DB69DA}" type="presOf" srcId="{311DB4A2-9697-476D-B7B5-06628DB5FF57}" destId="{C72F7C7E-F583-4178-9261-BFFF8EC472D3}" srcOrd="1" destOrd="0" presId="urn:microsoft.com/office/officeart/2005/8/layout/hierarchy2"/>
    <dgm:cxn modelId="{11FEFE96-BDF2-4462-AC25-7CB34764BB9F}" type="presOf" srcId="{A2C21A9F-A2FA-44C2-A230-FF20D3944146}" destId="{2777E896-66FC-4DFF-AB09-EAF6591D8A63}" srcOrd="1" destOrd="0" presId="urn:microsoft.com/office/officeart/2005/8/layout/hierarchy2"/>
    <dgm:cxn modelId="{4D2FC7EA-1ED8-4D46-8D20-EB613944CAF8}" type="presOf" srcId="{957B039F-DE85-44D1-8B60-AB1C1405E8DD}" destId="{4347BB25-4254-4871-80B3-2FBFD00E779B}" srcOrd="0" destOrd="0" presId="urn:microsoft.com/office/officeart/2005/8/layout/hierarchy2"/>
    <dgm:cxn modelId="{C644B717-3C9A-4A72-849C-3DDE4604B6DA}" type="presOf" srcId="{419EF0BA-5BD6-4E77-BFE3-77259E2AA0DE}" destId="{217D1BCF-E3C9-4041-95C9-32D4EEB41100}" srcOrd="0" destOrd="0" presId="urn:microsoft.com/office/officeart/2005/8/layout/hierarchy2"/>
    <dgm:cxn modelId="{BC1DE00C-FAC9-470C-8D5C-13E564FDD9F1}" type="presOf" srcId="{8F2A0469-49A8-4CAD-B995-0D628129347E}" destId="{E024E5E1-8234-425A-B48D-94A5AAF4FA71}" srcOrd="0" destOrd="0" presId="urn:microsoft.com/office/officeart/2005/8/layout/hierarchy2"/>
    <dgm:cxn modelId="{F4FED3C1-19EA-4B40-B4AE-709B162EBA5E}" type="presOf" srcId="{B21BDC4A-928C-42F7-B7AE-7BA74BB7A10B}" destId="{7A64C993-AE6B-43AC-8CC1-F6BD41020A42}" srcOrd="1" destOrd="0" presId="urn:microsoft.com/office/officeart/2005/8/layout/hierarchy2"/>
    <dgm:cxn modelId="{67C4F4B8-C889-47D4-B255-16C8D37B2489}" type="presOf" srcId="{F4ADC0AE-76FA-47D4-B1B9-5ADDB1A4788F}" destId="{53484A5B-5BEB-49D0-8DB4-F2509CC91296}" srcOrd="0" destOrd="0" presId="urn:microsoft.com/office/officeart/2005/8/layout/hierarchy2"/>
    <dgm:cxn modelId="{FB2AEEF3-C30A-4994-BEF6-794E21D95D58}" type="presOf" srcId="{42EE2968-2F3F-4B28-B33F-451D89B1F1E2}" destId="{E18C2B23-97AE-425C-BB5D-75185ABB4AF1}" srcOrd="0" destOrd="0" presId="urn:microsoft.com/office/officeart/2005/8/layout/hierarchy2"/>
    <dgm:cxn modelId="{7DE6194B-51FA-4901-9190-004AC0A76DC8}" srcId="{B156CF28-31E0-42D4-AD74-3CCFD7818C53}" destId="{419EF0BA-5BD6-4E77-BFE3-77259E2AA0DE}" srcOrd="0" destOrd="0" parTransId="{311DB4A2-9697-476D-B7B5-06628DB5FF57}" sibTransId="{00D43D3F-159C-4D95-B2E0-188470EFFEC4}"/>
    <dgm:cxn modelId="{DE854E08-709A-4C81-BFAE-27831743616C}" type="presOf" srcId="{F4ADC0AE-76FA-47D4-B1B9-5ADDB1A4788F}" destId="{3251E304-53FC-4DF5-97C3-9ADD502646D6}" srcOrd="1" destOrd="0" presId="urn:microsoft.com/office/officeart/2005/8/layout/hierarchy2"/>
    <dgm:cxn modelId="{E8E17B60-1360-46FA-BC01-C4C2D6AFF1A7}" type="presOf" srcId="{8F2A0469-49A8-4CAD-B995-0D628129347E}" destId="{D7DCF47D-A5BE-49D8-9553-8139EF7B5B45}" srcOrd="1" destOrd="0" presId="urn:microsoft.com/office/officeart/2005/8/layout/hierarchy2"/>
    <dgm:cxn modelId="{DAD19107-E4E1-4D8F-B461-9DD4C48B08BF}" srcId="{957B039F-DE85-44D1-8B60-AB1C1405E8DD}" destId="{E2573B30-32E1-427B-BDDE-DC28059D2461}" srcOrd="2" destOrd="0" parTransId="{A7EB90F0-D817-4013-8833-404086EBE709}" sibTransId="{B652E3E9-876B-40BC-913F-721824B90C5B}"/>
    <dgm:cxn modelId="{638416A7-8403-4586-8DE7-163D9E14530E}" srcId="{957B039F-DE85-44D1-8B60-AB1C1405E8DD}" destId="{A0BFDE1E-39A0-432A-A89C-07DA93A7314E}" srcOrd="4" destOrd="0" parTransId="{8F2A0469-49A8-4CAD-B995-0D628129347E}" sibTransId="{3EBE1153-7F7E-4AD1-A964-131BE2612AE4}"/>
    <dgm:cxn modelId="{7D47F601-003E-45EE-9862-5BB27A33D809}" type="presOf" srcId="{311DB4A2-9697-476D-B7B5-06628DB5FF57}" destId="{3563BD8B-67B9-48B1-8B26-A6A0E5E95B20}" srcOrd="0" destOrd="0" presId="urn:microsoft.com/office/officeart/2005/8/layout/hierarchy2"/>
    <dgm:cxn modelId="{FE5682A4-6275-4B43-9382-653C4C090E8C}" type="presOf" srcId="{B21BDC4A-928C-42F7-B7AE-7BA74BB7A10B}" destId="{41494495-5A1F-46BE-82E1-89BB1FF6CAC3}" srcOrd="0" destOrd="0" presId="urn:microsoft.com/office/officeart/2005/8/layout/hierarchy2"/>
    <dgm:cxn modelId="{8FE2ABA6-1D54-4720-9B5C-6D9BF99FFBFB}" srcId="{3D172D30-B9BB-4371-933F-6854D574ECDE}" destId="{D40B9873-5871-4AE6-A6A6-DEE0D5030E80}" srcOrd="0" destOrd="0" parTransId="{F4ADC0AE-76FA-47D4-B1B9-5ADDB1A4788F}" sibTransId="{33D3D09C-0F50-4F33-899F-C2B4D90BC4C7}"/>
    <dgm:cxn modelId="{63A3EEEB-197A-4478-A12C-37D4CB79EE22}" type="presOf" srcId="{3D172D30-B9BB-4371-933F-6854D574ECDE}" destId="{38A9339A-73CC-4B15-BB65-36D5F1EA707C}" srcOrd="0" destOrd="0" presId="urn:microsoft.com/office/officeart/2005/8/layout/hierarchy2"/>
    <dgm:cxn modelId="{4BE9681F-0B4C-4B97-A476-F939EBC27A3A}" type="presOf" srcId="{D7BFB197-897A-42C3-A942-049062925CD5}" destId="{432AE114-6E91-47A5-B445-949C06193450}" srcOrd="0" destOrd="0" presId="urn:microsoft.com/office/officeart/2005/8/layout/hierarchy2"/>
    <dgm:cxn modelId="{EADCE36D-681B-474C-9A79-DA271485945A}" type="presOf" srcId="{00786FFA-6018-4687-954F-4EA8C17757C5}" destId="{AFE2552D-1796-40BD-9AAE-BA9BC7930BC6}" srcOrd="0" destOrd="0" presId="urn:microsoft.com/office/officeart/2005/8/layout/hierarchy2"/>
    <dgm:cxn modelId="{070B8D01-ABD1-46D5-8CBF-42CA5127E3C2}" type="presOf" srcId="{22203E7C-BDEA-426F-A4B2-0A0F15C9E10A}" destId="{B83677D7-7755-450F-9322-0156B28D10FC}" srcOrd="0" destOrd="0" presId="urn:microsoft.com/office/officeart/2005/8/layout/hierarchy2"/>
    <dgm:cxn modelId="{6C0562EA-7367-40E5-8822-03585A7995D1}" type="presOf" srcId="{3436815C-BBBB-489E-BA51-DDCD1BE0247D}" destId="{AD1E22B0-4477-4618-832C-9B46DCA9FA2E}" srcOrd="1" destOrd="0" presId="urn:microsoft.com/office/officeart/2005/8/layout/hierarchy2"/>
    <dgm:cxn modelId="{FBC01F77-24E9-4ED8-89E2-1002D98B1B1C}" type="presOf" srcId="{A7EB90F0-D817-4013-8833-404086EBE709}" destId="{7A13178A-DAFC-4832-803A-036AB03F195F}" srcOrd="1" destOrd="0" presId="urn:microsoft.com/office/officeart/2005/8/layout/hierarchy2"/>
    <dgm:cxn modelId="{0A1022B9-6C82-407D-8428-2998E4470755}" type="presOf" srcId="{A0BFDE1E-39A0-432A-A89C-07DA93A7314E}" destId="{15E90898-F970-4BBD-BF92-22828D697126}" srcOrd="0" destOrd="0" presId="urn:microsoft.com/office/officeart/2005/8/layout/hierarchy2"/>
    <dgm:cxn modelId="{5BC38538-5969-426A-945F-721FCA41EA85}" srcId="{957B039F-DE85-44D1-8B60-AB1C1405E8DD}" destId="{0DE754C7-DA5A-4FCD-8356-B1B228AC7C59}" srcOrd="3" destOrd="0" parTransId="{3436815C-BBBB-489E-BA51-DDCD1BE0247D}" sibTransId="{A96F8171-E234-4A58-A846-A7E9F4F9F207}"/>
    <dgm:cxn modelId="{93DEE343-224B-4B61-86F8-8BF199973F89}" type="presParOf" srcId="{CF895D2D-B16E-4DD3-A11A-2F7A3857B95D}" destId="{A206A3A2-0C03-40B0-9CF9-A3956105437A}" srcOrd="0" destOrd="0" presId="urn:microsoft.com/office/officeart/2005/8/layout/hierarchy2"/>
    <dgm:cxn modelId="{9387F15E-A1AC-4A13-A602-78797A8142E7}" type="presParOf" srcId="{A206A3A2-0C03-40B0-9CF9-A3956105437A}" destId="{B83677D7-7755-450F-9322-0156B28D10FC}" srcOrd="0" destOrd="0" presId="urn:microsoft.com/office/officeart/2005/8/layout/hierarchy2"/>
    <dgm:cxn modelId="{8990BCD5-AF9D-43E3-B66D-3C60810417D6}" type="presParOf" srcId="{A206A3A2-0C03-40B0-9CF9-A3956105437A}" destId="{27137155-8693-45BB-8D45-130C939B9346}" srcOrd="1" destOrd="0" presId="urn:microsoft.com/office/officeart/2005/8/layout/hierarchy2"/>
    <dgm:cxn modelId="{AFE47C6E-E880-4B99-A324-4D36DBF87B5C}" type="presParOf" srcId="{27137155-8693-45BB-8D45-130C939B9346}" destId="{41494495-5A1F-46BE-82E1-89BB1FF6CAC3}" srcOrd="0" destOrd="0" presId="urn:microsoft.com/office/officeart/2005/8/layout/hierarchy2"/>
    <dgm:cxn modelId="{3F953865-FDF8-4FB4-B7B0-C73C80007C4E}" type="presParOf" srcId="{41494495-5A1F-46BE-82E1-89BB1FF6CAC3}" destId="{7A64C993-AE6B-43AC-8CC1-F6BD41020A42}" srcOrd="0" destOrd="0" presId="urn:microsoft.com/office/officeart/2005/8/layout/hierarchy2"/>
    <dgm:cxn modelId="{D87A6DEF-2F95-4BC7-966F-DEE9946DC5FC}" type="presParOf" srcId="{27137155-8693-45BB-8D45-130C939B9346}" destId="{73C37982-9783-409D-9133-0E15A8463593}" srcOrd="1" destOrd="0" presId="urn:microsoft.com/office/officeart/2005/8/layout/hierarchy2"/>
    <dgm:cxn modelId="{2688DB77-11CC-4B07-B4D7-41FDF562ADF2}" type="presParOf" srcId="{73C37982-9783-409D-9133-0E15A8463593}" destId="{38A9339A-73CC-4B15-BB65-36D5F1EA707C}" srcOrd="0" destOrd="0" presId="urn:microsoft.com/office/officeart/2005/8/layout/hierarchy2"/>
    <dgm:cxn modelId="{4C5B19CB-1F91-45E0-8D20-B911F9C5D073}" type="presParOf" srcId="{73C37982-9783-409D-9133-0E15A8463593}" destId="{466EF422-3041-4E1A-B1BA-C941059FBD1E}" srcOrd="1" destOrd="0" presId="urn:microsoft.com/office/officeart/2005/8/layout/hierarchy2"/>
    <dgm:cxn modelId="{FEA88EC2-C1A2-47FB-B8D3-1992B82A2F3C}" type="presParOf" srcId="{466EF422-3041-4E1A-B1BA-C941059FBD1E}" destId="{53484A5B-5BEB-49D0-8DB4-F2509CC91296}" srcOrd="0" destOrd="0" presId="urn:microsoft.com/office/officeart/2005/8/layout/hierarchy2"/>
    <dgm:cxn modelId="{E65338A0-ACCF-4958-8491-590D32B8B1C2}" type="presParOf" srcId="{53484A5B-5BEB-49D0-8DB4-F2509CC91296}" destId="{3251E304-53FC-4DF5-97C3-9ADD502646D6}" srcOrd="0" destOrd="0" presId="urn:microsoft.com/office/officeart/2005/8/layout/hierarchy2"/>
    <dgm:cxn modelId="{FCD783B7-FB9F-4246-B56C-1988E9AF1142}" type="presParOf" srcId="{466EF422-3041-4E1A-B1BA-C941059FBD1E}" destId="{D8D35CE9-D046-49E7-AB11-864A3127987F}" srcOrd="1" destOrd="0" presId="urn:microsoft.com/office/officeart/2005/8/layout/hierarchy2"/>
    <dgm:cxn modelId="{2DA7794A-B3E0-4D4A-A4F0-D0103CA05F03}" type="presParOf" srcId="{D8D35CE9-D046-49E7-AB11-864A3127987F}" destId="{1483FFC2-D448-4702-9384-EB2F85BCB2DA}" srcOrd="0" destOrd="0" presId="urn:microsoft.com/office/officeart/2005/8/layout/hierarchy2"/>
    <dgm:cxn modelId="{A4DA2F42-4CAB-48D1-94EA-CB578071F63D}" type="presParOf" srcId="{D8D35CE9-D046-49E7-AB11-864A3127987F}" destId="{60DE361A-CC08-4C4D-8E2C-91B730FF2F37}" srcOrd="1" destOrd="0" presId="urn:microsoft.com/office/officeart/2005/8/layout/hierarchy2"/>
    <dgm:cxn modelId="{5E9B87FA-C0C0-42BD-B525-E840C37719DA}" type="presParOf" srcId="{466EF422-3041-4E1A-B1BA-C941059FBD1E}" destId="{C7E2AAB4-FD4B-400F-92A8-C913966C9D21}" srcOrd="2" destOrd="0" presId="urn:microsoft.com/office/officeart/2005/8/layout/hierarchy2"/>
    <dgm:cxn modelId="{A2D727AA-104D-481D-AA11-D19F81576CB4}" type="presParOf" srcId="{C7E2AAB4-FD4B-400F-92A8-C913966C9D21}" destId="{2777E896-66FC-4DFF-AB09-EAF6591D8A63}" srcOrd="0" destOrd="0" presId="urn:microsoft.com/office/officeart/2005/8/layout/hierarchy2"/>
    <dgm:cxn modelId="{6D806CB7-DD20-44F2-888B-4208109C3CE7}" type="presParOf" srcId="{466EF422-3041-4E1A-B1BA-C941059FBD1E}" destId="{D4D6F209-BE55-4AD7-9AE1-58A9E98679C1}" srcOrd="3" destOrd="0" presId="urn:microsoft.com/office/officeart/2005/8/layout/hierarchy2"/>
    <dgm:cxn modelId="{65CDBAFD-D3D8-4E85-B463-EF0E9BDA782D}" type="presParOf" srcId="{D4D6F209-BE55-4AD7-9AE1-58A9E98679C1}" destId="{441CA958-EEE3-473C-B41F-D530585CCAE1}" srcOrd="0" destOrd="0" presId="urn:microsoft.com/office/officeart/2005/8/layout/hierarchy2"/>
    <dgm:cxn modelId="{D042B76D-548F-4320-B609-A9DC626506E2}" type="presParOf" srcId="{D4D6F209-BE55-4AD7-9AE1-58A9E98679C1}" destId="{52DABD90-5E66-4A61-AA52-A20676B965E8}" srcOrd="1" destOrd="0" presId="urn:microsoft.com/office/officeart/2005/8/layout/hierarchy2"/>
    <dgm:cxn modelId="{72FE8E76-5DC5-45B3-A0D0-0779C29E109D}" type="presParOf" srcId="{466EF422-3041-4E1A-B1BA-C941059FBD1E}" destId="{30BAA51D-E6C7-42E7-B058-C0B4DAA94F84}" srcOrd="4" destOrd="0" presId="urn:microsoft.com/office/officeart/2005/8/layout/hierarchy2"/>
    <dgm:cxn modelId="{D1F6C6E5-C846-4663-A202-A0F7E1F5DD26}" type="presParOf" srcId="{30BAA51D-E6C7-42E7-B058-C0B4DAA94F84}" destId="{BBAB806E-0CC5-489E-B7CE-0EB649BF5654}" srcOrd="0" destOrd="0" presId="urn:microsoft.com/office/officeart/2005/8/layout/hierarchy2"/>
    <dgm:cxn modelId="{0095F610-C64D-4ECF-85B0-9AA9A2DEACF5}" type="presParOf" srcId="{466EF422-3041-4E1A-B1BA-C941059FBD1E}" destId="{095A782B-E9BC-44CA-9B3C-C860FF6DEBA0}" srcOrd="5" destOrd="0" presId="urn:microsoft.com/office/officeart/2005/8/layout/hierarchy2"/>
    <dgm:cxn modelId="{916CB2BF-31B7-4A40-ABC3-758521512CC8}" type="presParOf" srcId="{095A782B-E9BC-44CA-9B3C-C860FF6DEBA0}" destId="{7C740D99-50A4-4787-A571-8E6D82D29261}" srcOrd="0" destOrd="0" presId="urn:microsoft.com/office/officeart/2005/8/layout/hierarchy2"/>
    <dgm:cxn modelId="{D7E17265-FE20-40C3-99D5-E3682457CEAF}" type="presParOf" srcId="{095A782B-E9BC-44CA-9B3C-C860FF6DEBA0}" destId="{237C3BFC-B3EF-4F01-AD69-CFE79222A5AE}" srcOrd="1" destOrd="0" presId="urn:microsoft.com/office/officeart/2005/8/layout/hierarchy2"/>
    <dgm:cxn modelId="{1BA09421-D672-4B06-8949-D87E13C0DE19}" type="presParOf" srcId="{27137155-8693-45BB-8D45-130C939B9346}" destId="{AFE2552D-1796-40BD-9AAE-BA9BC7930BC6}" srcOrd="2" destOrd="0" presId="urn:microsoft.com/office/officeart/2005/8/layout/hierarchy2"/>
    <dgm:cxn modelId="{48F68051-16B7-4DB3-A3AF-00BD9AE9EFE2}" type="presParOf" srcId="{AFE2552D-1796-40BD-9AAE-BA9BC7930BC6}" destId="{994ED89C-3ABB-47D4-8391-51111FBAE895}" srcOrd="0" destOrd="0" presId="urn:microsoft.com/office/officeart/2005/8/layout/hierarchy2"/>
    <dgm:cxn modelId="{E03641A2-9804-495B-96D0-333490CE6C63}" type="presParOf" srcId="{27137155-8693-45BB-8D45-130C939B9346}" destId="{D6E7D8DB-836E-4170-92E8-11D6BD83B50D}" srcOrd="3" destOrd="0" presId="urn:microsoft.com/office/officeart/2005/8/layout/hierarchy2"/>
    <dgm:cxn modelId="{22F706A0-0962-4BBB-B666-65BE00440D80}" type="presParOf" srcId="{D6E7D8DB-836E-4170-92E8-11D6BD83B50D}" destId="{4347BB25-4254-4871-80B3-2FBFD00E779B}" srcOrd="0" destOrd="0" presId="urn:microsoft.com/office/officeart/2005/8/layout/hierarchy2"/>
    <dgm:cxn modelId="{C6C2CFB7-3954-4ACF-B7D3-6F634CDEBA32}" type="presParOf" srcId="{D6E7D8DB-836E-4170-92E8-11D6BD83B50D}" destId="{1E57D56C-D26D-40AF-80D0-C11185547134}" srcOrd="1" destOrd="0" presId="urn:microsoft.com/office/officeart/2005/8/layout/hierarchy2"/>
    <dgm:cxn modelId="{B646CC1E-D7F2-40B3-B33A-DFC690D6A4FF}" type="presParOf" srcId="{1E57D56C-D26D-40AF-80D0-C11185547134}" destId="{B5791ED7-A8C9-4264-BE16-2ADB68DBFCDB}" srcOrd="0" destOrd="0" presId="urn:microsoft.com/office/officeart/2005/8/layout/hierarchy2"/>
    <dgm:cxn modelId="{D04C6E3E-FD94-4302-A482-04D84A48A896}" type="presParOf" srcId="{B5791ED7-A8C9-4264-BE16-2ADB68DBFCDB}" destId="{233C871B-FD7A-410E-869E-4C8E4DB99BAF}" srcOrd="0" destOrd="0" presId="urn:microsoft.com/office/officeart/2005/8/layout/hierarchy2"/>
    <dgm:cxn modelId="{9A04EF5F-F1FC-4C3D-BC78-90D623386C9A}" type="presParOf" srcId="{1E57D56C-D26D-40AF-80D0-C11185547134}" destId="{914631CA-AFFE-4F13-9A06-E5D34BB7C458}" srcOrd="1" destOrd="0" presId="urn:microsoft.com/office/officeart/2005/8/layout/hierarchy2"/>
    <dgm:cxn modelId="{54916C25-6785-486D-93EA-FC5F98DFC147}" type="presParOf" srcId="{914631CA-AFFE-4F13-9A06-E5D34BB7C458}" destId="{432AE114-6E91-47A5-B445-949C06193450}" srcOrd="0" destOrd="0" presId="urn:microsoft.com/office/officeart/2005/8/layout/hierarchy2"/>
    <dgm:cxn modelId="{6248D878-B24E-40AD-9310-8181F4E5027C}" type="presParOf" srcId="{914631CA-AFFE-4F13-9A06-E5D34BB7C458}" destId="{DCA1F893-128C-4C3B-B1A6-1564278CA334}" srcOrd="1" destOrd="0" presId="urn:microsoft.com/office/officeart/2005/8/layout/hierarchy2"/>
    <dgm:cxn modelId="{51E8A303-F06D-44FC-AFF7-85A42299842A}" type="presParOf" srcId="{1E57D56C-D26D-40AF-80D0-C11185547134}" destId="{CED3E8B9-91A7-42F4-930A-AD2EEF4ABC43}" srcOrd="2" destOrd="0" presId="urn:microsoft.com/office/officeart/2005/8/layout/hierarchy2"/>
    <dgm:cxn modelId="{717D67E7-5A53-49D8-B9E8-A2B4B62A301D}" type="presParOf" srcId="{CED3E8B9-91A7-42F4-930A-AD2EEF4ABC43}" destId="{DE110FAC-5F33-4EDE-A9F0-49BBD026A3B0}" srcOrd="0" destOrd="0" presId="urn:microsoft.com/office/officeart/2005/8/layout/hierarchy2"/>
    <dgm:cxn modelId="{029D3EF5-F22D-418E-BEEE-E5401DC5CB89}" type="presParOf" srcId="{1E57D56C-D26D-40AF-80D0-C11185547134}" destId="{69C7D42C-A9A3-4426-A417-FBB6F9877933}" srcOrd="3" destOrd="0" presId="urn:microsoft.com/office/officeart/2005/8/layout/hierarchy2"/>
    <dgm:cxn modelId="{F009ADE8-6EAF-4B15-A818-BC630EA58EB1}" type="presParOf" srcId="{69C7D42C-A9A3-4426-A417-FBB6F9877933}" destId="{E18C2B23-97AE-425C-BB5D-75185ABB4AF1}" srcOrd="0" destOrd="0" presId="urn:microsoft.com/office/officeart/2005/8/layout/hierarchy2"/>
    <dgm:cxn modelId="{18EEF5E9-44B8-41C1-8A83-57250062A6E1}" type="presParOf" srcId="{69C7D42C-A9A3-4426-A417-FBB6F9877933}" destId="{5B481BBD-B599-4E14-9B5C-D562F762238C}" srcOrd="1" destOrd="0" presId="urn:microsoft.com/office/officeart/2005/8/layout/hierarchy2"/>
    <dgm:cxn modelId="{68B3E541-8B42-4166-B0B9-6F0A7F40BE7D}" type="presParOf" srcId="{1E57D56C-D26D-40AF-80D0-C11185547134}" destId="{77D0693B-1964-4277-ACC1-A2305EC8E815}" srcOrd="4" destOrd="0" presId="urn:microsoft.com/office/officeart/2005/8/layout/hierarchy2"/>
    <dgm:cxn modelId="{343737D5-2B69-41BD-90FC-1A333B32DD9C}" type="presParOf" srcId="{77D0693B-1964-4277-ACC1-A2305EC8E815}" destId="{7A13178A-DAFC-4832-803A-036AB03F195F}" srcOrd="0" destOrd="0" presId="urn:microsoft.com/office/officeart/2005/8/layout/hierarchy2"/>
    <dgm:cxn modelId="{CAD844E3-380F-4E7F-A11E-EC6277A12ACC}" type="presParOf" srcId="{1E57D56C-D26D-40AF-80D0-C11185547134}" destId="{187C9FD1-7F13-4C4E-98BB-9B39C85949FF}" srcOrd="5" destOrd="0" presId="urn:microsoft.com/office/officeart/2005/8/layout/hierarchy2"/>
    <dgm:cxn modelId="{B7670709-52B3-49EA-82B3-CF13017D21DA}" type="presParOf" srcId="{187C9FD1-7F13-4C4E-98BB-9B39C85949FF}" destId="{A7683E66-E20E-405C-AC81-BE46C64E03CE}" srcOrd="0" destOrd="0" presId="urn:microsoft.com/office/officeart/2005/8/layout/hierarchy2"/>
    <dgm:cxn modelId="{58101EF7-8836-4A69-A77F-01C028A166CC}" type="presParOf" srcId="{187C9FD1-7F13-4C4E-98BB-9B39C85949FF}" destId="{946CFB4A-BBA2-41E2-80A7-C00852C050A9}" srcOrd="1" destOrd="0" presId="urn:microsoft.com/office/officeart/2005/8/layout/hierarchy2"/>
    <dgm:cxn modelId="{7545EFE0-8E91-4FAA-A32C-D35FE0548935}" type="presParOf" srcId="{1E57D56C-D26D-40AF-80D0-C11185547134}" destId="{4C996890-CE7C-4449-994F-6BE71F8790CC}" srcOrd="6" destOrd="0" presId="urn:microsoft.com/office/officeart/2005/8/layout/hierarchy2"/>
    <dgm:cxn modelId="{0AF5F0AA-41D0-473F-9AB5-E99A6333B07B}" type="presParOf" srcId="{4C996890-CE7C-4449-994F-6BE71F8790CC}" destId="{AD1E22B0-4477-4618-832C-9B46DCA9FA2E}" srcOrd="0" destOrd="0" presId="urn:microsoft.com/office/officeart/2005/8/layout/hierarchy2"/>
    <dgm:cxn modelId="{9A4498CB-3A93-4AF7-8577-9281D3ED5C94}" type="presParOf" srcId="{1E57D56C-D26D-40AF-80D0-C11185547134}" destId="{92A233F0-449E-48B5-8E93-2A424C0B615F}" srcOrd="7" destOrd="0" presId="urn:microsoft.com/office/officeart/2005/8/layout/hierarchy2"/>
    <dgm:cxn modelId="{6FAF741E-3A9C-4D2C-87BE-E090EF5C342C}" type="presParOf" srcId="{92A233F0-449E-48B5-8E93-2A424C0B615F}" destId="{3FBB5790-2F56-46FC-B90D-81BBD7819C11}" srcOrd="0" destOrd="0" presId="urn:microsoft.com/office/officeart/2005/8/layout/hierarchy2"/>
    <dgm:cxn modelId="{D733FA8C-4D16-4134-882A-AC71A46B5867}" type="presParOf" srcId="{92A233F0-449E-48B5-8E93-2A424C0B615F}" destId="{11032F0F-D194-4D3D-9FD3-941CF5BE2EF6}" srcOrd="1" destOrd="0" presId="urn:microsoft.com/office/officeart/2005/8/layout/hierarchy2"/>
    <dgm:cxn modelId="{40479CEF-0D0D-4B25-8D9F-4A4DE57B4DEB}" type="presParOf" srcId="{1E57D56C-D26D-40AF-80D0-C11185547134}" destId="{E024E5E1-8234-425A-B48D-94A5AAF4FA71}" srcOrd="8" destOrd="0" presId="urn:microsoft.com/office/officeart/2005/8/layout/hierarchy2"/>
    <dgm:cxn modelId="{0433C29E-D741-4978-B372-A97B0CCE1D15}" type="presParOf" srcId="{E024E5E1-8234-425A-B48D-94A5AAF4FA71}" destId="{D7DCF47D-A5BE-49D8-9553-8139EF7B5B45}" srcOrd="0" destOrd="0" presId="urn:microsoft.com/office/officeart/2005/8/layout/hierarchy2"/>
    <dgm:cxn modelId="{6B7C074E-19CD-4324-9CC1-2B3831A3DAEA}" type="presParOf" srcId="{1E57D56C-D26D-40AF-80D0-C11185547134}" destId="{84999802-8334-40CF-9599-C0E9B385FD1A}" srcOrd="9" destOrd="0" presId="urn:microsoft.com/office/officeart/2005/8/layout/hierarchy2"/>
    <dgm:cxn modelId="{689099EC-3FF4-4D0D-8764-321620482023}" type="presParOf" srcId="{84999802-8334-40CF-9599-C0E9B385FD1A}" destId="{15E90898-F970-4BBD-BF92-22828D697126}" srcOrd="0" destOrd="0" presId="urn:microsoft.com/office/officeart/2005/8/layout/hierarchy2"/>
    <dgm:cxn modelId="{CD88D8AF-6BE8-42A5-AD7D-C142E6C32966}" type="presParOf" srcId="{84999802-8334-40CF-9599-C0E9B385FD1A}" destId="{7047EFAA-83FA-41BD-B5DC-394F28DEAF22}" srcOrd="1" destOrd="0" presId="urn:microsoft.com/office/officeart/2005/8/layout/hierarchy2"/>
    <dgm:cxn modelId="{3B222CDC-87A6-424B-BC55-0881DA4326BB}" type="presParOf" srcId="{27137155-8693-45BB-8D45-130C939B9346}" destId="{8F488D98-9597-4B00-A8EB-E2EAA7A1C112}" srcOrd="4" destOrd="0" presId="urn:microsoft.com/office/officeart/2005/8/layout/hierarchy2"/>
    <dgm:cxn modelId="{9EFA7AC5-2E66-4A9E-912C-A1FF5726BDF1}" type="presParOf" srcId="{8F488D98-9597-4B00-A8EB-E2EAA7A1C112}" destId="{9537B4A8-2C69-4DC2-9439-E66B3F4B28AD}" srcOrd="0" destOrd="0" presId="urn:microsoft.com/office/officeart/2005/8/layout/hierarchy2"/>
    <dgm:cxn modelId="{0463E674-7BA6-415C-BC6A-194D66D61313}" type="presParOf" srcId="{27137155-8693-45BB-8D45-130C939B9346}" destId="{DD853412-2724-4CBB-9BE9-6D7B7FEA34C2}" srcOrd="5" destOrd="0" presId="urn:microsoft.com/office/officeart/2005/8/layout/hierarchy2"/>
    <dgm:cxn modelId="{B9D01190-1561-4C4C-9AF4-DBEC1BBF5D2A}" type="presParOf" srcId="{DD853412-2724-4CBB-9BE9-6D7B7FEA34C2}" destId="{182D2248-68F9-45C2-9066-5A750C731A4C}" srcOrd="0" destOrd="0" presId="urn:microsoft.com/office/officeart/2005/8/layout/hierarchy2"/>
    <dgm:cxn modelId="{4B761698-BDEF-49C0-A8F0-8B1B1478947C}" type="presParOf" srcId="{DD853412-2724-4CBB-9BE9-6D7B7FEA34C2}" destId="{E50EEBEE-5299-4418-97D6-6E9C438A6F4C}" srcOrd="1" destOrd="0" presId="urn:microsoft.com/office/officeart/2005/8/layout/hierarchy2"/>
    <dgm:cxn modelId="{ABAF8B66-C6B7-41E1-9A7A-F9E8B18482DA}" type="presParOf" srcId="{E50EEBEE-5299-4418-97D6-6E9C438A6F4C}" destId="{3563BD8B-67B9-48B1-8B26-A6A0E5E95B20}" srcOrd="0" destOrd="0" presId="urn:microsoft.com/office/officeart/2005/8/layout/hierarchy2"/>
    <dgm:cxn modelId="{BCF16367-600D-416A-BC05-FE8846464CA9}" type="presParOf" srcId="{3563BD8B-67B9-48B1-8B26-A6A0E5E95B20}" destId="{C72F7C7E-F583-4178-9261-BFFF8EC472D3}" srcOrd="0" destOrd="0" presId="urn:microsoft.com/office/officeart/2005/8/layout/hierarchy2"/>
    <dgm:cxn modelId="{E632A3E9-1B69-4404-A767-84CF8F4576F1}" type="presParOf" srcId="{E50EEBEE-5299-4418-97D6-6E9C438A6F4C}" destId="{F894A1AF-02DB-4F31-B7CD-0539D5FA872D}" srcOrd="1" destOrd="0" presId="urn:microsoft.com/office/officeart/2005/8/layout/hierarchy2"/>
    <dgm:cxn modelId="{4CFE3F53-74D9-41E8-A883-122B1C8D544F}" type="presParOf" srcId="{F894A1AF-02DB-4F31-B7CD-0539D5FA872D}" destId="{217D1BCF-E3C9-4041-95C9-32D4EEB41100}" srcOrd="0" destOrd="0" presId="urn:microsoft.com/office/officeart/2005/8/layout/hierarchy2"/>
    <dgm:cxn modelId="{B36C35A5-CC42-4BE8-80D3-B5F0D3E4510D}" type="presParOf" srcId="{F894A1AF-02DB-4F31-B7CD-0539D5FA872D}" destId="{32744DCB-1774-4785-9845-D1B6C0382906}"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677D7-7755-450F-9322-0156B28D10FC}">
      <dsp:nvSpPr>
        <dsp:cNvPr id="0" name=""/>
        <dsp:cNvSpPr/>
      </dsp:nvSpPr>
      <dsp:spPr>
        <a:xfrm>
          <a:off x="421868" y="3020285"/>
          <a:ext cx="1165940" cy="582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smtClean="0"/>
            <a:t>جوانب </a:t>
          </a:r>
          <a:r>
            <a:rPr lang="ar-SA" sz="1600" b="1" kern="1200" dirty="0"/>
            <a:t>تكنولوجيا التعليم الإلكتروني</a:t>
          </a:r>
        </a:p>
      </dsp:txBody>
      <dsp:txXfrm>
        <a:off x="438943" y="3037360"/>
        <a:ext cx="1131790" cy="548820"/>
      </dsp:txXfrm>
    </dsp:sp>
    <dsp:sp modelId="{41494495-5A1F-46BE-82E1-89BB1FF6CAC3}">
      <dsp:nvSpPr>
        <dsp:cNvPr id="0" name=""/>
        <dsp:cNvSpPr/>
      </dsp:nvSpPr>
      <dsp:spPr>
        <a:xfrm rot="16874489">
          <a:off x="624820" y="2129729"/>
          <a:ext cx="2392353" cy="17626"/>
        </a:xfrm>
        <a:custGeom>
          <a:avLst/>
          <a:gdLst/>
          <a:ahLst/>
          <a:cxnLst/>
          <a:rect l="0" t="0" r="0" b="0"/>
          <a:pathLst>
            <a:path>
              <a:moveTo>
                <a:pt x="0" y="8813"/>
              </a:moveTo>
              <a:lnTo>
                <a:pt x="2392353"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1761188" y="2078734"/>
        <a:ext cx="119617" cy="119617"/>
      </dsp:txXfrm>
    </dsp:sp>
    <dsp:sp modelId="{38A9339A-73CC-4B15-BB65-36D5F1EA707C}">
      <dsp:nvSpPr>
        <dsp:cNvPr id="0" name=""/>
        <dsp:cNvSpPr/>
      </dsp:nvSpPr>
      <dsp:spPr>
        <a:xfrm>
          <a:off x="2054184" y="673830"/>
          <a:ext cx="1165940" cy="58297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الجانب المادي</a:t>
          </a:r>
        </a:p>
      </dsp:txBody>
      <dsp:txXfrm>
        <a:off x="2071259" y="690905"/>
        <a:ext cx="1131790" cy="548820"/>
      </dsp:txXfrm>
    </dsp:sp>
    <dsp:sp modelId="{53484A5B-5BEB-49D0-8DB4-F2509CC91296}">
      <dsp:nvSpPr>
        <dsp:cNvPr id="0" name=""/>
        <dsp:cNvSpPr/>
      </dsp:nvSpPr>
      <dsp:spPr>
        <a:xfrm rot="18289159">
          <a:off x="3044062" y="619586"/>
          <a:ext cx="820786" cy="17626"/>
        </a:xfrm>
        <a:custGeom>
          <a:avLst/>
          <a:gdLst/>
          <a:ahLst/>
          <a:cxnLst/>
          <a:rect l="0" t="0" r="0" b="0"/>
          <a:pathLst>
            <a:path>
              <a:moveTo>
                <a:pt x="0" y="8813"/>
              </a:moveTo>
              <a:lnTo>
                <a:pt x="820786"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33936" y="607880"/>
        <a:ext cx="41039" cy="41039"/>
      </dsp:txXfrm>
    </dsp:sp>
    <dsp:sp modelId="{1483FFC2-D448-4702-9384-EB2F85BCB2DA}">
      <dsp:nvSpPr>
        <dsp:cNvPr id="0" name=""/>
        <dsp:cNvSpPr/>
      </dsp:nvSpPr>
      <dsp:spPr>
        <a:xfrm>
          <a:off x="3688786" y="0"/>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اجهزة</a:t>
          </a:r>
        </a:p>
      </dsp:txBody>
      <dsp:txXfrm>
        <a:off x="3705861" y="17075"/>
        <a:ext cx="1131790" cy="548820"/>
      </dsp:txXfrm>
    </dsp:sp>
    <dsp:sp modelId="{C7E2AAB4-FD4B-400F-92A8-C913966C9D21}">
      <dsp:nvSpPr>
        <dsp:cNvPr id="0" name=""/>
        <dsp:cNvSpPr/>
      </dsp:nvSpPr>
      <dsp:spPr>
        <a:xfrm>
          <a:off x="3220125" y="956502"/>
          <a:ext cx="466376" cy="17626"/>
        </a:xfrm>
        <a:custGeom>
          <a:avLst/>
          <a:gdLst/>
          <a:ahLst/>
          <a:cxnLst/>
          <a:rect l="0" t="0" r="0" b="0"/>
          <a:pathLst>
            <a:path>
              <a:moveTo>
                <a:pt x="0" y="8813"/>
              </a:moveTo>
              <a:lnTo>
                <a:pt x="466376"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41653" y="953656"/>
        <a:ext cx="23318" cy="23318"/>
      </dsp:txXfrm>
    </dsp:sp>
    <dsp:sp modelId="{441CA958-EEE3-473C-B41F-D530585CCAE1}">
      <dsp:nvSpPr>
        <dsp:cNvPr id="0" name=""/>
        <dsp:cNvSpPr/>
      </dsp:nvSpPr>
      <dsp:spPr>
        <a:xfrm>
          <a:off x="3686501" y="673830"/>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معدات</a:t>
          </a:r>
        </a:p>
      </dsp:txBody>
      <dsp:txXfrm>
        <a:off x="3703576" y="690905"/>
        <a:ext cx="1131790" cy="548820"/>
      </dsp:txXfrm>
    </dsp:sp>
    <dsp:sp modelId="{30BAA51D-E6C7-42E7-B058-C0B4DAA94F84}">
      <dsp:nvSpPr>
        <dsp:cNvPr id="0" name=""/>
        <dsp:cNvSpPr/>
      </dsp:nvSpPr>
      <dsp:spPr>
        <a:xfrm rot="3310531">
          <a:off x="3044973" y="1291710"/>
          <a:ext cx="816678" cy="17626"/>
        </a:xfrm>
        <a:custGeom>
          <a:avLst/>
          <a:gdLst/>
          <a:ahLst/>
          <a:cxnLst/>
          <a:rect l="0" t="0" r="0" b="0"/>
          <a:pathLst>
            <a:path>
              <a:moveTo>
                <a:pt x="0" y="8813"/>
              </a:moveTo>
              <a:lnTo>
                <a:pt x="816678"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32896" y="1280106"/>
        <a:ext cx="40833" cy="40833"/>
      </dsp:txXfrm>
    </dsp:sp>
    <dsp:sp modelId="{7C740D99-50A4-4787-A571-8E6D82D29261}">
      <dsp:nvSpPr>
        <dsp:cNvPr id="0" name=""/>
        <dsp:cNvSpPr/>
      </dsp:nvSpPr>
      <dsp:spPr>
        <a:xfrm>
          <a:off x="3686501" y="1344246"/>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توصيلات</a:t>
          </a:r>
        </a:p>
      </dsp:txBody>
      <dsp:txXfrm>
        <a:off x="3703576" y="1361321"/>
        <a:ext cx="1131790" cy="548820"/>
      </dsp:txXfrm>
    </dsp:sp>
    <dsp:sp modelId="{AFE2552D-1796-40BD-9AAE-BA9BC7930BC6}">
      <dsp:nvSpPr>
        <dsp:cNvPr id="0" name=""/>
        <dsp:cNvSpPr/>
      </dsp:nvSpPr>
      <dsp:spPr>
        <a:xfrm rot="116845">
          <a:off x="1587670" y="3311080"/>
          <a:ext cx="478113" cy="17626"/>
        </a:xfrm>
        <a:custGeom>
          <a:avLst/>
          <a:gdLst/>
          <a:ahLst/>
          <a:cxnLst/>
          <a:rect l="0" t="0" r="0" b="0"/>
          <a:pathLst>
            <a:path>
              <a:moveTo>
                <a:pt x="0" y="8813"/>
              </a:moveTo>
              <a:lnTo>
                <a:pt x="478113"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1814774" y="3307941"/>
        <a:ext cx="23905" cy="23905"/>
      </dsp:txXfrm>
    </dsp:sp>
    <dsp:sp modelId="{4347BB25-4254-4871-80B3-2FBFD00E779B}">
      <dsp:nvSpPr>
        <dsp:cNvPr id="0" name=""/>
        <dsp:cNvSpPr/>
      </dsp:nvSpPr>
      <dsp:spPr>
        <a:xfrm>
          <a:off x="2065646" y="3047999"/>
          <a:ext cx="1165940" cy="5600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a:t>الجانب البشري</a:t>
          </a:r>
        </a:p>
      </dsp:txBody>
      <dsp:txXfrm>
        <a:off x="2082049" y="3064402"/>
        <a:ext cx="1133134" cy="527230"/>
      </dsp:txXfrm>
    </dsp:sp>
    <dsp:sp modelId="{B5791ED7-A8C9-4264-BE16-2ADB68DBFCDB}">
      <dsp:nvSpPr>
        <dsp:cNvPr id="0" name=""/>
        <dsp:cNvSpPr/>
      </dsp:nvSpPr>
      <dsp:spPr>
        <a:xfrm rot="17650480">
          <a:off x="2903618" y="2812489"/>
          <a:ext cx="1110849" cy="17626"/>
        </a:xfrm>
        <a:custGeom>
          <a:avLst/>
          <a:gdLst/>
          <a:ahLst/>
          <a:cxnLst/>
          <a:rect l="0" t="0" r="0" b="0"/>
          <a:pathLst>
            <a:path>
              <a:moveTo>
                <a:pt x="0" y="8813"/>
              </a:moveTo>
              <a:lnTo>
                <a:pt x="1110849"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31272" y="2793531"/>
        <a:ext cx="55542" cy="55542"/>
      </dsp:txXfrm>
    </dsp:sp>
    <dsp:sp modelId="{432AE114-6E91-47A5-B445-949C06193450}">
      <dsp:nvSpPr>
        <dsp:cNvPr id="0" name=""/>
        <dsp:cNvSpPr/>
      </dsp:nvSpPr>
      <dsp:spPr>
        <a:xfrm>
          <a:off x="3686501" y="2023103"/>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المنتجين</a:t>
          </a:r>
        </a:p>
      </dsp:txBody>
      <dsp:txXfrm>
        <a:off x="3703576" y="2040178"/>
        <a:ext cx="1131790" cy="548820"/>
      </dsp:txXfrm>
    </dsp:sp>
    <dsp:sp modelId="{CED3E8B9-91A7-42F4-930A-AD2EEF4ABC43}">
      <dsp:nvSpPr>
        <dsp:cNvPr id="0" name=""/>
        <dsp:cNvSpPr/>
      </dsp:nvSpPr>
      <dsp:spPr>
        <a:xfrm rot="19338677">
          <a:off x="3171611" y="3143476"/>
          <a:ext cx="574863" cy="17626"/>
        </a:xfrm>
        <a:custGeom>
          <a:avLst/>
          <a:gdLst/>
          <a:ahLst/>
          <a:cxnLst/>
          <a:rect l="0" t="0" r="0" b="0"/>
          <a:pathLst>
            <a:path>
              <a:moveTo>
                <a:pt x="0" y="8813"/>
              </a:moveTo>
              <a:lnTo>
                <a:pt x="574863"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444672" y="3137918"/>
        <a:ext cx="28743" cy="28743"/>
      </dsp:txXfrm>
    </dsp:sp>
    <dsp:sp modelId="{E18C2B23-97AE-425C-BB5D-75185ABB4AF1}">
      <dsp:nvSpPr>
        <dsp:cNvPr id="0" name=""/>
        <dsp:cNvSpPr/>
      </dsp:nvSpPr>
      <dsp:spPr>
        <a:xfrm>
          <a:off x="3686501" y="2685077"/>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المصممين و المبرمجين</a:t>
          </a:r>
        </a:p>
      </dsp:txBody>
      <dsp:txXfrm>
        <a:off x="3703576" y="2702152"/>
        <a:ext cx="1131790" cy="548820"/>
      </dsp:txXfrm>
    </dsp:sp>
    <dsp:sp modelId="{77D0693B-1964-4277-ACC1-A2305EC8E815}">
      <dsp:nvSpPr>
        <dsp:cNvPr id="0" name=""/>
        <dsp:cNvSpPr/>
      </dsp:nvSpPr>
      <dsp:spPr>
        <a:xfrm rot="2102157">
          <a:off x="3181247" y="3478684"/>
          <a:ext cx="555592" cy="17626"/>
        </a:xfrm>
        <a:custGeom>
          <a:avLst/>
          <a:gdLst/>
          <a:ahLst/>
          <a:cxnLst/>
          <a:rect l="0" t="0" r="0" b="0"/>
          <a:pathLst>
            <a:path>
              <a:moveTo>
                <a:pt x="0" y="8813"/>
              </a:moveTo>
              <a:lnTo>
                <a:pt x="555592"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45153" y="3473608"/>
        <a:ext cx="27779" cy="27779"/>
      </dsp:txXfrm>
    </dsp:sp>
    <dsp:sp modelId="{A7683E66-E20E-405C-AC81-BE46C64E03CE}">
      <dsp:nvSpPr>
        <dsp:cNvPr id="0" name=""/>
        <dsp:cNvSpPr/>
      </dsp:nvSpPr>
      <dsp:spPr>
        <a:xfrm>
          <a:off x="3686501" y="3355493"/>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المستضيف</a:t>
          </a:r>
        </a:p>
      </dsp:txBody>
      <dsp:txXfrm>
        <a:off x="3703576" y="3372568"/>
        <a:ext cx="1131790" cy="548820"/>
      </dsp:txXfrm>
    </dsp:sp>
    <dsp:sp modelId="{4C996890-CE7C-4449-994F-6BE71F8790CC}">
      <dsp:nvSpPr>
        <dsp:cNvPr id="0" name=""/>
        <dsp:cNvSpPr/>
      </dsp:nvSpPr>
      <dsp:spPr>
        <a:xfrm rot="3918422">
          <a:off x="2914568" y="3813892"/>
          <a:ext cx="1088950" cy="17626"/>
        </a:xfrm>
        <a:custGeom>
          <a:avLst/>
          <a:gdLst/>
          <a:ahLst/>
          <a:cxnLst/>
          <a:rect l="0" t="0" r="0" b="0"/>
          <a:pathLst>
            <a:path>
              <a:moveTo>
                <a:pt x="0" y="8813"/>
              </a:moveTo>
              <a:lnTo>
                <a:pt x="1088950"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31819" y="3795481"/>
        <a:ext cx="54447" cy="54447"/>
      </dsp:txXfrm>
    </dsp:sp>
    <dsp:sp modelId="{3FBB5790-2F56-46FC-B90D-81BBD7819C11}">
      <dsp:nvSpPr>
        <dsp:cNvPr id="0" name=""/>
        <dsp:cNvSpPr/>
      </dsp:nvSpPr>
      <dsp:spPr>
        <a:xfrm>
          <a:off x="3686501" y="4025908"/>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المشرفين</a:t>
          </a:r>
        </a:p>
      </dsp:txBody>
      <dsp:txXfrm>
        <a:off x="3703576" y="4042983"/>
        <a:ext cx="1131790" cy="548820"/>
      </dsp:txXfrm>
    </dsp:sp>
    <dsp:sp modelId="{E024E5E1-8234-425A-B48D-94A5AAF4FA71}">
      <dsp:nvSpPr>
        <dsp:cNvPr id="0" name=""/>
        <dsp:cNvSpPr/>
      </dsp:nvSpPr>
      <dsp:spPr>
        <a:xfrm rot="4480368">
          <a:off x="2598541" y="4149100"/>
          <a:ext cx="1721004" cy="17626"/>
        </a:xfrm>
        <a:custGeom>
          <a:avLst/>
          <a:gdLst/>
          <a:ahLst/>
          <a:cxnLst/>
          <a:rect l="0" t="0" r="0" b="0"/>
          <a:pathLst>
            <a:path>
              <a:moveTo>
                <a:pt x="0" y="8813"/>
              </a:moveTo>
              <a:lnTo>
                <a:pt x="1721004"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rtl="1">
            <a:lnSpc>
              <a:spcPct val="90000"/>
            </a:lnSpc>
            <a:spcBef>
              <a:spcPct val="0"/>
            </a:spcBef>
            <a:spcAft>
              <a:spcPct val="35000"/>
            </a:spcAft>
          </a:pPr>
          <a:endParaRPr lang="ar-SA" sz="1600" b="1" kern="1200"/>
        </a:p>
      </dsp:txBody>
      <dsp:txXfrm>
        <a:off x="3416018" y="4114888"/>
        <a:ext cx="86050" cy="86050"/>
      </dsp:txXfrm>
    </dsp:sp>
    <dsp:sp modelId="{15E90898-F970-4BBD-BF92-22828D697126}">
      <dsp:nvSpPr>
        <dsp:cNvPr id="0" name=""/>
        <dsp:cNvSpPr/>
      </dsp:nvSpPr>
      <dsp:spPr>
        <a:xfrm>
          <a:off x="3686501" y="4696324"/>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a:t>الدارسين</a:t>
          </a:r>
        </a:p>
      </dsp:txBody>
      <dsp:txXfrm>
        <a:off x="3703576" y="4713399"/>
        <a:ext cx="1131790" cy="548820"/>
      </dsp:txXfrm>
    </dsp:sp>
    <dsp:sp modelId="{8F488D98-9597-4B00-A8EB-E2EAA7A1C112}">
      <dsp:nvSpPr>
        <dsp:cNvPr id="0" name=""/>
        <dsp:cNvSpPr/>
      </dsp:nvSpPr>
      <dsp:spPr>
        <a:xfrm rot="4699872">
          <a:off x="645447" y="4459823"/>
          <a:ext cx="2362559" cy="17626"/>
        </a:xfrm>
        <a:custGeom>
          <a:avLst/>
          <a:gdLst/>
          <a:ahLst/>
          <a:cxnLst/>
          <a:rect l="0" t="0" r="0" b="0"/>
          <a:pathLst>
            <a:path>
              <a:moveTo>
                <a:pt x="0" y="8813"/>
              </a:moveTo>
              <a:lnTo>
                <a:pt x="2362559"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1767663" y="4409572"/>
        <a:ext cx="118127" cy="118127"/>
      </dsp:txXfrm>
    </dsp:sp>
    <dsp:sp modelId="{182D2248-68F9-45C2-9066-5A750C731A4C}">
      <dsp:nvSpPr>
        <dsp:cNvPr id="0" name=""/>
        <dsp:cNvSpPr/>
      </dsp:nvSpPr>
      <dsp:spPr>
        <a:xfrm>
          <a:off x="2065646" y="5334017"/>
          <a:ext cx="1165940" cy="58297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kern="1200" dirty="0" smtClean="0"/>
            <a:t>الجانب البرمجي</a:t>
          </a:r>
          <a:endParaRPr lang="ar-SA" sz="1600" kern="1200" dirty="0"/>
        </a:p>
      </dsp:txBody>
      <dsp:txXfrm>
        <a:off x="2082721" y="5351092"/>
        <a:ext cx="1131790" cy="548820"/>
      </dsp:txXfrm>
    </dsp:sp>
    <dsp:sp modelId="{3563BD8B-67B9-48B1-8B26-A6A0E5E95B20}">
      <dsp:nvSpPr>
        <dsp:cNvPr id="0" name=""/>
        <dsp:cNvSpPr/>
      </dsp:nvSpPr>
      <dsp:spPr>
        <a:xfrm rot="246853">
          <a:off x="3230998" y="5633050"/>
          <a:ext cx="456090" cy="17626"/>
        </a:xfrm>
        <a:custGeom>
          <a:avLst/>
          <a:gdLst/>
          <a:ahLst/>
          <a:cxnLst/>
          <a:rect l="0" t="0" r="0" b="0"/>
          <a:pathLst>
            <a:path>
              <a:moveTo>
                <a:pt x="0" y="8813"/>
              </a:moveTo>
              <a:lnTo>
                <a:pt x="456090" y="88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447641" y="5630461"/>
        <a:ext cx="22804" cy="22804"/>
      </dsp:txXfrm>
    </dsp:sp>
    <dsp:sp modelId="{217D1BCF-E3C9-4041-95C9-32D4EEB41100}">
      <dsp:nvSpPr>
        <dsp:cNvPr id="0" name=""/>
        <dsp:cNvSpPr/>
      </dsp:nvSpPr>
      <dsp:spPr>
        <a:xfrm>
          <a:off x="3686501" y="5366739"/>
          <a:ext cx="1165940" cy="582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kern="1200" dirty="0" smtClean="0"/>
            <a:t>البرمجيات</a:t>
          </a:r>
          <a:endParaRPr lang="ar-SA" sz="1600" kern="1200" dirty="0"/>
        </a:p>
      </dsp:txBody>
      <dsp:txXfrm>
        <a:off x="3703576" y="5383814"/>
        <a:ext cx="1131790" cy="54882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322130A-216D-40C2-AEE1-C88AA8EA8025}" type="datetimeFigureOut">
              <a:rPr lang="ar-SA" smtClean="0"/>
              <a:pPr/>
              <a:t>03/11/1433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805C29A-B947-474C-9AEC-DD59F5332E13}" type="slidenum">
              <a:rPr lang="ar-SA" smtClean="0"/>
              <a:pPr/>
              <a:t>‹#›</a:t>
            </a:fld>
            <a:endParaRPr lang="ar-SA"/>
          </a:p>
        </p:txBody>
      </p:sp>
    </p:spTree>
    <p:extLst>
      <p:ext uri="{BB962C8B-B14F-4D97-AF65-F5344CB8AC3E}">
        <p14:creationId xmlns:p14="http://schemas.microsoft.com/office/powerpoint/2010/main" val="11811290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3EDB7301-7413-4947-859B-696D09E60473}" type="datetimeFigureOut">
              <a:rPr lang="ar-SA" smtClean="0"/>
              <a:pPr/>
              <a:t>03/11/1433</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C7B636-3FED-4726-AA93-D0BB0828B4BD}"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3EDB7301-7413-4947-859B-696D09E60473}" type="datetimeFigureOut">
              <a:rPr lang="ar-SA" smtClean="0"/>
              <a:pPr/>
              <a:t>03/11/1433</a:t>
            </a:fld>
            <a:endParaRPr lang="ar-SA"/>
          </a:p>
        </p:txBody>
      </p:sp>
      <p:sp>
        <p:nvSpPr>
          <p:cNvPr id="9" name="عنصر نائب لرقم الشريحة 8"/>
          <p:cNvSpPr>
            <a:spLocks noGrp="1"/>
          </p:cNvSpPr>
          <p:nvPr>
            <p:ph type="sldNum" sz="quarter" idx="15"/>
          </p:nvPr>
        </p:nvSpPr>
        <p:spPr/>
        <p:txBody>
          <a:bodyPr rtlCol="0"/>
          <a:lstStyle/>
          <a:p>
            <a:fld id="{51C7B636-3FED-4726-AA93-D0BB0828B4BD}"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3EDB7301-7413-4947-859B-696D09E60473}" type="datetimeFigureOut">
              <a:rPr lang="ar-SA" smtClean="0"/>
              <a:pPr/>
              <a:t>03/11/1433</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C7B636-3FED-4726-AA93-D0BB0828B4B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3EDB7301-7413-4947-859B-696D09E60473}" type="datetimeFigureOut">
              <a:rPr lang="ar-SA" smtClean="0"/>
              <a:pPr/>
              <a:t>03/11/1433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1C7B636-3FED-4726-AA93-D0BB0828B4BD}"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3EDB7301-7413-4947-859B-696D09E60473}" type="datetimeFigureOut">
              <a:rPr lang="ar-SA" smtClean="0"/>
              <a:pPr/>
              <a:t>03/11/1433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1C7B636-3FED-4726-AA93-D0BB0828B4BD}"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3EDB7301-7413-4947-859B-696D09E60473}" type="datetimeFigureOut">
              <a:rPr lang="ar-SA" smtClean="0"/>
              <a:pPr/>
              <a:t>03/11/1433</a:t>
            </a:fld>
            <a:endParaRPr lang="ar-SA"/>
          </a:p>
        </p:txBody>
      </p:sp>
      <p:sp>
        <p:nvSpPr>
          <p:cNvPr id="7" name="عنصر نائب لرقم الشريحة 6"/>
          <p:cNvSpPr>
            <a:spLocks noGrp="1"/>
          </p:cNvSpPr>
          <p:nvPr>
            <p:ph type="sldNum" sz="quarter" idx="11"/>
          </p:nvPr>
        </p:nvSpPr>
        <p:spPr/>
        <p:txBody>
          <a:bodyPr rtlCol="0"/>
          <a:lstStyle/>
          <a:p>
            <a:fld id="{51C7B636-3FED-4726-AA93-D0BB0828B4BD}"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EDB7301-7413-4947-859B-696D09E60473}" type="datetimeFigureOut">
              <a:rPr lang="ar-SA" smtClean="0"/>
              <a:pPr/>
              <a:t>03/11/1433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1C7B636-3FED-4726-AA93-D0BB0828B4B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3EDB7301-7413-4947-859B-696D09E60473}" type="datetimeFigureOut">
              <a:rPr lang="ar-SA" smtClean="0"/>
              <a:pPr/>
              <a:t>03/11/1433</a:t>
            </a:fld>
            <a:endParaRPr lang="ar-SA"/>
          </a:p>
        </p:txBody>
      </p:sp>
      <p:sp>
        <p:nvSpPr>
          <p:cNvPr id="22" name="عنصر نائب لرقم الشريحة 21"/>
          <p:cNvSpPr>
            <a:spLocks noGrp="1"/>
          </p:cNvSpPr>
          <p:nvPr>
            <p:ph type="sldNum" sz="quarter" idx="15"/>
          </p:nvPr>
        </p:nvSpPr>
        <p:spPr/>
        <p:txBody>
          <a:bodyPr rtlCol="0"/>
          <a:lstStyle/>
          <a:p>
            <a:fld id="{51C7B636-3FED-4726-AA93-D0BB0828B4BD}"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3EDB7301-7413-4947-859B-696D09E60473}" type="datetimeFigureOut">
              <a:rPr lang="ar-SA" smtClean="0"/>
              <a:pPr/>
              <a:t>03/11/1433</a:t>
            </a:fld>
            <a:endParaRPr lang="ar-SA"/>
          </a:p>
        </p:txBody>
      </p:sp>
      <p:sp>
        <p:nvSpPr>
          <p:cNvPr id="18" name="عنصر نائب لرقم الشريحة 17"/>
          <p:cNvSpPr>
            <a:spLocks noGrp="1"/>
          </p:cNvSpPr>
          <p:nvPr>
            <p:ph type="sldNum" sz="quarter" idx="11"/>
          </p:nvPr>
        </p:nvSpPr>
        <p:spPr/>
        <p:txBody>
          <a:bodyPr rtlCol="0"/>
          <a:lstStyle/>
          <a:p>
            <a:fld id="{51C7B636-3FED-4726-AA93-D0BB0828B4BD}"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DB7301-7413-4947-859B-696D09E60473}" type="datetimeFigureOut">
              <a:rPr lang="ar-SA" smtClean="0"/>
              <a:pPr/>
              <a:t>03/11/1433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1C7B636-3FED-4726-AA93-D0BB0828B4B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DB7301-7413-4947-859B-696D09E60473}" type="datetimeFigureOut">
              <a:rPr lang="ar-SA" smtClean="0"/>
              <a:pPr/>
              <a:t>03/11/1433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1C7B636-3FED-4726-AA93-D0BB0828B4B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EDB7301-7413-4947-859B-696D09E60473}" type="datetimeFigureOut">
              <a:rPr lang="ar-SA" smtClean="0"/>
              <a:pPr/>
              <a:t>03/11/1433</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C7B636-3FED-4726-AA93-D0BB0828B4BD}"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428696" y="357166"/>
            <a:ext cx="7715304" cy="5078313"/>
          </a:xfrm>
          <a:prstGeom prst="rect">
            <a:avLst/>
          </a:prstGeom>
          <a:noFill/>
        </p:spPr>
        <p:txBody>
          <a:bodyPr wrap="square" lIns="91440" tIns="45720" rIns="91440" bIns="45720">
            <a:spAutoFit/>
          </a:bodyPr>
          <a:lstStyle/>
          <a:p>
            <a:pPr algn="ctr"/>
            <a:endParaRPr lang="ar-SA"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ctr"/>
            <a:r>
              <a:rPr lang="ar-SA"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التعليم الإلكتروني و التعليم عن بعد</a:t>
            </a:r>
          </a:p>
          <a:p>
            <a:pPr algn="ctr"/>
            <a:endParaRPr lang="ar-SA"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ctr"/>
            <a:endParaRPr lang="ar-SA"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ctr"/>
            <a:endParaRPr lang="ar-SA"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ctr"/>
            <a:r>
              <a:rPr lang="ar-SA"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المحاضرة الأولى</a:t>
            </a:r>
            <a:endParaRPr lang="ar-SA"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9" name="مستطيل 8"/>
          <p:cNvSpPr/>
          <p:nvPr/>
        </p:nvSpPr>
        <p:spPr>
          <a:xfrm>
            <a:off x="785786" y="2000240"/>
            <a:ext cx="8153194" cy="1107996"/>
          </a:xfrm>
          <a:prstGeom prst="rect">
            <a:avLst/>
          </a:prstGeom>
          <a:noFill/>
        </p:spPr>
        <p:txBody>
          <a:bodyPr wrap="none" lIns="91440" tIns="45720" rIns="91440" bIns="45720">
            <a:spAutoFit/>
          </a:bodyPr>
          <a:lstStyle/>
          <a:p>
            <a:pPr algn="ctr"/>
            <a:r>
              <a:rPr lang="ar-SA"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ما هو التعليم الإلكتروني؟؟</a:t>
            </a:r>
            <a:endParaRPr lang="ar-SA"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5" name="مربع نص 4"/>
          <p:cNvSpPr txBox="1"/>
          <p:nvPr/>
        </p:nvSpPr>
        <p:spPr>
          <a:xfrm>
            <a:off x="2357422" y="489981"/>
            <a:ext cx="5286412" cy="4278094"/>
          </a:xfrm>
          <a:prstGeom prst="rect">
            <a:avLst/>
          </a:prstGeom>
          <a:noFill/>
        </p:spPr>
        <p:txBody>
          <a:bodyPr wrap="square" rtlCol="1">
            <a:spAutoFit/>
          </a:bodyPr>
          <a:lstStyle/>
          <a:p>
            <a:pPr algn="ctr"/>
            <a:r>
              <a:rPr lang="ar-SA" sz="2800" b="1" dirty="0" smtClean="0">
                <a:solidFill>
                  <a:schemeClr val="accent3">
                    <a:lumMod val="75000"/>
                  </a:schemeClr>
                </a:solidFill>
              </a:rPr>
              <a:t>التعليم الإلكتروني: </a:t>
            </a:r>
          </a:p>
          <a:p>
            <a:pPr algn="ctr"/>
            <a:endParaRPr lang="ar-SA" sz="2800" b="1" dirty="0" smtClean="0">
              <a:solidFill>
                <a:schemeClr val="accent3">
                  <a:lumMod val="75000"/>
                </a:schemeClr>
              </a:solidFill>
            </a:endParaRPr>
          </a:p>
          <a:p>
            <a:pPr algn="just"/>
            <a:r>
              <a:rPr lang="ar-SA" sz="2400" dirty="0" smtClean="0">
                <a:solidFill>
                  <a:schemeClr val="accent2">
                    <a:lumMod val="50000"/>
                  </a:schemeClr>
                </a:solidFill>
              </a:rPr>
              <a:t>هو تقديم محتوى تعليمي إلكتروني عبر الوسائط المعتمدة على الحاسوب وشبكاته إلى المتعلم بشكل يتيح له إمكانية التفاعل النشط مع هذا المحتوى في المكان والوقت والسرعة التي تناسبه، </a:t>
            </a:r>
            <a:r>
              <a:rPr lang="ar-SA" sz="2400" dirty="0" smtClean="0">
                <a:solidFill>
                  <a:schemeClr val="accent2">
                    <a:lumMod val="50000"/>
                  </a:schemeClr>
                </a:solidFill>
              </a:rPr>
              <a:t>وكذلك </a:t>
            </a:r>
            <a:r>
              <a:rPr lang="ar-SA" sz="2400" dirty="0" smtClean="0">
                <a:solidFill>
                  <a:schemeClr val="accent2">
                    <a:lumMod val="50000"/>
                  </a:schemeClr>
                </a:solidFill>
              </a:rPr>
              <a:t>التفاعل </a:t>
            </a:r>
            <a:r>
              <a:rPr lang="ar-SA" sz="2400" dirty="0" smtClean="0">
                <a:solidFill>
                  <a:schemeClr val="accent2">
                    <a:lumMod val="50000"/>
                  </a:schemeClr>
                </a:solidFill>
              </a:rPr>
              <a:t>مع المعلم والأقران سواء أكان ذلك بصورة متزامنة أم غير متزامنة، </a:t>
            </a:r>
            <a:r>
              <a:rPr lang="ar-SA" sz="2400" dirty="0" smtClean="0">
                <a:solidFill>
                  <a:schemeClr val="accent2">
                    <a:lumMod val="50000"/>
                  </a:schemeClr>
                </a:solidFill>
              </a:rPr>
              <a:t>وكذلك إمكانية </a:t>
            </a:r>
            <a:r>
              <a:rPr lang="ar-SA" sz="2400" dirty="0" smtClean="0">
                <a:solidFill>
                  <a:schemeClr val="accent2">
                    <a:lumMod val="50000"/>
                  </a:schemeClr>
                </a:solidFill>
              </a:rPr>
              <a:t>إتمام هذا التعلم في الوقت والمكان والسرعة التي تناسب ظروفه وقدراته، فضلا عن إمكانية إدارة هذا التعلم إلكترونيا أيضا من خلال تلك الوسائط.</a:t>
            </a:r>
            <a:endParaRPr lang="ar-SA" sz="2400" dirty="0">
              <a:solidFill>
                <a:schemeClr val="accent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500034" y="1428736"/>
            <a:ext cx="8458184" cy="2053590"/>
          </a:xfrm>
        </p:spPr>
        <p:txBody>
          <a:bodyPr>
            <a:normAutofit fontScale="90000"/>
          </a:bodyPr>
          <a:lstStyle/>
          <a:p>
            <a:pPr algn="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sz="2700" dirty="0" smtClean="0"/>
              <a:t>التعليم الإلكتروني                            ”التعليم المرتكز على الطلبة“</a:t>
            </a:r>
            <a:br>
              <a:rPr lang="ar-SA" sz="2700" dirty="0" smtClean="0"/>
            </a:br>
            <a:r>
              <a:rPr lang="ar-SA" sz="2700" dirty="0" smtClean="0"/>
              <a:t/>
            </a:r>
            <a:br>
              <a:rPr lang="ar-SA" sz="2700" dirty="0" smtClean="0"/>
            </a:br>
            <a:r>
              <a:rPr lang="ar-SA" sz="2700" dirty="0" smtClean="0"/>
              <a:t/>
            </a:r>
            <a:br>
              <a:rPr lang="ar-SA" sz="2700" dirty="0" smtClean="0"/>
            </a:br>
            <a:r>
              <a:rPr lang="ar-SA" sz="2700" dirty="0" smtClean="0"/>
              <a:t/>
            </a:r>
            <a:br>
              <a:rPr lang="ar-SA" sz="2700" dirty="0" smtClean="0"/>
            </a:br>
            <a:r>
              <a:rPr lang="ar-SA" sz="2700" dirty="0" smtClean="0"/>
              <a:t/>
            </a:r>
            <a:br>
              <a:rPr lang="ar-SA" sz="2700" dirty="0" smtClean="0"/>
            </a:br>
            <a:r>
              <a:rPr lang="ar-SA" sz="2700" dirty="0" smtClean="0"/>
              <a:t>التعليم التقليدي                            ” التعليم المرتكز على المعلم أو المدرب“</a:t>
            </a:r>
            <a:endParaRPr lang="ar-SA" sz="2700" dirty="0"/>
          </a:p>
        </p:txBody>
      </p:sp>
      <p:sp>
        <p:nvSpPr>
          <p:cNvPr id="5" name="سهم إلى اليسار 4"/>
          <p:cNvSpPr/>
          <p:nvPr/>
        </p:nvSpPr>
        <p:spPr>
          <a:xfrm>
            <a:off x="5357818" y="1285860"/>
            <a:ext cx="1571636" cy="57150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سهم إلى اليسار 5"/>
          <p:cNvSpPr/>
          <p:nvPr/>
        </p:nvSpPr>
        <p:spPr>
          <a:xfrm>
            <a:off x="5572132" y="3000372"/>
            <a:ext cx="1571636" cy="57150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7" name="مستطيل 6"/>
          <p:cNvSpPr/>
          <p:nvPr/>
        </p:nvSpPr>
        <p:spPr>
          <a:xfrm>
            <a:off x="1500166" y="428604"/>
            <a:ext cx="7139190" cy="1323439"/>
          </a:xfrm>
          <a:prstGeom prst="rect">
            <a:avLst/>
          </a:prstGeom>
          <a:noFill/>
        </p:spPr>
        <p:txBody>
          <a:bodyPr wrap="square" lIns="91440" tIns="45720" rIns="91440" bIns="45720">
            <a:spAutoFit/>
          </a:bodyPr>
          <a:lstStyle/>
          <a:p>
            <a:pPr algn="ctr"/>
            <a:r>
              <a:rPr lang="ar-SA" sz="8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التعليم عن بعد</a:t>
            </a:r>
            <a:endParaRPr lang="ar-SA" sz="8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8" name="مستطيل 7"/>
          <p:cNvSpPr/>
          <p:nvPr/>
        </p:nvSpPr>
        <p:spPr>
          <a:xfrm>
            <a:off x="4929190" y="1785926"/>
            <a:ext cx="647934" cy="1323439"/>
          </a:xfrm>
          <a:prstGeom prst="rect">
            <a:avLst/>
          </a:prstGeom>
          <a:noFill/>
        </p:spPr>
        <p:txBody>
          <a:bodyPr wrap="none" lIns="91440" tIns="45720" rIns="91440" bIns="45720">
            <a:spAutoFit/>
          </a:bodyPr>
          <a:lstStyle/>
          <a:p>
            <a:pPr algn="ctr"/>
            <a:r>
              <a:rPr lang="ar-SA" sz="8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و</a:t>
            </a:r>
            <a:endParaRPr lang="ar-SA" sz="8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9" name="مستطيل 8"/>
          <p:cNvSpPr/>
          <p:nvPr/>
        </p:nvSpPr>
        <p:spPr>
          <a:xfrm>
            <a:off x="2571736" y="3357562"/>
            <a:ext cx="5000088" cy="1323439"/>
          </a:xfrm>
          <a:prstGeom prst="rect">
            <a:avLst/>
          </a:prstGeom>
          <a:noFill/>
        </p:spPr>
        <p:txBody>
          <a:bodyPr wrap="none" lIns="91440" tIns="45720" rIns="91440" bIns="45720">
            <a:spAutoFit/>
          </a:bodyPr>
          <a:lstStyle/>
          <a:p>
            <a:pPr algn="ctr"/>
            <a:r>
              <a:rPr lang="ar-SA" sz="8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التعليم المفتوح</a:t>
            </a:r>
            <a:endParaRPr lang="ar-SA" sz="8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3"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
                                        <p:tgtEl>
                                          <p:spTgt spid="8"/>
                                        </p:tgtEl>
                                      </p:cBhvr>
                                    </p:animEffect>
                                    <p:anim calcmode="lin" valueType="num">
                                      <p:cBhvr>
                                        <p:cTn id="14" dur="400" fill="hold"/>
                                        <p:tgtEl>
                                          <p:spTgt spid="8"/>
                                        </p:tgtEl>
                                        <p:attrNameLst>
                                          <p:attrName>ppt_x</p:attrName>
                                        </p:attrNameLst>
                                      </p:cBhvr>
                                      <p:tavLst>
                                        <p:tav tm="0">
                                          <p:val>
                                            <p:strVal val="#ppt_x"/>
                                          </p:val>
                                        </p:tav>
                                        <p:tav tm="100000">
                                          <p:val>
                                            <p:strVal val="#ppt_x"/>
                                          </p:val>
                                        </p:tav>
                                      </p:tavLst>
                                    </p:anim>
                                    <p:anim calcmode="lin" valueType="num">
                                      <p:cBhvr>
                                        <p:cTn id="15" dur="400" fill="hold"/>
                                        <p:tgtEl>
                                          <p:spTgt spid="8"/>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1820118" y="404664"/>
            <a:ext cx="7072362" cy="4647426"/>
          </a:xfrm>
          <a:prstGeom prst="rect">
            <a:avLst/>
          </a:prstGeom>
          <a:noFill/>
        </p:spPr>
        <p:txBody>
          <a:bodyPr wrap="square" rtlCol="1">
            <a:spAutoFit/>
          </a:bodyPr>
          <a:lstStyle/>
          <a:p>
            <a:pPr algn="ctr"/>
            <a:r>
              <a:rPr lang="ar-SA" sz="3200" b="1" dirty="0" smtClean="0">
                <a:solidFill>
                  <a:srgbClr val="993300"/>
                </a:solidFill>
              </a:rPr>
              <a:t>التعليم عن بعد :-</a:t>
            </a:r>
          </a:p>
          <a:p>
            <a:endParaRPr lang="ar-SA" sz="2400" b="1" dirty="0" smtClean="0">
              <a:solidFill>
                <a:srgbClr val="993300"/>
              </a:solidFill>
            </a:endParaRPr>
          </a:p>
          <a:p>
            <a:pPr algn="just"/>
            <a:r>
              <a:rPr lang="ar-SA" sz="2800" b="1" dirty="0" smtClean="0">
                <a:solidFill>
                  <a:schemeClr val="accent5">
                    <a:lumMod val="50000"/>
                  </a:schemeClr>
                </a:solidFill>
              </a:rPr>
              <a:t>هو أي عملية  تعليمية يدار فيها أنشطة التدريس أو جميعها من شخص ما منفصل مكانيا، أو زمانياً عن المتعلم  وغالبا –أو دائما – ما يكون التواصل ما بين المعلمين و المتعلمين من خلال وسيلة مطبوعة  أو إلكترونية. وفي التعلم عن بعد لا توجد فصول تدريسية، ولا يوجد تفاعل ما بين المعلم والطلاب إلا عندما يريد الطالب الحصول على الكتب والمحتويات التعليمية وعندما يريد التقدم للامتحان.</a:t>
            </a:r>
          </a:p>
          <a:p>
            <a:endParaRPr lang="ar-SA" sz="2400" b="1" dirty="0">
              <a:solidFill>
                <a:srgbClr val="993300"/>
              </a:solidFill>
            </a:endParaRPr>
          </a:p>
          <a:p>
            <a:endParaRPr lang="ar-SA" sz="2000" b="1" dirty="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grpId="0" nodeType="clickEffect">
                                  <p:stCondLst>
                                    <p:cond delay="0"/>
                                  </p:stCondLst>
                                  <p:childTnLst>
                                    <p:set>
                                      <p:cBhvr override="childStyle">
                                        <p:cTn id="6" dur="indefinite"/>
                                        <p:tgtEl>
                                          <p:spTgt spid="3"/>
                                        </p:tgtEl>
                                        <p:attrNameLst>
                                          <p:attrName>style.fontStyle</p:attrName>
                                        </p:attrNameLst>
                                      </p:cBhvr>
                                      <p:to>
                                        <p:strVal val="normal"/>
                                      </p:to>
                                    </p:set>
                                    <p:set>
                                      <p:cBhvr override="childStyle">
                                        <p:cTn id="7" dur="indefinite"/>
                                        <p:tgtEl>
                                          <p:spTgt spid="3"/>
                                        </p:tgtEl>
                                        <p:attrNameLst>
                                          <p:attrName>style.fontWeight</p:attrName>
                                        </p:attrNameLst>
                                      </p:cBhvr>
                                      <p:to>
                                        <p:strVal val="bold"/>
                                      </p:to>
                                    </p:set>
                                    <p:set>
                                      <p:cBhvr override="childStyle">
                                        <p:cTn id="8" dur="indefinite"/>
                                        <p:tgtEl>
                                          <p:spTgt spid="3"/>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1849944" y="692696"/>
            <a:ext cx="7072362" cy="3477875"/>
          </a:xfrm>
          <a:prstGeom prst="rect">
            <a:avLst/>
          </a:prstGeom>
          <a:noFill/>
        </p:spPr>
        <p:txBody>
          <a:bodyPr wrap="square" rtlCol="1">
            <a:spAutoFit/>
          </a:bodyPr>
          <a:lstStyle/>
          <a:p>
            <a:endParaRPr lang="ar-SA" sz="2400" b="1" dirty="0">
              <a:solidFill>
                <a:srgbClr val="993300"/>
              </a:solidFill>
            </a:endParaRPr>
          </a:p>
          <a:p>
            <a:pPr algn="ctr"/>
            <a:r>
              <a:rPr lang="ar-SA" sz="3200" b="1" dirty="0" smtClean="0">
                <a:solidFill>
                  <a:srgbClr val="993300"/>
                </a:solidFill>
              </a:rPr>
              <a:t>التعليم المفتوح :-</a:t>
            </a:r>
          </a:p>
          <a:p>
            <a:endParaRPr lang="ar-SA" sz="2400" b="1" dirty="0" smtClean="0">
              <a:solidFill>
                <a:srgbClr val="993300"/>
              </a:solidFill>
            </a:endParaRPr>
          </a:p>
          <a:p>
            <a:pPr algn="just"/>
            <a:r>
              <a:rPr lang="ar-SA" sz="2800" b="1" dirty="0" smtClean="0">
                <a:solidFill>
                  <a:schemeClr val="accent5">
                    <a:lumMod val="50000"/>
                  </a:schemeClr>
                </a:solidFill>
              </a:rPr>
              <a:t>في هذا النوع من التعليم غالبا ما يوجد بعض الفصول التدريسية و لكن الطلاب غير مجبرين على حضور جميعها، و بعض الجامعات تطلب من طلابها حضور من 20 إلى 25 </a:t>
            </a:r>
            <a:r>
              <a:rPr lang="en-US" sz="2800" b="1" dirty="0" smtClean="0">
                <a:solidFill>
                  <a:schemeClr val="accent5">
                    <a:lumMod val="50000"/>
                  </a:schemeClr>
                </a:solidFill>
              </a:rPr>
              <a:t>%</a:t>
            </a:r>
            <a:r>
              <a:rPr lang="ar-SA" sz="2800" b="1" dirty="0" smtClean="0">
                <a:solidFill>
                  <a:schemeClr val="accent5">
                    <a:lumMod val="50000"/>
                  </a:schemeClr>
                </a:solidFill>
              </a:rPr>
              <a:t>  من تلك المحاضرات، وعادة ما يوجد معلم لكل مقرر، حيث يتم التفاعل بينه وبين طلابه في هذه الفصول، أو في مكتبه.</a:t>
            </a:r>
            <a:endParaRPr lang="ar-SA" sz="2800" b="1" dirty="0">
              <a:solidFill>
                <a:schemeClr val="accent5">
                  <a:lumMod val="50000"/>
                </a:schemeClr>
              </a:solidFill>
            </a:endParaRPr>
          </a:p>
        </p:txBody>
      </p:sp>
    </p:spTree>
    <p:extLst>
      <p:ext uri="{BB962C8B-B14F-4D97-AF65-F5344CB8AC3E}">
        <p14:creationId xmlns:p14="http://schemas.microsoft.com/office/powerpoint/2010/main" val="396743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grpId="0" nodeType="clickEffect">
                                  <p:stCondLst>
                                    <p:cond delay="0"/>
                                  </p:stCondLst>
                                  <p:childTnLst>
                                    <p:set>
                                      <p:cBhvr override="childStyle">
                                        <p:cTn id="6" dur="indefinite"/>
                                        <p:tgtEl>
                                          <p:spTgt spid="3"/>
                                        </p:tgtEl>
                                        <p:attrNameLst>
                                          <p:attrName>style.fontStyle</p:attrName>
                                        </p:attrNameLst>
                                      </p:cBhvr>
                                      <p:to>
                                        <p:strVal val="normal"/>
                                      </p:to>
                                    </p:set>
                                    <p:set>
                                      <p:cBhvr override="childStyle">
                                        <p:cTn id="7" dur="indefinite"/>
                                        <p:tgtEl>
                                          <p:spTgt spid="3"/>
                                        </p:tgtEl>
                                        <p:attrNameLst>
                                          <p:attrName>style.fontWeight</p:attrName>
                                        </p:attrNameLst>
                                      </p:cBhvr>
                                      <p:to>
                                        <p:strVal val="bold"/>
                                      </p:to>
                                    </p:set>
                                    <p:set>
                                      <p:cBhvr override="childStyle">
                                        <p:cTn id="8" dur="indefinite"/>
                                        <p:tgtEl>
                                          <p:spTgt spid="3"/>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1871725" y="2492896"/>
            <a:ext cx="7072362" cy="1714512"/>
          </a:xfrm>
        </p:spPr>
        <p:txBody>
          <a:bodyPr>
            <a:noAutofit/>
          </a:bodyPr>
          <a:lstStyle/>
          <a:p>
            <a:pPr algn="just"/>
            <a:r>
              <a:rPr lang="ar-SA" sz="5400" dirty="0" smtClean="0">
                <a:solidFill>
                  <a:schemeClr val="bg2">
                    <a:lumMod val="40000"/>
                    <a:lumOff val="60000"/>
                  </a:schemeClr>
                </a:solidFill>
              </a:rPr>
              <a:t>هل هناك علاقة بين التعليم الإلكتروني و التعليم عن بعد و التعليم المفتوح؟</a:t>
            </a:r>
            <a:endParaRPr lang="ar-SA" sz="5400" dirty="0">
              <a:solidFill>
                <a:schemeClr val="bg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grpId="0" nodeType="clickEffect">
                                  <p:stCondLst>
                                    <p:cond delay="0"/>
                                  </p:stCondLst>
                                  <p:childTnLst>
                                    <p:set>
                                      <p:cBhvr>
                                        <p:cTn id="6" dur="1000">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amond(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1928794" y="1785926"/>
            <a:ext cx="7215206" cy="1754326"/>
          </a:xfrm>
          <a:prstGeom prst="rect">
            <a:avLst/>
          </a:prstGeom>
          <a:noFill/>
        </p:spPr>
        <p:txBody>
          <a:bodyPr wrap="square" lIns="91440" tIns="45720" rIns="91440" bIns="45720">
            <a:spAutoFit/>
          </a:bodyPr>
          <a:lstStyle/>
          <a:p>
            <a:pPr algn="ctr"/>
            <a:r>
              <a:rPr lang="ar-SA"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مصطلحات هامة في التعليم الإلكتروني</a:t>
            </a:r>
            <a:endParaRPr lang="ar-SA"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
                                        <p:tgtEl>
                                          <p:spTgt spid="6"/>
                                        </p:tgtEl>
                                      </p:cBhvr>
                                    </p:animEffect>
                                    <p:anim calcmode="lin" valueType="num">
                                      <p:cBhvr>
                                        <p:cTn id="8" dur="400" fill="hold"/>
                                        <p:tgtEl>
                                          <p:spTgt spid="6"/>
                                        </p:tgtEl>
                                        <p:attrNameLst>
                                          <p:attrName>ppt_x</p:attrName>
                                        </p:attrNameLst>
                                      </p:cBhvr>
                                      <p:tavLst>
                                        <p:tav tm="0">
                                          <p:val>
                                            <p:strVal val="#ppt_x"/>
                                          </p:val>
                                        </p:tav>
                                        <p:tav tm="100000">
                                          <p:val>
                                            <p:strVal val="#ppt_x"/>
                                          </p:val>
                                        </p:tav>
                                      </p:tavLst>
                                    </p:anim>
                                    <p:anim calcmode="lin" valueType="num">
                                      <p:cBhvr>
                                        <p:cTn id="9" dur="400" fill="hold"/>
                                        <p:tgtEl>
                                          <p:spTgt spid="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2143108" y="428604"/>
            <a:ext cx="6172200" cy="2571768"/>
          </a:xfrm>
        </p:spPr>
        <p:txBody>
          <a:bodyPr anchor="t">
            <a:normAutofit fontScale="90000"/>
          </a:bodyPr>
          <a:lstStyle/>
          <a:p>
            <a:pPr marL="514350" indent="-514350" algn="r">
              <a:buFont typeface="Wingdings" pitchFamily="2" charset="2"/>
              <a:buChar char="q"/>
            </a:pPr>
            <a:r>
              <a:rPr lang="ar-SA" dirty="0" smtClean="0">
                <a:solidFill>
                  <a:schemeClr val="accent4">
                    <a:lumMod val="75000"/>
                  </a:schemeClr>
                </a:solidFill>
              </a:rPr>
              <a:t>نظم إدارة التعليم (منصات التعليم الإلكترونية):-</a:t>
            </a:r>
            <a:br>
              <a:rPr lang="ar-SA" dirty="0" smtClean="0">
                <a:solidFill>
                  <a:schemeClr val="accent4">
                    <a:lumMod val="75000"/>
                  </a:schemeClr>
                </a:solidFill>
              </a:rPr>
            </a:br>
            <a:r>
              <a:rPr lang="ar-SA" sz="2000" dirty="0" smtClean="0">
                <a:solidFill>
                  <a:schemeClr val="accent2">
                    <a:lumMod val="50000"/>
                  </a:schemeClr>
                </a:solidFill>
              </a:rPr>
              <a:t>هي برمجيات إدارة نشاطات التعلم و التعليم , من حيث المقررات  و التفاعل و التدريبات و التمارين .و يوجد مفاهيم قريبة من أنظمة إدارة التعليم مع بعض الاختلافات اليسيرة:-</a:t>
            </a:r>
            <a:br>
              <a:rPr lang="ar-SA" sz="2000" dirty="0" smtClean="0">
                <a:solidFill>
                  <a:schemeClr val="accent2">
                    <a:lumMod val="50000"/>
                  </a:schemeClr>
                </a:solidFill>
              </a:rPr>
            </a:br>
            <a:r>
              <a:rPr lang="ar-SA" sz="2000" dirty="0" smtClean="0">
                <a:solidFill>
                  <a:schemeClr val="accent2">
                    <a:lumMod val="50000"/>
                  </a:schemeClr>
                </a:solidFill>
              </a:rPr>
              <a:t>- أنظمة إدارة المقررات (</a:t>
            </a:r>
            <a:r>
              <a:rPr lang="en-US" sz="2000" dirty="0" smtClean="0">
                <a:solidFill>
                  <a:schemeClr val="accent2">
                    <a:lumMod val="50000"/>
                  </a:schemeClr>
                </a:solidFill>
              </a:rPr>
              <a:t>CMS</a:t>
            </a:r>
            <a:r>
              <a:rPr lang="ar-SA" sz="2000" dirty="0" smtClean="0">
                <a:solidFill>
                  <a:schemeClr val="accent2">
                    <a:lumMod val="50000"/>
                  </a:schemeClr>
                </a:solidFill>
              </a:rPr>
              <a:t>).</a:t>
            </a:r>
            <a:br>
              <a:rPr lang="ar-SA" sz="2000" dirty="0" smtClean="0">
                <a:solidFill>
                  <a:schemeClr val="accent2">
                    <a:lumMod val="50000"/>
                  </a:schemeClr>
                </a:solidFill>
              </a:rPr>
            </a:br>
            <a:r>
              <a:rPr lang="ar-SA" sz="2000" dirty="0" smtClean="0">
                <a:solidFill>
                  <a:schemeClr val="accent2">
                    <a:lumMod val="50000"/>
                  </a:schemeClr>
                </a:solidFill>
              </a:rPr>
              <a:t>- أنظمة إدارة محتويات التعليم (</a:t>
            </a:r>
            <a:r>
              <a:rPr lang="en-US" sz="2000" dirty="0" smtClean="0">
                <a:solidFill>
                  <a:schemeClr val="accent2">
                    <a:lumMod val="50000"/>
                  </a:schemeClr>
                </a:solidFill>
              </a:rPr>
              <a:t>LCMS</a:t>
            </a:r>
            <a:r>
              <a:rPr lang="ar-SA" sz="2000" dirty="0" smtClean="0">
                <a:solidFill>
                  <a:schemeClr val="accent2">
                    <a:lumMod val="50000"/>
                  </a:schemeClr>
                </a:solidFill>
              </a:rPr>
              <a:t>).</a:t>
            </a:r>
            <a:br>
              <a:rPr lang="ar-SA" sz="2000" dirty="0" smtClean="0">
                <a:solidFill>
                  <a:schemeClr val="accent2">
                    <a:lumMod val="50000"/>
                  </a:schemeClr>
                </a:solidFill>
              </a:rPr>
            </a:br>
            <a:r>
              <a:rPr lang="ar-SA" sz="2000" dirty="0" smtClean="0">
                <a:solidFill>
                  <a:schemeClr val="accent2">
                    <a:lumMod val="50000"/>
                  </a:schemeClr>
                </a:solidFill>
              </a:rPr>
              <a:t>- منصات التعليم الإلكترونية(</a:t>
            </a:r>
            <a:r>
              <a:rPr lang="en-US" sz="2000" dirty="0" smtClean="0">
                <a:solidFill>
                  <a:schemeClr val="accent2">
                    <a:lumMod val="50000"/>
                  </a:schemeClr>
                </a:solidFill>
              </a:rPr>
              <a:t>E_LEARNING PLATFORM</a:t>
            </a:r>
            <a:r>
              <a:rPr lang="ar-SA" sz="2000" dirty="0" smtClean="0">
                <a:solidFill>
                  <a:schemeClr val="accent2">
                    <a:lumMod val="50000"/>
                  </a:schemeClr>
                </a:solidFill>
              </a:rPr>
              <a:t>).</a:t>
            </a:r>
            <a:br>
              <a:rPr lang="ar-SA" sz="2000" dirty="0" smtClean="0">
                <a:solidFill>
                  <a:schemeClr val="accent2">
                    <a:lumMod val="50000"/>
                  </a:schemeClr>
                </a:solidFill>
              </a:rPr>
            </a:br>
            <a:endParaRPr lang="ar-SA" dirty="0">
              <a:solidFill>
                <a:schemeClr val="accent2">
                  <a:lumMod val="50000"/>
                </a:schemeClr>
              </a:solidFill>
            </a:endParaRPr>
          </a:p>
        </p:txBody>
      </p:sp>
      <p:sp>
        <p:nvSpPr>
          <p:cNvPr id="5" name="عنوان فرعي 4"/>
          <p:cNvSpPr>
            <a:spLocks noGrp="1"/>
          </p:cNvSpPr>
          <p:nvPr>
            <p:ph type="subTitle" idx="1"/>
          </p:nvPr>
        </p:nvSpPr>
        <p:spPr>
          <a:xfrm>
            <a:off x="2339752" y="2852936"/>
            <a:ext cx="6172200" cy="2588732"/>
          </a:xfrm>
        </p:spPr>
        <p:txBody>
          <a:bodyPr>
            <a:normAutofit/>
          </a:bodyPr>
          <a:lstStyle/>
          <a:p>
            <a:pPr algn="r">
              <a:buClr>
                <a:schemeClr val="accent4">
                  <a:lumMod val="75000"/>
                </a:schemeClr>
              </a:buClr>
              <a:buFont typeface="Wingdings" pitchFamily="2" charset="2"/>
              <a:buChar char="q"/>
            </a:pPr>
            <a:r>
              <a:rPr lang="ar-SA" sz="3600" dirty="0" smtClean="0">
                <a:solidFill>
                  <a:schemeClr val="accent4">
                    <a:lumMod val="75000"/>
                  </a:schemeClr>
                </a:solidFill>
              </a:rPr>
              <a:t> </a:t>
            </a:r>
            <a:r>
              <a:rPr lang="ar-SA" sz="2800" dirty="0" smtClean="0">
                <a:solidFill>
                  <a:schemeClr val="accent4">
                    <a:lumMod val="75000"/>
                  </a:schemeClr>
                </a:solidFill>
              </a:rPr>
              <a:t>المقررات الإلكترونية (</a:t>
            </a:r>
            <a:r>
              <a:rPr lang="en-US" sz="2800" dirty="0" smtClean="0">
                <a:solidFill>
                  <a:schemeClr val="accent4">
                    <a:lumMod val="75000"/>
                  </a:schemeClr>
                </a:solidFill>
              </a:rPr>
              <a:t>E-COURSES</a:t>
            </a:r>
            <a:r>
              <a:rPr lang="ar-SA" sz="2800" dirty="0" smtClean="0">
                <a:solidFill>
                  <a:schemeClr val="accent4">
                    <a:lumMod val="75000"/>
                  </a:schemeClr>
                </a:solidFill>
              </a:rPr>
              <a:t>):-</a:t>
            </a:r>
          </a:p>
          <a:p>
            <a:pPr algn="r">
              <a:buClr>
                <a:schemeClr val="accent4">
                  <a:lumMod val="75000"/>
                </a:schemeClr>
              </a:buClr>
            </a:pPr>
            <a:r>
              <a:rPr lang="ar-SA" dirty="0" smtClean="0">
                <a:solidFill>
                  <a:schemeClr val="accent2">
                    <a:lumMod val="50000"/>
                  </a:schemeClr>
                </a:solidFill>
              </a:rPr>
              <a:t>       هي المحتويات و الأنشطة الإلكترونية التعليمية التي تمثل كل المقرر الجامعي المعتمد أو بعضا منه و يتلقاها المتعلم عبر الإنترنت.و لها أنواع :-</a:t>
            </a:r>
          </a:p>
          <a:p>
            <a:pPr algn="r">
              <a:buClr>
                <a:schemeClr val="accent4">
                  <a:lumMod val="75000"/>
                </a:schemeClr>
              </a:buClr>
              <a:buFont typeface="Arial" pitchFamily="34" charset="0"/>
              <a:buChar char="•"/>
            </a:pPr>
            <a:r>
              <a:rPr lang="ar-SA" dirty="0" smtClean="0">
                <a:solidFill>
                  <a:schemeClr val="accent2">
                    <a:lumMod val="50000"/>
                  </a:schemeClr>
                </a:solidFill>
              </a:rPr>
              <a:t>المقررات الإلكترونية المساندة.</a:t>
            </a:r>
          </a:p>
          <a:p>
            <a:pPr algn="r">
              <a:buClr>
                <a:schemeClr val="accent4">
                  <a:lumMod val="75000"/>
                </a:schemeClr>
              </a:buClr>
              <a:buFont typeface="Arial" pitchFamily="34" charset="0"/>
              <a:buChar char="•"/>
            </a:pPr>
            <a:r>
              <a:rPr lang="ar-SA" dirty="0" smtClean="0">
                <a:solidFill>
                  <a:schemeClr val="accent2">
                    <a:lumMod val="50000"/>
                  </a:schemeClr>
                </a:solidFill>
              </a:rPr>
              <a:t>المقررات الإلكترونية المباشرة.</a:t>
            </a:r>
          </a:p>
          <a:p>
            <a:pPr algn="r">
              <a:buClr>
                <a:schemeClr val="accent4">
                  <a:lumMod val="75000"/>
                </a:schemeClr>
              </a:buClr>
              <a:buFont typeface="Arial" pitchFamily="34" charset="0"/>
              <a:buChar char="•"/>
            </a:pPr>
            <a:r>
              <a:rPr lang="ar-SA" dirty="0" smtClean="0">
                <a:solidFill>
                  <a:schemeClr val="accent2">
                    <a:lumMod val="50000"/>
                  </a:schemeClr>
                </a:solidFill>
              </a:rPr>
              <a:t>المقررات الإلكترونية المدمجة.</a:t>
            </a:r>
          </a:p>
          <a:p>
            <a:pPr algn="r">
              <a:buClr>
                <a:schemeClr val="accent4">
                  <a:lumMod val="75000"/>
                </a:schemeClr>
              </a:buClr>
              <a:buFont typeface="Arial" pitchFamily="34" charset="0"/>
              <a:buChar char="•"/>
            </a:pPr>
            <a:endParaRPr lang="ar-SA" dirty="0" smtClean="0">
              <a:solidFill>
                <a:schemeClr val="accent3">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4)">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heel(4)">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heel(4)">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heel(4)">
                                      <p:cBhvr>
                                        <p:cTn id="27" dur="2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heel(4)">
                                      <p:cBhvr>
                                        <p:cTn id="3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4" name="عنوان 3"/>
          <p:cNvSpPr>
            <a:spLocks noGrp="1"/>
          </p:cNvSpPr>
          <p:nvPr>
            <p:ph type="title"/>
          </p:nvPr>
        </p:nvSpPr>
        <p:spPr>
          <a:xfrm>
            <a:off x="2143108" y="785794"/>
            <a:ext cx="6172200" cy="2053590"/>
          </a:xfrm>
        </p:spPr>
        <p:txBody>
          <a:bodyPr>
            <a:normAutofit/>
          </a:bodyPr>
          <a:lstStyle/>
          <a:p>
            <a:pPr algn="r"/>
            <a:r>
              <a:rPr lang="ar-SA" sz="5400" dirty="0" smtClean="0">
                <a:solidFill>
                  <a:schemeClr val="accent1">
                    <a:lumMod val="60000"/>
                    <a:lumOff val="40000"/>
                  </a:schemeClr>
                </a:solidFill>
              </a:rPr>
              <a:t>مراحل التعليم </a:t>
            </a:r>
            <a:r>
              <a:rPr lang="ar-SA" sz="5400" dirty="0" smtClean="0">
                <a:solidFill>
                  <a:schemeClr val="accent1">
                    <a:lumMod val="60000"/>
                    <a:lumOff val="40000"/>
                  </a:schemeClr>
                </a:solidFill>
              </a:rPr>
              <a:t>الإلكتروني</a:t>
            </a:r>
            <a:endParaRPr lang="ar-SA" sz="5400" dirty="0">
              <a:solidFill>
                <a:schemeClr val="accent1">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2195736" y="1052735"/>
            <a:ext cx="6238476" cy="4185761"/>
          </a:xfrm>
          <a:prstGeom prst="rect">
            <a:avLst/>
          </a:prstGeom>
          <a:noFill/>
        </p:spPr>
        <p:txBody>
          <a:bodyPr wrap="square" rtlCol="1">
            <a:spAutoFit/>
          </a:bodyPr>
          <a:lstStyle/>
          <a:p>
            <a:r>
              <a:rPr lang="ar-SA" sz="2800" b="1" u="sng" dirty="0" smtClean="0">
                <a:solidFill>
                  <a:schemeClr val="accent1">
                    <a:lumMod val="50000"/>
                  </a:schemeClr>
                </a:solidFill>
              </a:rPr>
              <a:t>المرحلة الأولى، قبل عام 1983 م:</a:t>
            </a:r>
          </a:p>
          <a:p>
            <a:r>
              <a:rPr lang="ar-SA" sz="2400" dirty="0" smtClean="0">
                <a:solidFill>
                  <a:schemeClr val="accent6">
                    <a:lumMod val="50000"/>
                  </a:schemeClr>
                </a:solidFill>
              </a:rPr>
              <a:t>عصر المعلم التقليدي حيث كان الاتصال بين المعلم والطالب في قاعة الدرس حسب جدول دراسي محدد.</a:t>
            </a:r>
          </a:p>
          <a:p>
            <a:endParaRPr lang="ar-SA" dirty="0" smtClean="0"/>
          </a:p>
          <a:p>
            <a:r>
              <a:rPr lang="ar-SA" sz="2800" b="1" u="sng" dirty="0" smtClean="0">
                <a:solidFill>
                  <a:schemeClr val="accent1">
                    <a:lumMod val="50000"/>
                  </a:schemeClr>
                </a:solidFill>
              </a:rPr>
              <a:t>المرحلة الثانية، 1984م-1993م:</a:t>
            </a:r>
          </a:p>
          <a:p>
            <a:r>
              <a:rPr lang="ar-SA" sz="2400" dirty="0" smtClean="0">
                <a:solidFill>
                  <a:schemeClr val="accent6">
                    <a:lumMod val="50000"/>
                  </a:schemeClr>
                </a:solidFill>
              </a:rPr>
              <a:t>عصر الوسائط المتعددة حيث استخدمت فيها أنظمة تشغيل كالنوافذ والماكنتوش  الأقراص الممغنطة كأدوات رئيسية لتطوير التعليم.</a:t>
            </a:r>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2571736" y="1285860"/>
            <a:ext cx="5429288" cy="2616101"/>
          </a:xfrm>
          <a:prstGeom prst="rect">
            <a:avLst/>
          </a:prstGeom>
          <a:noFill/>
        </p:spPr>
        <p:txBody>
          <a:bodyPr wrap="square" rtlCol="1">
            <a:spAutoFit/>
          </a:bodyPr>
          <a:lstStyle/>
          <a:p>
            <a:r>
              <a:rPr lang="ar-SA" sz="2800" b="1" u="sng" dirty="0" smtClean="0">
                <a:solidFill>
                  <a:schemeClr val="accent1">
                    <a:lumMod val="50000"/>
                  </a:schemeClr>
                </a:solidFill>
              </a:rPr>
              <a:t>المرحلة الثالثة،  1993م-2000م:</a:t>
            </a:r>
          </a:p>
          <a:p>
            <a:r>
              <a:rPr lang="ar-SA" sz="2400" dirty="0" smtClean="0">
                <a:solidFill>
                  <a:schemeClr val="accent6">
                    <a:lumMod val="50000"/>
                  </a:schemeClr>
                </a:solidFill>
              </a:rPr>
              <a:t>ظهور الشبكة العالمية للمعلومات ”الانترنت“.</a:t>
            </a:r>
          </a:p>
          <a:p>
            <a:endParaRPr lang="ar-SA" dirty="0" smtClean="0"/>
          </a:p>
          <a:p>
            <a:r>
              <a:rPr lang="ar-SA" sz="2800" b="1" u="sng" dirty="0" smtClean="0">
                <a:solidFill>
                  <a:schemeClr val="accent1">
                    <a:lumMod val="50000"/>
                  </a:schemeClr>
                </a:solidFill>
              </a:rPr>
              <a:t>المرحلة الرابعة، 2001م- و ما بعدها:</a:t>
            </a:r>
          </a:p>
          <a:p>
            <a:r>
              <a:rPr lang="ar-SA" sz="2400" dirty="0" smtClean="0">
                <a:solidFill>
                  <a:schemeClr val="accent6">
                    <a:lumMod val="50000"/>
                  </a:schemeClr>
                </a:solidFill>
              </a:rPr>
              <a:t>الجيل الثاني للشبكة العالمية للمعلومات، حيث أصبح تصميم المواقع أكثر تقدما.</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3"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
                                        <p:tgtEl>
                                          <p:spTgt spid="3">
                                            <p:txEl>
                                              <p:pRg st="0" end="0"/>
                                            </p:txEl>
                                          </p:spTgt>
                                        </p:tgtEl>
                                      </p:cBhvr>
                                    </p:animEffect>
                                    <p:anim calcmode="lin" valueType="num">
                                      <p:cBhvr>
                                        <p:cTn id="16"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0" presetID="43" presetClass="entr" presetSubtype="0"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
                                        <p:tgtEl>
                                          <p:spTgt spid="3">
                                            <p:txEl>
                                              <p:pRg st="1" end="1"/>
                                            </p:txEl>
                                          </p:spTgt>
                                        </p:tgtEl>
                                      </p:cBhvr>
                                    </p:animEffect>
                                    <p:anim calcmode="lin" valueType="num">
                                      <p:cBhvr>
                                        <p:cTn id="23"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5"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6"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7" presetID="43"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
                                        <p:tgtEl>
                                          <p:spTgt spid="3">
                                            <p:txEl>
                                              <p:pRg st="3" end="3"/>
                                            </p:txEl>
                                          </p:spTgt>
                                        </p:tgtEl>
                                      </p:cBhvr>
                                    </p:animEffect>
                                    <p:anim calcmode="lin" valueType="num">
                                      <p:cBhvr>
                                        <p:cTn id="30"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2"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3"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4" presetID="43"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
                                        <p:tgtEl>
                                          <p:spTgt spid="3">
                                            <p:txEl>
                                              <p:pRg st="4" end="4"/>
                                            </p:txEl>
                                          </p:spTgt>
                                        </p:tgtEl>
                                      </p:cBhvr>
                                    </p:animEffect>
                                    <p:anim calcmode="lin" valueType="num">
                                      <p:cBhvr>
                                        <p:cTn id="37"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39"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0"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2360240" y="1519426"/>
            <a:ext cx="6172200" cy="2053590"/>
          </a:xfrm>
        </p:spPr>
        <p:txBody>
          <a:bodyPr>
            <a:normAutofit/>
          </a:bodyPr>
          <a:lstStyle/>
          <a:p>
            <a:r>
              <a:rPr lang="ar-SA" sz="5400" dirty="0" smtClean="0">
                <a:solidFill>
                  <a:schemeClr val="accent1">
                    <a:lumMod val="60000"/>
                    <a:lumOff val="40000"/>
                  </a:schemeClr>
                </a:solidFill>
              </a:rPr>
              <a:t>متطلبات التعليم الإلكتروني</a:t>
            </a:r>
            <a:endParaRPr lang="ar-SA" sz="5400" dirty="0">
              <a:solidFill>
                <a:schemeClr val="accent1">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1979712" y="1484784"/>
            <a:ext cx="6624736" cy="2677656"/>
          </a:xfrm>
          <a:prstGeom prst="rect">
            <a:avLst/>
          </a:prstGeom>
          <a:noFill/>
        </p:spPr>
        <p:txBody>
          <a:bodyPr wrap="square" rtlCol="1">
            <a:spAutoFit/>
          </a:bodyPr>
          <a:lstStyle/>
          <a:p>
            <a:pPr algn="just"/>
            <a:r>
              <a:rPr lang="ar-SA" sz="2400" b="1" dirty="0" smtClean="0">
                <a:solidFill>
                  <a:schemeClr val="accent2">
                    <a:lumMod val="50000"/>
                  </a:schemeClr>
                </a:solidFill>
              </a:rPr>
              <a:t>لكي ينجح التعليم الإلكتروني فإنه يحتاج إلى متطلبات وشروط ضرورية، منها:</a:t>
            </a:r>
          </a:p>
          <a:p>
            <a:pPr algn="just">
              <a:buFont typeface="Wingdings" pitchFamily="2" charset="2"/>
              <a:buChar char="v"/>
            </a:pPr>
            <a:r>
              <a:rPr lang="ar-SA" sz="2400" b="1" dirty="0" smtClean="0">
                <a:solidFill>
                  <a:schemeClr val="accent2">
                    <a:lumMod val="50000"/>
                  </a:schemeClr>
                </a:solidFill>
              </a:rPr>
              <a:t>خطط واضحة تبين كيفية دمج التعليم الإلكتروني، ومراحله وميزانياته.</a:t>
            </a:r>
          </a:p>
          <a:p>
            <a:pPr algn="just">
              <a:buFont typeface="Wingdings" pitchFamily="2" charset="2"/>
              <a:buChar char="v"/>
            </a:pPr>
            <a:r>
              <a:rPr lang="ar-SA" sz="2400" b="1" dirty="0" smtClean="0">
                <a:solidFill>
                  <a:schemeClr val="accent2">
                    <a:lumMod val="50000"/>
                  </a:schemeClr>
                </a:solidFill>
              </a:rPr>
              <a:t>متطلبات تقنية، مثل بنية تحتية تكنولوجية واسعة النطاق.</a:t>
            </a:r>
          </a:p>
          <a:p>
            <a:pPr algn="just">
              <a:buFont typeface="Wingdings" pitchFamily="2" charset="2"/>
              <a:buChar char="v"/>
            </a:pPr>
            <a:r>
              <a:rPr lang="ar-SA" sz="2400" b="1" dirty="0" smtClean="0">
                <a:solidFill>
                  <a:schemeClr val="accent2">
                    <a:lumMod val="50000"/>
                  </a:schemeClr>
                </a:solidFill>
              </a:rPr>
              <a:t>متطلبات تنظيمية وإدارية.</a:t>
            </a:r>
          </a:p>
          <a:p>
            <a:pPr algn="just">
              <a:buFont typeface="Wingdings" pitchFamily="2" charset="2"/>
              <a:buChar char="v"/>
            </a:pPr>
            <a:r>
              <a:rPr lang="ar-SA" sz="2400" b="1" dirty="0" smtClean="0">
                <a:solidFill>
                  <a:schemeClr val="accent2">
                    <a:lumMod val="50000"/>
                  </a:schemeClr>
                </a:solidFill>
              </a:rPr>
              <a:t>متطلبات بشرية.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4" name="عنصر نائب للنص 3"/>
          <p:cNvSpPr>
            <a:spLocks noGrp="1"/>
          </p:cNvSpPr>
          <p:nvPr>
            <p:ph type="body" idx="1"/>
          </p:nvPr>
        </p:nvSpPr>
        <p:spPr>
          <a:xfrm>
            <a:off x="1785918" y="2366550"/>
            <a:ext cx="6672266" cy="2214578"/>
          </a:xfrm>
        </p:spPr>
        <p:txBody>
          <a:bodyPr>
            <a:normAutofit/>
          </a:bodyPr>
          <a:lstStyle/>
          <a:p>
            <a:r>
              <a:rPr lang="ar-SA" sz="4800" dirty="0" smtClean="0">
                <a:solidFill>
                  <a:schemeClr val="accent1">
                    <a:lumMod val="60000"/>
                    <a:lumOff val="40000"/>
                  </a:schemeClr>
                </a:solidFill>
              </a:rPr>
              <a:t>أنواع التعليم الإلكتروني </a:t>
            </a:r>
            <a:r>
              <a:rPr lang="ar-SA" sz="4800" dirty="0" smtClean="0">
                <a:solidFill>
                  <a:schemeClr val="accent1">
                    <a:lumMod val="60000"/>
                    <a:lumOff val="40000"/>
                  </a:schemeClr>
                </a:solidFill>
              </a:rPr>
              <a:t>وأشكاله</a:t>
            </a:r>
            <a:endParaRPr lang="ar-SA" sz="4800" dirty="0">
              <a:solidFill>
                <a:schemeClr val="accent1">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
                                        <p:tgtEl>
                                          <p:spTgt spid="4">
                                            <p:txEl>
                                              <p:pRg st="0" end="0"/>
                                            </p:txEl>
                                          </p:spTgt>
                                        </p:tgtEl>
                                      </p:cBhvr>
                                    </p:animEffect>
                                    <p:anim calcmode="lin" valueType="num">
                                      <p:cBhvr>
                                        <p:cTn id="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1785918" y="836712"/>
            <a:ext cx="6643734" cy="4154984"/>
          </a:xfrm>
          <a:prstGeom prst="rect">
            <a:avLst/>
          </a:prstGeom>
          <a:noFill/>
        </p:spPr>
        <p:txBody>
          <a:bodyPr wrap="square" rtlCol="1">
            <a:spAutoFit/>
          </a:bodyPr>
          <a:lstStyle/>
          <a:p>
            <a:pPr algn="just"/>
            <a:r>
              <a:rPr lang="ar-SA" sz="3200" b="1" u="sng" dirty="0" smtClean="0">
                <a:solidFill>
                  <a:schemeClr val="accent3">
                    <a:lumMod val="50000"/>
                  </a:schemeClr>
                </a:solidFill>
              </a:rPr>
              <a:t>أولا: التعليم الإلكتروني من حيث طريقة الإرسال:-</a:t>
            </a:r>
          </a:p>
          <a:p>
            <a:pPr algn="just"/>
            <a:endParaRPr lang="ar-SA" sz="3200" b="1" u="sng" dirty="0" smtClean="0">
              <a:solidFill>
                <a:schemeClr val="accent3">
                  <a:lumMod val="50000"/>
                </a:schemeClr>
              </a:solidFill>
            </a:endParaRPr>
          </a:p>
          <a:p>
            <a:pPr algn="just">
              <a:buFont typeface="Wingdings" pitchFamily="2" charset="2"/>
              <a:buChar char="Ø"/>
            </a:pPr>
            <a:r>
              <a:rPr lang="ar-SA" sz="2800" b="1" dirty="0" smtClean="0">
                <a:solidFill>
                  <a:schemeClr val="bg2">
                    <a:lumMod val="25000"/>
                  </a:schemeClr>
                </a:solidFill>
              </a:rPr>
              <a:t>التعليم الإلكتروني المتزامن.</a:t>
            </a:r>
          </a:p>
          <a:p>
            <a:pPr algn="just"/>
            <a:r>
              <a:rPr lang="ar-SA" sz="2800" b="1" dirty="0" smtClean="0">
                <a:solidFill>
                  <a:schemeClr val="accent2">
                    <a:lumMod val="50000"/>
                  </a:schemeClr>
                </a:solidFill>
              </a:rPr>
              <a:t>هو النشاط التعليمي الذي يتم في وقت المحاضرة تحت قيادة المحاضر حيث يوجد الدارسين والطلاب في نفس الوقت ويتواصلون مباشرة مع بعضهم  مثل المؤتمرات المرئية.</a:t>
            </a:r>
          </a:p>
          <a:p>
            <a:pPr algn="just"/>
            <a:endParaRPr lang="ar-SA" sz="2800" b="1" dirty="0" smtClean="0">
              <a:solidFill>
                <a:schemeClr val="accent2">
                  <a:lumMod val="50000"/>
                </a:schemeClr>
              </a:solidFill>
            </a:endParaRPr>
          </a:p>
          <a:p>
            <a:pPr algn="just"/>
            <a:endParaRPr lang="ar-SA"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195736" y="332656"/>
            <a:ext cx="6172200" cy="1894362"/>
          </a:xfrm>
        </p:spPr>
        <p:txBody>
          <a:bodyPr>
            <a:normAutofit/>
          </a:bodyPr>
          <a:lstStyle/>
          <a:p>
            <a:pPr algn="ctr"/>
            <a:r>
              <a:rPr lang="ar-SA" sz="3200" b="1" u="sng" dirty="0">
                <a:solidFill>
                  <a:schemeClr val="accent3">
                    <a:lumMod val="50000"/>
                  </a:schemeClr>
                </a:solidFill>
              </a:rPr>
              <a:t>أولا: التعليم الإلكتروني من حيث طريقة الإرسال:-</a:t>
            </a:r>
            <a:br>
              <a:rPr lang="ar-SA" sz="3200" b="1" u="sng" dirty="0">
                <a:solidFill>
                  <a:schemeClr val="accent3">
                    <a:lumMod val="50000"/>
                  </a:schemeClr>
                </a:solidFill>
              </a:rPr>
            </a:br>
            <a:endParaRPr lang="ar-SA" sz="3200" dirty="0"/>
          </a:p>
        </p:txBody>
      </p:sp>
      <p:sp>
        <p:nvSpPr>
          <p:cNvPr id="3" name="عنصر نائب للمحتوى 2"/>
          <p:cNvSpPr>
            <a:spLocks noGrp="1"/>
          </p:cNvSpPr>
          <p:nvPr>
            <p:ph type="subTitle" idx="1"/>
          </p:nvPr>
        </p:nvSpPr>
        <p:spPr>
          <a:xfrm>
            <a:off x="2267744" y="2348880"/>
            <a:ext cx="6244208" cy="2664296"/>
          </a:xfrm>
        </p:spPr>
        <p:txBody>
          <a:bodyPr>
            <a:normAutofit/>
          </a:bodyPr>
          <a:lstStyle/>
          <a:p>
            <a:pPr algn="just">
              <a:buFont typeface="Wingdings" pitchFamily="2" charset="2"/>
              <a:buChar char="Ø"/>
            </a:pPr>
            <a:r>
              <a:rPr lang="ar-SA" sz="2800" b="1" dirty="0">
                <a:solidFill>
                  <a:schemeClr val="bg2">
                    <a:lumMod val="25000"/>
                  </a:schemeClr>
                </a:solidFill>
              </a:rPr>
              <a:t>التعليم الإلكتروني الغير متزامن.</a:t>
            </a:r>
          </a:p>
          <a:p>
            <a:pPr marL="0" indent="0" algn="just">
              <a:buNone/>
            </a:pPr>
            <a:r>
              <a:rPr lang="ar-SA" sz="2800" b="1" dirty="0">
                <a:solidFill>
                  <a:schemeClr val="accent2">
                    <a:lumMod val="50000"/>
                  </a:schemeClr>
                </a:solidFill>
              </a:rPr>
              <a:t>  ليس بالضرورة </a:t>
            </a:r>
            <a:r>
              <a:rPr lang="ar-SA" sz="2800" b="1" dirty="0" smtClean="0">
                <a:solidFill>
                  <a:schemeClr val="accent2">
                    <a:lumMod val="50000"/>
                  </a:schemeClr>
                </a:solidFill>
              </a:rPr>
              <a:t>أن يكون </a:t>
            </a:r>
            <a:r>
              <a:rPr lang="ar-SA" sz="2800" b="1" dirty="0">
                <a:solidFill>
                  <a:schemeClr val="accent2">
                    <a:lumMod val="50000"/>
                  </a:schemeClr>
                </a:solidFill>
              </a:rPr>
              <a:t>المحاضرة والطلبة في </a:t>
            </a:r>
            <a:r>
              <a:rPr lang="ar-SA" sz="2800" b="1" dirty="0" smtClean="0">
                <a:solidFill>
                  <a:schemeClr val="accent2">
                    <a:lumMod val="50000"/>
                  </a:schemeClr>
                </a:solidFill>
              </a:rPr>
              <a:t> </a:t>
            </a:r>
            <a:r>
              <a:rPr lang="ar-SA" sz="2800" b="1" dirty="0">
                <a:solidFill>
                  <a:schemeClr val="accent2">
                    <a:lumMod val="50000"/>
                  </a:schemeClr>
                </a:solidFill>
              </a:rPr>
              <a:t>نفس المكان </a:t>
            </a:r>
            <a:r>
              <a:rPr lang="ar-SA" sz="2800" b="1" dirty="0" smtClean="0">
                <a:solidFill>
                  <a:schemeClr val="accent2">
                    <a:lumMod val="50000"/>
                  </a:schemeClr>
                </a:solidFill>
              </a:rPr>
              <a:t>أو </a:t>
            </a:r>
            <a:r>
              <a:rPr lang="ar-SA" sz="2800" b="1" dirty="0">
                <a:solidFill>
                  <a:schemeClr val="accent2">
                    <a:lumMod val="50000"/>
                  </a:schemeClr>
                </a:solidFill>
              </a:rPr>
              <a:t>الوقت نفسه مثل استخدام البريد </a:t>
            </a:r>
            <a:r>
              <a:rPr lang="ar-SA" sz="2800" b="1" dirty="0" smtClean="0">
                <a:solidFill>
                  <a:schemeClr val="accent2">
                    <a:lumMod val="50000"/>
                  </a:schemeClr>
                </a:solidFill>
              </a:rPr>
              <a:t>الإلكتروني.</a:t>
            </a:r>
            <a:endParaRPr lang="ar-SA" sz="2800" dirty="0"/>
          </a:p>
        </p:txBody>
      </p:sp>
    </p:spTree>
    <p:extLst>
      <p:ext uri="{BB962C8B-B14F-4D97-AF65-F5344CB8AC3E}">
        <p14:creationId xmlns:p14="http://schemas.microsoft.com/office/powerpoint/2010/main" val="1100917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0" y="500042"/>
            <a:ext cx="9144000" cy="3847207"/>
          </a:xfrm>
          <a:prstGeom prst="rect">
            <a:avLst/>
          </a:prstGeom>
          <a:noFill/>
        </p:spPr>
        <p:txBody>
          <a:bodyPr wrap="square" rtlCol="1">
            <a:spAutoFit/>
          </a:bodyPr>
          <a:lstStyle/>
          <a:p>
            <a:endParaRPr lang="ar-SA" sz="3200" b="1" u="sng" dirty="0" smtClean="0">
              <a:solidFill>
                <a:schemeClr val="accent3">
                  <a:lumMod val="50000"/>
                </a:schemeClr>
              </a:solidFill>
            </a:endParaRPr>
          </a:p>
          <a:p>
            <a:r>
              <a:rPr lang="ar-SA" sz="3200" b="1" u="sng" dirty="0" smtClean="0">
                <a:solidFill>
                  <a:schemeClr val="accent3">
                    <a:lumMod val="50000"/>
                  </a:schemeClr>
                </a:solidFill>
              </a:rPr>
              <a:t>ثانيا: التعليم الإلكتروني من حيث درجة استخدام الجزء الإلكتروني:-</a:t>
            </a:r>
          </a:p>
          <a:p>
            <a:endParaRPr lang="ar-SA" sz="3200" b="1" u="sng" dirty="0" smtClean="0">
              <a:solidFill>
                <a:schemeClr val="accent3">
                  <a:lumMod val="50000"/>
                </a:schemeClr>
              </a:solidFill>
            </a:endParaRPr>
          </a:p>
          <a:p>
            <a:endParaRPr lang="ar-SA" sz="3200" b="1" u="sng" dirty="0" smtClean="0">
              <a:solidFill>
                <a:schemeClr val="accent3">
                  <a:lumMod val="50000"/>
                </a:schemeClr>
              </a:solidFill>
            </a:endParaRPr>
          </a:p>
          <a:p>
            <a:pPr algn="ctr">
              <a:buFont typeface="Wingdings" pitchFamily="2" charset="2"/>
              <a:buChar char="Ø"/>
            </a:pPr>
            <a:r>
              <a:rPr lang="ar-SA" sz="2800" b="1" dirty="0" smtClean="0">
                <a:solidFill>
                  <a:schemeClr val="bg2">
                    <a:lumMod val="25000"/>
                  </a:schemeClr>
                </a:solidFill>
              </a:rPr>
              <a:t>التعليم الإلكتروني المساند.</a:t>
            </a:r>
          </a:p>
          <a:p>
            <a:pPr algn="ctr"/>
            <a:r>
              <a:rPr lang="ar-SA" sz="2800" b="1" dirty="0" smtClean="0">
                <a:solidFill>
                  <a:schemeClr val="accent2">
                    <a:lumMod val="50000"/>
                  </a:schemeClr>
                </a:solidFill>
              </a:rPr>
              <a:t>يستخدم لمساندة عملية التعليم التقليدية ودعمها باستخدام تقنيات وأدوات الويب الإلكترونية.</a:t>
            </a:r>
          </a:p>
          <a:p>
            <a:endParaRPr lang="ar-SA"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36512" y="1340182"/>
            <a:ext cx="9144000" cy="3600986"/>
          </a:xfrm>
          <a:prstGeom prst="rect">
            <a:avLst/>
          </a:prstGeom>
          <a:noFill/>
        </p:spPr>
        <p:txBody>
          <a:bodyPr wrap="square" rtlCol="1">
            <a:spAutoFit/>
          </a:bodyPr>
          <a:lstStyle/>
          <a:p>
            <a:pPr algn="ctr"/>
            <a:r>
              <a:rPr lang="ar-SA" sz="3200" b="1" u="sng" dirty="0" smtClean="0">
                <a:solidFill>
                  <a:schemeClr val="accent3">
                    <a:lumMod val="50000"/>
                  </a:schemeClr>
                </a:solidFill>
              </a:rPr>
              <a:t>ثانيا: التعليم الإلكتروني من حيث درجة استخدام الجزء الإلكتروني:-</a:t>
            </a:r>
          </a:p>
          <a:p>
            <a:endParaRPr lang="ar-SA" sz="3600" b="1" u="sng" dirty="0" smtClean="0">
              <a:solidFill>
                <a:schemeClr val="accent3">
                  <a:lumMod val="50000"/>
                </a:schemeClr>
              </a:solidFill>
            </a:endParaRPr>
          </a:p>
          <a:p>
            <a:pPr marL="342900" indent="-342900" algn="ctr">
              <a:buFont typeface="Wingdings" pitchFamily="2" charset="2"/>
              <a:buChar char="Ø"/>
            </a:pPr>
            <a:r>
              <a:rPr lang="ar-SA" sz="2800" b="1" dirty="0" smtClean="0">
                <a:solidFill>
                  <a:schemeClr val="bg2">
                    <a:lumMod val="25000"/>
                  </a:schemeClr>
                </a:solidFill>
              </a:rPr>
              <a:t>التعليم الإلكتروني المدمج.</a:t>
            </a:r>
          </a:p>
          <a:p>
            <a:pPr algn="ctr"/>
            <a:r>
              <a:rPr lang="ar-SA" sz="3200" b="1" dirty="0" smtClean="0">
                <a:solidFill>
                  <a:schemeClr val="accent2">
                    <a:lumMod val="50000"/>
                  </a:schemeClr>
                </a:solidFill>
              </a:rPr>
              <a:t>يدمج مع عمليات التعليم التقليدي بحيث يمكن الوصول الى جزء من الأساسيات من الحتوى عبر الويب.</a:t>
            </a:r>
          </a:p>
          <a:p>
            <a:endParaRPr lang="ar-SA" sz="3200" b="1" dirty="0" smtClean="0">
              <a:solidFill>
                <a:schemeClr val="accent2">
                  <a:lumMod val="50000"/>
                </a:schemeClr>
              </a:solidFill>
            </a:endParaRPr>
          </a:p>
          <a:p>
            <a:endParaRPr lang="ar-SA" sz="3600" b="1" dirty="0"/>
          </a:p>
        </p:txBody>
      </p:sp>
    </p:spTree>
    <p:extLst>
      <p:ext uri="{BB962C8B-B14F-4D97-AF65-F5344CB8AC3E}">
        <p14:creationId xmlns:p14="http://schemas.microsoft.com/office/powerpoint/2010/main" val="196306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0" y="1318116"/>
            <a:ext cx="9144000" cy="3046988"/>
          </a:xfrm>
          <a:prstGeom prst="rect">
            <a:avLst/>
          </a:prstGeom>
          <a:noFill/>
        </p:spPr>
        <p:txBody>
          <a:bodyPr wrap="square" rtlCol="1">
            <a:spAutoFit/>
          </a:bodyPr>
          <a:lstStyle/>
          <a:p>
            <a:r>
              <a:rPr lang="ar-SA" sz="3200" b="1" u="sng" dirty="0" smtClean="0">
                <a:solidFill>
                  <a:schemeClr val="accent3">
                    <a:lumMod val="50000"/>
                  </a:schemeClr>
                </a:solidFill>
              </a:rPr>
              <a:t>ثانيا: التعليم الإلكتروني من حيث درجة استخدام الجزء الإلكتروني:-</a:t>
            </a:r>
          </a:p>
          <a:p>
            <a:endParaRPr lang="ar-SA" sz="3200" b="1" u="sng" dirty="0" smtClean="0">
              <a:solidFill>
                <a:schemeClr val="accent3">
                  <a:lumMod val="50000"/>
                </a:schemeClr>
              </a:solidFill>
            </a:endParaRPr>
          </a:p>
          <a:p>
            <a:pPr algn="ctr">
              <a:buFont typeface="Wingdings" pitchFamily="2" charset="2"/>
              <a:buChar char="Ø"/>
            </a:pPr>
            <a:r>
              <a:rPr lang="ar-SA" sz="3200" b="1" dirty="0" smtClean="0">
                <a:solidFill>
                  <a:schemeClr val="bg2">
                    <a:lumMod val="25000"/>
                  </a:schemeClr>
                </a:solidFill>
              </a:rPr>
              <a:t>التعليم الإلكتروني المباشر.</a:t>
            </a:r>
          </a:p>
          <a:p>
            <a:pPr algn="ctr"/>
            <a:r>
              <a:rPr lang="ar-SA" sz="3200" b="1" dirty="0" smtClean="0">
                <a:solidFill>
                  <a:schemeClr val="accent2">
                    <a:lumMod val="50000"/>
                  </a:schemeClr>
                </a:solidFill>
              </a:rPr>
              <a:t>هو المعروف بإسم التعليم الافتراضي الذي يمكن ان يتم بدون اتصال فيزيائي بين المعلم والمتعلم.</a:t>
            </a:r>
            <a:endParaRPr lang="ar-SA" sz="3600" b="1" dirty="0" smtClean="0">
              <a:solidFill>
                <a:schemeClr val="accent2">
                  <a:lumMod val="50000"/>
                </a:schemeClr>
              </a:solidFill>
            </a:endParaRPr>
          </a:p>
          <a:p>
            <a:endParaRPr lang="ar-SA" sz="3200" b="1" dirty="0"/>
          </a:p>
        </p:txBody>
      </p:sp>
    </p:spTree>
    <p:extLst>
      <p:ext uri="{BB962C8B-B14F-4D97-AF65-F5344CB8AC3E}">
        <p14:creationId xmlns:p14="http://schemas.microsoft.com/office/powerpoint/2010/main" val="196306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962862" y="1340768"/>
            <a:ext cx="7929618" cy="2923877"/>
          </a:xfrm>
          <a:prstGeom prst="rect">
            <a:avLst/>
          </a:prstGeom>
          <a:noFill/>
        </p:spPr>
        <p:txBody>
          <a:bodyPr wrap="square" rtlCol="1">
            <a:spAutoFit/>
          </a:bodyPr>
          <a:lstStyle/>
          <a:p>
            <a:r>
              <a:rPr lang="ar-SA" sz="3200" b="1" u="sng" dirty="0" smtClean="0">
                <a:solidFill>
                  <a:schemeClr val="accent3">
                    <a:lumMod val="50000"/>
                  </a:schemeClr>
                </a:solidFill>
              </a:rPr>
              <a:t>ثالثا: التعليم الإلكتروني من حيث طبيعته:-</a:t>
            </a:r>
          </a:p>
          <a:p>
            <a:pPr>
              <a:buFont typeface="Wingdings" pitchFamily="2" charset="2"/>
              <a:buChar char="Ø"/>
            </a:pPr>
            <a:r>
              <a:rPr lang="ar-SA" sz="2400" dirty="0" smtClean="0">
                <a:solidFill>
                  <a:schemeClr val="bg2">
                    <a:lumMod val="25000"/>
                  </a:schemeClr>
                </a:solidFill>
              </a:rPr>
              <a:t>التعليم الإلكتروني الموجه بالمتعلم</a:t>
            </a:r>
            <a:r>
              <a:rPr lang="ar-SA" sz="2400" dirty="0" smtClean="0">
                <a:solidFill>
                  <a:schemeClr val="accent2">
                    <a:lumMod val="50000"/>
                  </a:schemeClr>
                </a:solidFill>
              </a:rPr>
              <a:t>.</a:t>
            </a:r>
          </a:p>
          <a:p>
            <a:pPr>
              <a:buFont typeface="Wingdings" pitchFamily="2" charset="2"/>
              <a:buChar char="Ø"/>
            </a:pPr>
            <a:r>
              <a:rPr lang="ar-SA" sz="2400" dirty="0" smtClean="0">
                <a:solidFill>
                  <a:schemeClr val="bg2">
                    <a:lumMod val="25000"/>
                  </a:schemeClr>
                </a:solidFill>
              </a:rPr>
              <a:t>التعليم </a:t>
            </a:r>
            <a:r>
              <a:rPr lang="ar-SA" sz="2400" dirty="0" smtClean="0">
                <a:solidFill>
                  <a:schemeClr val="bg2">
                    <a:lumMod val="25000"/>
                  </a:schemeClr>
                </a:solidFill>
              </a:rPr>
              <a:t>الإلكتروني الميسر</a:t>
            </a:r>
            <a:r>
              <a:rPr lang="ar-SA" sz="2400" dirty="0" smtClean="0">
                <a:solidFill>
                  <a:schemeClr val="accent2">
                    <a:lumMod val="50000"/>
                  </a:schemeClr>
                </a:solidFill>
              </a:rPr>
              <a:t>.</a:t>
            </a:r>
          </a:p>
          <a:p>
            <a:pPr>
              <a:buFont typeface="Wingdings" pitchFamily="2" charset="2"/>
              <a:buChar char="Ø"/>
            </a:pPr>
            <a:r>
              <a:rPr lang="ar-SA" sz="2400" dirty="0" smtClean="0">
                <a:solidFill>
                  <a:schemeClr val="bg2">
                    <a:lumMod val="25000"/>
                  </a:schemeClr>
                </a:solidFill>
              </a:rPr>
              <a:t>التعليم </a:t>
            </a:r>
            <a:r>
              <a:rPr lang="ar-SA" sz="2400" dirty="0" smtClean="0">
                <a:solidFill>
                  <a:schemeClr val="bg2">
                    <a:lumMod val="25000"/>
                  </a:schemeClr>
                </a:solidFill>
              </a:rPr>
              <a:t>الإلكتروني الموجه بالمعلم</a:t>
            </a:r>
            <a:r>
              <a:rPr lang="ar-SA" sz="2400" dirty="0" smtClean="0">
                <a:solidFill>
                  <a:schemeClr val="accent2">
                    <a:lumMod val="50000"/>
                  </a:schemeClr>
                </a:solidFill>
              </a:rPr>
              <a:t>.</a:t>
            </a:r>
          </a:p>
          <a:p>
            <a:pPr>
              <a:buFont typeface="Wingdings" pitchFamily="2" charset="2"/>
              <a:buChar char="Ø"/>
            </a:pPr>
            <a:r>
              <a:rPr lang="ar-SA" sz="2400" dirty="0" smtClean="0">
                <a:solidFill>
                  <a:schemeClr val="bg2">
                    <a:lumMod val="25000"/>
                  </a:schemeClr>
                </a:solidFill>
              </a:rPr>
              <a:t>التعليم </a:t>
            </a:r>
            <a:r>
              <a:rPr lang="ar-SA" sz="2400" dirty="0" smtClean="0">
                <a:solidFill>
                  <a:schemeClr val="bg2">
                    <a:lumMod val="25000"/>
                  </a:schemeClr>
                </a:solidFill>
              </a:rPr>
              <a:t>الإلكتروني المضمن.</a:t>
            </a:r>
          </a:p>
          <a:p>
            <a:pPr>
              <a:buFont typeface="Wingdings" pitchFamily="2" charset="2"/>
              <a:buChar char="Ø"/>
            </a:pPr>
            <a:r>
              <a:rPr lang="ar-SA" sz="2400" dirty="0" smtClean="0">
                <a:solidFill>
                  <a:schemeClr val="bg2">
                    <a:lumMod val="25000"/>
                  </a:schemeClr>
                </a:solidFill>
              </a:rPr>
              <a:t>التدريب </a:t>
            </a:r>
            <a:r>
              <a:rPr lang="ar-SA" sz="2400" dirty="0" smtClean="0">
                <a:solidFill>
                  <a:schemeClr val="bg2">
                    <a:lumMod val="25000"/>
                  </a:schemeClr>
                </a:solidFill>
              </a:rPr>
              <a:t>الإلكتروني و المتابعة عن بعد.</a:t>
            </a:r>
          </a:p>
          <a:p>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4" name="عنصر نائب للنص 3"/>
          <p:cNvSpPr>
            <a:spLocks noGrp="1"/>
          </p:cNvSpPr>
          <p:nvPr>
            <p:ph type="body" idx="1"/>
          </p:nvPr>
        </p:nvSpPr>
        <p:spPr>
          <a:xfrm>
            <a:off x="2071670" y="1214422"/>
            <a:ext cx="6172200" cy="1371600"/>
          </a:xfrm>
        </p:spPr>
        <p:txBody>
          <a:bodyPr>
            <a:normAutofit fontScale="25000" lnSpcReduction="20000"/>
          </a:bodyPr>
          <a:lstStyle/>
          <a:p>
            <a:r>
              <a:rPr lang="ar-SA" sz="16000" u="sng" dirty="0" smtClean="0">
                <a:solidFill>
                  <a:schemeClr val="accent2">
                    <a:lumMod val="60000"/>
                    <a:lumOff val="40000"/>
                  </a:schemeClr>
                </a:solidFill>
              </a:rPr>
              <a:t>فوائد التعليم الإلكتروني ومزاياه:-</a:t>
            </a:r>
          </a:p>
          <a:p>
            <a:endParaRPr lang="ar-SA" sz="16000" u="sng" dirty="0" smtClean="0">
              <a:solidFill>
                <a:schemeClr val="accent1">
                  <a:lumMod val="75000"/>
                </a:schemeClr>
              </a:solidFill>
            </a:endParaRPr>
          </a:p>
          <a:p>
            <a:pPr>
              <a:buFont typeface="Wingdings" pitchFamily="2" charset="2"/>
              <a:buChar char="q"/>
            </a:pPr>
            <a:r>
              <a:rPr lang="ar-SA" sz="11200" dirty="0" smtClean="0">
                <a:solidFill>
                  <a:schemeClr val="accent1">
                    <a:lumMod val="60000"/>
                    <a:lumOff val="40000"/>
                  </a:schemeClr>
                </a:solidFill>
              </a:rPr>
              <a:t>المرونة والملائمة .</a:t>
            </a:r>
          </a:p>
          <a:p>
            <a:pPr>
              <a:buFont typeface="Wingdings" pitchFamily="2" charset="2"/>
              <a:buChar char="q"/>
            </a:pPr>
            <a:r>
              <a:rPr lang="ar-SA" sz="11200" dirty="0" smtClean="0">
                <a:solidFill>
                  <a:schemeClr val="accent1">
                    <a:lumMod val="60000"/>
                    <a:lumOff val="40000"/>
                  </a:schemeClr>
                </a:solidFill>
              </a:rPr>
              <a:t>الوقت.</a:t>
            </a:r>
          </a:p>
          <a:p>
            <a:pPr>
              <a:buFont typeface="Wingdings" pitchFamily="2" charset="2"/>
              <a:buChar char="q"/>
            </a:pPr>
            <a:r>
              <a:rPr lang="ar-SA" sz="11200" dirty="0" smtClean="0">
                <a:solidFill>
                  <a:schemeClr val="accent1">
                    <a:lumMod val="60000"/>
                    <a:lumOff val="40000"/>
                  </a:schemeClr>
                </a:solidFill>
              </a:rPr>
              <a:t>المال.</a:t>
            </a:r>
          </a:p>
          <a:p>
            <a:pPr>
              <a:buFont typeface="Wingdings" pitchFamily="2" charset="2"/>
              <a:buChar char="q"/>
            </a:pPr>
            <a:r>
              <a:rPr lang="ar-SA" sz="11200" dirty="0" smtClean="0">
                <a:solidFill>
                  <a:schemeClr val="accent1">
                    <a:lumMod val="60000"/>
                    <a:lumOff val="40000"/>
                  </a:schemeClr>
                </a:solidFill>
              </a:rPr>
              <a:t>الاتصالات والتفاعل.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linds(horizontal)">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linds(horizontal)">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500034" y="857232"/>
            <a:ext cx="8358246" cy="2053590"/>
          </a:xfrm>
        </p:spPr>
        <p:txBody>
          <a:bodyPr>
            <a:normAutofit/>
          </a:bodyPr>
          <a:lstStyle/>
          <a:p>
            <a:pPr algn="r"/>
            <a:r>
              <a:rPr lang="ar-SA" sz="4800" dirty="0" smtClean="0"/>
              <a:t>معوقات التعليم الإلكتروني و محدداته</a:t>
            </a:r>
            <a:endParaRPr lang="ar-SA"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1928794" y="857232"/>
            <a:ext cx="6715172" cy="4154984"/>
          </a:xfrm>
          <a:prstGeom prst="rect">
            <a:avLst/>
          </a:prstGeom>
          <a:noFill/>
        </p:spPr>
        <p:txBody>
          <a:bodyPr wrap="square" rtlCol="1">
            <a:spAutoFit/>
          </a:bodyPr>
          <a:lstStyle/>
          <a:p>
            <a:pPr>
              <a:buFont typeface="Courier New" pitchFamily="49" charset="0"/>
              <a:buChar char="o"/>
            </a:pPr>
            <a:r>
              <a:rPr lang="ar-SA" sz="2400" dirty="0" smtClean="0">
                <a:solidFill>
                  <a:schemeClr val="accent2">
                    <a:lumMod val="50000"/>
                  </a:schemeClr>
                </a:solidFill>
              </a:rPr>
              <a:t>يحتاج إلى بنية تحتية تكنولوجية قد لا تتوفر في بعض الأماكن.</a:t>
            </a:r>
          </a:p>
          <a:p>
            <a:pPr>
              <a:buFont typeface="Courier New" pitchFamily="49" charset="0"/>
              <a:buChar char="o"/>
            </a:pPr>
            <a:r>
              <a:rPr lang="ar-SA" sz="2400" dirty="0" smtClean="0">
                <a:solidFill>
                  <a:schemeClr val="accent2">
                    <a:lumMod val="50000"/>
                  </a:schemeClr>
                </a:solidFill>
              </a:rPr>
              <a:t>سعة النطاق المحدودة للإنترنت قد تعيق عملية التعلم.</a:t>
            </a:r>
          </a:p>
          <a:p>
            <a:pPr>
              <a:buFont typeface="Courier New" pitchFamily="49" charset="0"/>
              <a:buChar char="o"/>
            </a:pPr>
            <a:r>
              <a:rPr lang="ar-SA" sz="2400" dirty="0" smtClean="0">
                <a:solidFill>
                  <a:schemeClr val="accent2">
                    <a:lumMod val="50000"/>
                  </a:schemeClr>
                </a:solidFill>
              </a:rPr>
              <a:t>التكلفة العالية في البداية.</a:t>
            </a:r>
          </a:p>
          <a:p>
            <a:pPr>
              <a:buFont typeface="Courier New" pitchFamily="49" charset="0"/>
              <a:buChar char="o"/>
            </a:pPr>
            <a:r>
              <a:rPr lang="ar-SA" sz="2400" dirty="0" smtClean="0">
                <a:solidFill>
                  <a:schemeClr val="accent2">
                    <a:lumMod val="50000"/>
                  </a:schemeClr>
                </a:solidFill>
              </a:rPr>
              <a:t>بعض الطلبة يشعر بالضياع والارتباك بشأن الأنشطة التعليمية.</a:t>
            </a:r>
          </a:p>
          <a:p>
            <a:pPr>
              <a:buFont typeface="Courier New" pitchFamily="49" charset="0"/>
              <a:buChar char="o"/>
            </a:pPr>
            <a:r>
              <a:rPr lang="ar-SA" sz="2400" dirty="0" smtClean="0">
                <a:solidFill>
                  <a:schemeClr val="accent2">
                    <a:lumMod val="50000"/>
                  </a:schemeClr>
                </a:solidFill>
              </a:rPr>
              <a:t>بعض الطلبة قد يشعر بالعزلة عن أقرانه وأستاذه.</a:t>
            </a:r>
          </a:p>
          <a:p>
            <a:pPr>
              <a:buFont typeface="Courier New" pitchFamily="49" charset="0"/>
              <a:buChar char="o"/>
            </a:pPr>
            <a:r>
              <a:rPr lang="ar-SA" sz="2400" dirty="0" smtClean="0">
                <a:solidFill>
                  <a:schemeClr val="accent2">
                    <a:lumMod val="50000"/>
                  </a:schemeClr>
                </a:solidFill>
              </a:rPr>
              <a:t>في التعليم الإلكتروني الافتراضي، بعض المقررات يصعب توزيعها بالإنترنت والبعض الأخر يحتاج لتواصل شخصي.</a:t>
            </a:r>
          </a:p>
          <a:p>
            <a:pPr>
              <a:buFont typeface="Courier New" pitchFamily="49" charset="0"/>
              <a:buChar char="o"/>
            </a:pPr>
            <a:r>
              <a:rPr lang="ar-SA" sz="2400" dirty="0" smtClean="0">
                <a:solidFill>
                  <a:schemeClr val="accent2">
                    <a:lumMod val="50000"/>
                  </a:schemeClr>
                </a:solidFill>
              </a:rPr>
              <a:t>الطالب يحتاج لمعرفة مهارات الحاسب.</a:t>
            </a:r>
          </a:p>
          <a:p>
            <a:pPr>
              <a:buFont typeface="Courier New" pitchFamily="49" charset="0"/>
              <a:buChar char="o"/>
            </a:pPr>
            <a:r>
              <a:rPr lang="ar-SA" sz="2400" dirty="0" smtClean="0">
                <a:solidFill>
                  <a:schemeClr val="accent2">
                    <a:lumMod val="50000"/>
                  </a:schemeClr>
                </a:solidFill>
              </a:rPr>
              <a:t>عدم تكافؤ الفرص بين الطلبة الأغنياء والفقراء من ناحية قدرتهم على امتلاك أجهزة حديثة وإيصال سريع.</a:t>
            </a:r>
          </a:p>
          <a:p>
            <a:pPr>
              <a:buFont typeface="Courier New" pitchFamily="49" charset="0"/>
              <a:buChar char="o"/>
            </a:pPr>
            <a:endParaRPr lang="ar-SA" sz="2400" dirty="0">
              <a:solidFill>
                <a:schemeClr val="accent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2571736" y="571480"/>
            <a:ext cx="6172200" cy="2053590"/>
          </a:xfrm>
        </p:spPr>
        <p:txBody>
          <a:bodyPr>
            <a:normAutofit/>
          </a:bodyPr>
          <a:lstStyle/>
          <a:p>
            <a:r>
              <a:rPr lang="ar-SA" sz="4400" dirty="0" smtClean="0">
                <a:solidFill>
                  <a:schemeClr val="accent1">
                    <a:lumMod val="60000"/>
                    <a:lumOff val="40000"/>
                  </a:schemeClr>
                </a:solidFill>
              </a:rPr>
              <a:t>دوافع الاهتمام التعليم الإلكتروني</a:t>
            </a:r>
            <a:endParaRPr lang="ar-SA" sz="4400" dirty="0">
              <a:solidFill>
                <a:schemeClr val="accent1">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مربع نص 2"/>
          <p:cNvSpPr txBox="1"/>
          <p:nvPr/>
        </p:nvSpPr>
        <p:spPr>
          <a:xfrm>
            <a:off x="1888706" y="1246108"/>
            <a:ext cx="6643734" cy="3046988"/>
          </a:xfrm>
          <a:prstGeom prst="rect">
            <a:avLst/>
          </a:prstGeom>
          <a:noFill/>
        </p:spPr>
        <p:txBody>
          <a:bodyPr wrap="square" rtlCol="1">
            <a:spAutoFit/>
          </a:bodyPr>
          <a:lstStyle/>
          <a:p>
            <a:pPr algn="just">
              <a:buFont typeface="Arial" pitchFamily="34" charset="0"/>
              <a:buChar char="•"/>
            </a:pPr>
            <a:r>
              <a:rPr lang="ar-SA" sz="2400" dirty="0" smtClean="0">
                <a:solidFill>
                  <a:schemeClr val="accent2">
                    <a:lumMod val="50000"/>
                  </a:schemeClr>
                </a:solidFill>
              </a:rPr>
              <a:t>زيادة الطلب على الجامعات وعدم قدرتها على الاستيعاب.</a:t>
            </a:r>
          </a:p>
          <a:p>
            <a:pPr algn="just">
              <a:buFont typeface="Arial" pitchFamily="34" charset="0"/>
              <a:buChar char="•"/>
            </a:pPr>
            <a:r>
              <a:rPr lang="ar-SA" sz="2400" dirty="0" smtClean="0">
                <a:solidFill>
                  <a:schemeClr val="accent2">
                    <a:lumMod val="50000"/>
                  </a:schemeClr>
                </a:solidFill>
              </a:rPr>
              <a:t>زيادة الطلب على التعليم والتدريب المستمر و</a:t>
            </a:r>
            <a:r>
              <a:rPr lang="ar-SA" sz="2400" dirty="0">
                <a:solidFill>
                  <a:schemeClr val="accent2">
                    <a:lumMod val="50000"/>
                  </a:schemeClr>
                </a:solidFill>
              </a:rPr>
              <a:t>ا</a:t>
            </a:r>
            <a:r>
              <a:rPr lang="ar-SA" sz="2400" dirty="0" smtClean="0">
                <a:solidFill>
                  <a:schemeClr val="accent2">
                    <a:lumMod val="50000"/>
                  </a:schemeClr>
                </a:solidFill>
              </a:rPr>
              <a:t>لتعلم مدى الحياة.</a:t>
            </a:r>
          </a:p>
          <a:p>
            <a:pPr algn="just">
              <a:buFont typeface="Arial" pitchFamily="34" charset="0"/>
              <a:buChar char="•"/>
            </a:pPr>
            <a:r>
              <a:rPr lang="ar-SA" sz="2400" dirty="0" smtClean="0">
                <a:solidFill>
                  <a:schemeClr val="accent2">
                    <a:lumMod val="50000"/>
                  </a:schemeClr>
                </a:solidFill>
              </a:rPr>
              <a:t>زيادة الطلب على العمالة المعرفية في المجتمع المعرفي، فالاقتصاد الحديث يعتمد على المعرفة و المعرفة تعتمد على التعليم.</a:t>
            </a:r>
          </a:p>
          <a:p>
            <a:pPr algn="just">
              <a:buFont typeface="Arial" pitchFamily="34" charset="0"/>
              <a:buChar char="•"/>
            </a:pPr>
            <a:r>
              <a:rPr lang="ar-SA" sz="2400" dirty="0" smtClean="0">
                <a:solidFill>
                  <a:schemeClr val="accent2">
                    <a:lumMod val="50000"/>
                  </a:schemeClr>
                </a:solidFill>
              </a:rPr>
              <a:t>الحاجة للتجديد والتطوير في مؤسسات التعليم العليا.</a:t>
            </a:r>
          </a:p>
          <a:p>
            <a:pPr algn="just">
              <a:buFont typeface="Arial" pitchFamily="34" charset="0"/>
              <a:buChar char="•"/>
            </a:pPr>
            <a:r>
              <a:rPr lang="ar-SA" sz="2400" dirty="0" smtClean="0">
                <a:solidFill>
                  <a:schemeClr val="accent2">
                    <a:lumMod val="50000"/>
                  </a:schemeClr>
                </a:solidFill>
              </a:rPr>
              <a:t>الحاجة إلى خفض تكاليف التدريب.</a:t>
            </a:r>
          </a:p>
          <a:p>
            <a:pPr algn="just">
              <a:buFont typeface="Arial" pitchFamily="34" charset="0"/>
              <a:buChar char="•"/>
            </a:pPr>
            <a:r>
              <a:rPr lang="ar-SA" sz="2400" dirty="0" smtClean="0">
                <a:solidFill>
                  <a:schemeClr val="accent2">
                    <a:lumMod val="50000"/>
                  </a:schemeClr>
                </a:solidFill>
              </a:rPr>
              <a:t>زيادة الوعي  بأهمية التعليم الإلكتروني والميزات التي تقدمها.</a:t>
            </a:r>
          </a:p>
          <a:p>
            <a:pPr algn="just">
              <a:buFont typeface="Arial" pitchFamily="34" charset="0"/>
              <a:buChar char="•"/>
            </a:pPr>
            <a:endParaRPr lang="ar-SA" sz="2400" dirty="0">
              <a:solidFill>
                <a:schemeClr val="accent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1619672" y="1591434"/>
            <a:ext cx="6929486" cy="2053590"/>
          </a:xfrm>
        </p:spPr>
        <p:txBody>
          <a:bodyPr>
            <a:normAutofit/>
          </a:bodyPr>
          <a:lstStyle/>
          <a:p>
            <a:pPr algn="r"/>
            <a:r>
              <a:rPr lang="ar-SA" sz="4400" dirty="0" smtClean="0"/>
              <a:t>جوانب تكنولوجيا التعليم الإلكتروني</a:t>
            </a:r>
            <a:endParaRPr lang="ar-SA"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graphicFrame>
        <p:nvGraphicFramePr>
          <p:cNvPr id="3" name="رسم تخطيطي 2"/>
          <p:cNvGraphicFramePr/>
          <p:nvPr>
            <p:extLst>
              <p:ext uri="{D42A27DB-BD31-4B8C-83A1-F6EECF244321}">
                <p14:modId xmlns:p14="http://schemas.microsoft.com/office/powerpoint/2010/main" val="1772157201"/>
              </p:ext>
            </p:extLst>
          </p:nvPr>
        </p:nvGraphicFramePr>
        <p:xfrm>
          <a:off x="1934845" y="260648"/>
          <a:ext cx="5274310" cy="5953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072330" y="4714884"/>
            <a:ext cx="1847850" cy="1819275"/>
          </a:xfrm>
          <a:prstGeom prst="rect">
            <a:avLst/>
          </a:prstGeom>
          <a:noFill/>
          <a:ln w="9525">
            <a:noFill/>
            <a:miter lim="800000"/>
            <a:headEnd/>
            <a:tailEnd/>
          </a:ln>
          <a:effectLst/>
        </p:spPr>
      </p:pic>
      <p:sp>
        <p:nvSpPr>
          <p:cNvPr id="3" name="عنوان 2"/>
          <p:cNvSpPr>
            <a:spLocks noGrp="1"/>
          </p:cNvSpPr>
          <p:nvPr>
            <p:ph type="title"/>
          </p:nvPr>
        </p:nvSpPr>
        <p:spPr>
          <a:xfrm>
            <a:off x="2428860" y="1214422"/>
            <a:ext cx="6172200" cy="2053590"/>
          </a:xfrm>
        </p:spPr>
        <p:txBody>
          <a:bodyPr>
            <a:normAutofit/>
          </a:bodyPr>
          <a:lstStyle/>
          <a:p>
            <a:r>
              <a:rPr lang="ar-SA" sz="6600" dirty="0" smtClean="0"/>
              <a:t>انتهت المحاضرة</a:t>
            </a:r>
            <a:endParaRPr lang="ar-SA" sz="6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608</TotalTime>
  <Words>817</Words>
  <Application>Microsoft Office PowerPoint</Application>
  <PresentationFormat>عرض على الشاشة (3:4)‏</PresentationFormat>
  <Paragraphs>113</Paragraphs>
  <Slides>30</Slides>
  <Notes>0</Notes>
  <HiddenSlides>0</HiddenSlides>
  <MMClips>0</MMClips>
  <ScaleCrop>false</ScaleCrop>
  <HeadingPairs>
    <vt:vector size="4" baseType="variant">
      <vt:variant>
        <vt:lpstr>نسق</vt:lpstr>
      </vt:variant>
      <vt:variant>
        <vt:i4>1</vt:i4>
      </vt:variant>
      <vt:variant>
        <vt:lpstr>عناوين الشرائح</vt:lpstr>
      </vt:variant>
      <vt:variant>
        <vt:i4>30</vt:i4>
      </vt:variant>
    </vt:vector>
  </HeadingPairs>
  <TitlesOfParts>
    <vt:vector size="31" baseType="lpstr">
      <vt:lpstr>مشربية</vt:lpstr>
      <vt:lpstr>عرض تقديمي في PowerPoint</vt:lpstr>
      <vt:lpstr>عرض تقديمي في PowerPoint</vt:lpstr>
      <vt:lpstr>عرض تقديمي في PowerPoint</vt:lpstr>
      <vt:lpstr>       التعليم الإلكتروني                            ”التعليم المرتكز على الطلبة“     التعليم التقليدي                            ” التعليم المرتكز على المعلم أو المدرب“</vt:lpstr>
      <vt:lpstr>عرض تقديمي في PowerPoint</vt:lpstr>
      <vt:lpstr>عرض تقديمي في PowerPoint</vt:lpstr>
      <vt:lpstr>عرض تقديمي في PowerPoint</vt:lpstr>
      <vt:lpstr>هل هناك علاقة بين التعليم الإلكتروني و التعليم عن بعد و التعليم المفتوح؟</vt:lpstr>
      <vt:lpstr>عرض تقديمي في PowerPoint</vt:lpstr>
      <vt:lpstr>نظم إدارة التعليم (منصات التعليم الإلكترونية):- هي برمجيات إدارة نشاطات التعلم و التعليم , من حيث المقررات  و التفاعل و التدريبات و التمارين .و يوجد مفاهيم قريبة من أنظمة إدارة التعليم مع بعض الاختلافات اليسيرة:- - أنظمة إدارة المقررات (CMS). - أنظمة إدارة محتويات التعليم (LCMS). - منصات التعليم الإلكترونية(E_LEARNING PLATFORM). </vt:lpstr>
      <vt:lpstr>مراحل التعليم الإلكتروني</vt:lpstr>
      <vt:lpstr>عرض تقديمي في PowerPoint</vt:lpstr>
      <vt:lpstr>عرض تقديمي في PowerPoint</vt:lpstr>
      <vt:lpstr>متطلبات التعليم الإلكتروني</vt:lpstr>
      <vt:lpstr>عرض تقديمي في PowerPoint</vt:lpstr>
      <vt:lpstr>عرض تقديمي في PowerPoint</vt:lpstr>
      <vt:lpstr>عرض تقديمي في PowerPoint</vt:lpstr>
      <vt:lpstr>أولا: التعليم الإلكتروني من حيث طريقة الإرسال:- </vt:lpstr>
      <vt:lpstr>عرض تقديمي في PowerPoint</vt:lpstr>
      <vt:lpstr>عرض تقديمي في PowerPoint</vt:lpstr>
      <vt:lpstr>عرض تقديمي في PowerPoint</vt:lpstr>
      <vt:lpstr>عرض تقديمي في PowerPoint</vt:lpstr>
      <vt:lpstr>عرض تقديمي في PowerPoint</vt:lpstr>
      <vt:lpstr>معوقات التعليم الإلكتروني و محدداته</vt:lpstr>
      <vt:lpstr>عرض تقديمي في PowerPoint</vt:lpstr>
      <vt:lpstr>دوافع الاهتمام التعليم الإلكتروني</vt:lpstr>
      <vt:lpstr>عرض تقديمي في PowerPoint</vt:lpstr>
      <vt:lpstr>جوانب تكنولوجيا التعليم الإلكتروني</vt:lpstr>
      <vt:lpstr>عرض تقديمي في PowerPoint</vt:lpstr>
      <vt:lpstr>انتهت المحاضرة</vt:lpstr>
    </vt:vector>
  </TitlesOfParts>
  <Company>hg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Mero</dc:creator>
  <cp:lastModifiedBy>Hyoof</cp:lastModifiedBy>
  <cp:revision>34</cp:revision>
  <dcterms:created xsi:type="dcterms:W3CDTF">2012-09-03T04:59:28Z</dcterms:created>
  <dcterms:modified xsi:type="dcterms:W3CDTF">2012-09-18T15:52:51Z</dcterms:modified>
</cp:coreProperties>
</file>