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8" r:id="rId1"/>
  </p:sldMasterIdLst>
  <p:notesMasterIdLst>
    <p:notesMasterId r:id="rId24"/>
  </p:notesMasterIdLst>
  <p:handoutMasterIdLst>
    <p:handoutMasterId r:id="rId25"/>
  </p:handoutMasterIdLst>
  <p:sldIdLst>
    <p:sldId id="288" r:id="rId2"/>
    <p:sldId id="289" r:id="rId3"/>
    <p:sldId id="290" r:id="rId4"/>
    <p:sldId id="292" r:id="rId5"/>
    <p:sldId id="282" r:id="rId6"/>
    <p:sldId id="293" r:id="rId7"/>
    <p:sldId id="291" r:id="rId8"/>
    <p:sldId id="283" r:id="rId9"/>
    <p:sldId id="284" r:id="rId10"/>
    <p:sldId id="286" r:id="rId11"/>
    <p:sldId id="294" r:id="rId12"/>
    <p:sldId id="295" r:id="rId13"/>
    <p:sldId id="296" r:id="rId14"/>
    <p:sldId id="297" r:id="rId15"/>
    <p:sldId id="298" r:id="rId16"/>
    <p:sldId id="299" r:id="rId17"/>
    <p:sldId id="301" r:id="rId18"/>
    <p:sldId id="307" r:id="rId19"/>
    <p:sldId id="302" r:id="rId20"/>
    <p:sldId id="303" r:id="rId21"/>
    <p:sldId id="304" r:id="rId22"/>
    <p:sldId id="30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88"/>
            <p14:sldId id="289"/>
            <p14:sldId id="290"/>
            <p14:sldId id="292"/>
          </p14:sldIdLst>
        </p14:section>
        <p14:section name="Overview and Objectives" id="{ABA716BF-3A5C-4ADB-94C9-CFEF84EBA240}">
          <p14:sldIdLst>
            <p14:sldId id="282"/>
            <p14:sldId id="293"/>
            <p14:sldId id="291"/>
            <p14:sldId id="283"/>
            <p14:sldId id="284"/>
          </p14:sldIdLst>
        </p14:section>
        <p14:section name="Topic 1" id="{6D9936A3-3945-4757-BC8B-B5C252D8E036}">
          <p14:sldIdLst>
            <p14:sldId id="286"/>
            <p14:sldId id="294"/>
            <p14:sldId id="295"/>
            <p14:sldId id="296"/>
            <p14:sldId id="297"/>
            <p14:sldId id="298"/>
            <p14:sldId id="299"/>
            <p14:sldId id="301"/>
            <p14:sldId id="307"/>
            <p14:sldId id="302"/>
            <p14:sldId id="303"/>
            <p14:sldId id="304"/>
            <p14:sldId id="306"/>
          </p14:sldIdLst>
        </p14:section>
        <p14:section name="Sample Slides for Visuals" id="{BAB3A466-96C9-4230-9978-795378D75699}">
          <p14:sldIdLst/>
        </p14:section>
        <p14:section name="Case Study" id="{8C0305C9-B152-4FBA-A789-FE1976D53990}">
          <p14:sldIdLst/>
        </p14:section>
        <p14:section name="Conclusion and Summary" id="{790CEF5B-569A-4C2F-BED5-750B08C0E5AD}">
          <p14:sldIdLst/>
        </p14:section>
        <p14:section name="Appendix" id="{3F78B471-41DA-46F2-A8E4-97E471896A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3977" autoAdjust="0"/>
  </p:normalViewPr>
  <p:slideViewPr>
    <p:cSldViewPr>
      <p:cViewPr>
        <p:scale>
          <a:sx n="60" d="100"/>
          <a:sy n="60" d="100"/>
        </p:scale>
        <p:origin x="-17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11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a section header for each of the topics, so there is a clear transition to the audience.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11/18/2012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650" r:id="rId16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5400" dirty="0" smtClean="0">
                <a:latin typeface="Sakkal Majalla" pitchFamily="2" charset="-78"/>
                <a:cs typeface="Sakkal Majalla" pitchFamily="2" charset="-78"/>
              </a:rPr>
              <a:t>المحاضرة الثامنة</a:t>
            </a:r>
            <a:endParaRPr lang="en-US" sz="5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3581400"/>
            <a:ext cx="5153528" cy="990600"/>
          </a:xfrm>
        </p:spPr>
        <p:txBody>
          <a:bodyPr>
            <a:noAutofit/>
          </a:bodyPr>
          <a:lstStyle/>
          <a:p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التعليم الالكتروني والتعليم عن بعد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5" name="Picture Placeholder 4" descr="شعار الجامعة واضح.gif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r="28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37492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276600"/>
            <a:ext cx="69342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800" dirty="0" smtClean="0">
                <a:latin typeface="Sakkal Majalla" pitchFamily="2" charset="-78"/>
                <a:cs typeface="Sakkal Majalla" pitchFamily="2" charset="-78"/>
              </a:rPr>
              <a:t>أهم خدمات الويب ٢ التي تفيد في التعليم </a:t>
            </a:r>
            <a:endParaRPr lang="en-US" sz="48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29898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914400"/>
            <a:ext cx="6180224" cy="54864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SA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محاور المحاضرة:</a:t>
            </a:r>
            <a:br>
              <a:rPr lang="ar-SA" dirty="0" smtClean="0">
                <a:solidFill>
                  <a:schemeClr val="accent6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الويكي</a:t>
            </a:r>
            <a:br>
              <a:rPr lang="ar-SA" dirty="0" smtClean="0">
                <a:latin typeface="Sakkal Majalla" pitchFamily="2" charset="-78"/>
                <a:cs typeface="Sakkal Majalla" pitchFamily="2" charset="-78"/>
              </a:rPr>
            </a:b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المدونات</a:t>
            </a:r>
            <a:br>
              <a:rPr lang="ar-SA" dirty="0" smtClean="0">
                <a:latin typeface="Sakkal Majalla" pitchFamily="2" charset="-78"/>
                <a:cs typeface="Sakkal Majalla" pitchFamily="2" charset="-78"/>
              </a:rPr>
            </a:b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خدمة متابعة 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المستجدات 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/>
            </a:r>
            <a:br>
              <a:rPr lang="ar-SA" dirty="0" smtClean="0">
                <a:latin typeface="Sakkal Majalla" pitchFamily="2" charset="-78"/>
                <a:cs typeface="Sakkal Majalla" pitchFamily="2" charset="-78"/>
              </a:rPr>
            </a:b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الشبكات الاجتماعية</a:t>
            </a:r>
            <a:br>
              <a:rPr lang="ar-SA" dirty="0" smtClean="0">
                <a:latin typeface="Sakkal Majalla" pitchFamily="2" charset="-78"/>
                <a:cs typeface="Sakkal Majalla" pitchFamily="2" charset="-78"/>
              </a:rPr>
            </a:br>
            <a:endParaRPr lang="en-US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19618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0"/>
            <a:ext cx="5867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ar-SA" sz="6000" dirty="0" smtClean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> الويكي </a:t>
            </a:r>
            <a:r>
              <a:rPr lang="en-AU" sz="6000" dirty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>Wiki</a:t>
            </a:r>
            <a:r>
              <a:rPr lang="en-AU" dirty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/>
            </a:r>
            <a:br>
              <a:rPr lang="en-AU" dirty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</a:br>
            <a:endParaRPr lang="en-US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97209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0" y="2514600"/>
            <a:ext cx="7187754" cy="2514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rtl="1"/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هي نوع من المواقع تسمح لمجموعة مستخدمين أن يقوموا بتأليف مجموعة وثائق ويب بشكل تعاوني ودون اية قيود.</a:t>
            </a:r>
          </a:p>
          <a:p>
            <a:pPr algn="just" rtl="1"/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76800" y="-533400"/>
            <a:ext cx="7765662" cy="16476125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57400"/>
            <a:ext cx="8077200" cy="4495800"/>
          </a:xfrm>
        </p:spPr>
        <p:txBody>
          <a:bodyPr>
            <a:normAutofit/>
          </a:bodyPr>
          <a:lstStyle/>
          <a:p>
            <a:pPr algn="r"/>
            <a:r>
              <a:rPr lang="ar-SA" sz="3600" dirty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>فوائد الويكي في التعليم</a:t>
            </a: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:</a:t>
            </a:r>
            <a:br>
              <a:rPr lang="ar-SA" sz="3600" dirty="0">
                <a:latin typeface="Sakkal Majalla" pitchFamily="2" charset="-78"/>
                <a:cs typeface="Sakkal Majalla" pitchFamily="2" charset="-78"/>
              </a:rPr>
            </a:b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نشر التعليم ووثائق عن المؤسسة ونشاطاتها.</a:t>
            </a:r>
            <a:br>
              <a:rPr lang="ar-SA" sz="3600" dirty="0">
                <a:latin typeface="Sakkal Majalla" pitchFamily="2" charset="-78"/>
                <a:cs typeface="Sakkal Majalla" pitchFamily="2" charset="-78"/>
              </a:rPr>
            </a:b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نشر المحتويات والأنشطة </a:t>
            </a:r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التعليمية</a:t>
            </a: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.</a:t>
            </a:r>
            <a:br>
              <a:rPr lang="ar-SA" sz="3600" dirty="0">
                <a:latin typeface="Sakkal Majalla" pitchFamily="2" charset="-78"/>
                <a:cs typeface="Sakkal Majalla" pitchFamily="2" charset="-78"/>
              </a:rPr>
            </a:b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نشر الأخبار والاعلانات المختلفة .</a:t>
            </a:r>
            <a:br>
              <a:rPr lang="ar-SA" sz="3600" dirty="0">
                <a:latin typeface="Sakkal Majalla" pitchFamily="2" charset="-78"/>
                <a:cs typeface="Sakkal Majalla" pitchFamily="2" charset="-78"/>
              </a:rPr>
            </a:b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يمكن ان يستخدم في منصات التعليم الالكتروني كالبلاك بورد لتنمية روح العمل الجماعي – تشجيع التأليف والكتابة- وسيلة الكترونية لانجاز الفروض و الواجبات.</a:t>
            </a:r>
            <a:r>
              <a:rPr lang="ar-SA" dirty="0">
                <a:latin typeface="Sakkal Majalla" pitchFamily="2" charset="-78"/>
                <a:cs typeface="Sakkal Majalla" pitchFamily="2" charset="-78"/>
              </a:rPr>
              <a:t/>
            </a:r>
            <a:br>
              <a:rPr lang="ar-SA" dirty="0">
                <a:latin typeface="Sakkal Majalla" pitchFamily="2" charset="-78"/>
                <a:cs typeface="Sakkal Majalla" pitchFamily="2" charset="-78"/>
              </a:rPr>
            </a:br>
            <a:endParaRPr lang="en-US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86793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00"/>
            <a:ext cx="6324600" cy="1362075"/>
          </a:xfrm>
        </p:spPr>
        <p:txBody>
          <a:bodyPr>
            <a:normAutofit fontScale="90000"/>
          </a:bodyPr>
          <a:lstStyle/>
          <a:p>
            <a:r>
              <a:rPr lang="ar-SA" sz="6000" dirty="0"/>
              <a:t>المدونات </a:t>
            </a:r>
            <a:r>
              <a:rPr lang="en-AU" sz="6000" dirty="0"/>
              <a:t>blogging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18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6600" y="1219200"/>
            <a:ext cx="5257800" cy="4191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 rtl="1"/>
            <a:endParaRPr lang="ar-SA" sz="3600" dirty="0">
              <a:latin typeface="Sakkal Majalla" pitchFamily="2" charset="-78"/>
              <a:cs typeface="Sakkal Majalla" pitchFamily="2" charset="-78"/>
            </a:endParaRPr>
          </a:p>
          <a:p>
            <a:pPr algn="just" rtl="1"/>
            <a:r>
              <a:rPr lang="ar-SA" sz="4000" dirty="0" smtClean="0">
                <a:latin typeface="Sakkal Majalla" pitchFamily="2" charset="-78"/>
                <a:cs typeface="Sakkal Majalla" pitchFamily="2" charset="-78"/>
              </a:rPr>
              <a:t>تعتبر المدونات تطبيق من تطبيقات شبكة الانترنت وهي تعمل من خلال نظام لادارة المحتوى. وهي عبارة عن صفحات ويب تظهر عليها التدوينات مرتبه زمنيا تصاعديا او تنازليا </a:t>
            </a:r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.</a:t>
            </a:r>
          </a:p>
          <a:p>
            <a:pPr algn="just" rtl="1"/>
            <a:endParaRPr lang="en-US" sz="3600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24201" y="2381379"/>
            <a:ext cx="5410200" cy="280022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rtl="1"/>
            <a:r>
              <a:rPr lang="ar-SA" sz="72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أدوات المدونات المشهورة</a:t>
            </a:r>
            <a:endParaRPr lang="en-US" sz="7200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3886200"/>
            <a:ext cx="4343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ar-SA" sz="5400" dirty="0" err="1" smtClean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>البلوغر</a:t>
            </a:r>
            <a:r>
              <a:rPr lang="ar-SA" sz="5400" dirty="0" smtClean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/>
            </a:r>
            <a:br>
              <a:rPr lang="ar-SA" sz="5400" dirty="0" smtClean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SA" sz="5400" dirty="0" smtClean="0">
                <a:latin typeface="Sakkal Majalla" pitchFamily="2" charset="-78"/>
                <a:cs typeface="Sakkal Majalla" pitchFamily="2" charset="-78"/>
              </a:rPr>
              <a:t/>
            </a:r>
            <a:br>
              <a:rPr lang="ar-SA" sz="5400" dirty="0" smtClean="0">
                <a:latin typeface="Sakkal Majalla" pitchFamily="2" charset="-78"/>
                <a:cs typeface="Sakkal Majalla" pitchFamily="2" charset="-78"/>
              </a:rPr>
            </a:br>
            <a:r>
              <a:rPr lang="ar-SA" sz="5400" dirty="0" smtClean="0">
                <a:latin typeface="Sakkal Majalla" pitchFamily="2" charset="-78"/>
                <a:cs typeface="Sakkal Majalla" pitchFamily="2" charset="-78"/>
              </a:rPr>
              <a:t>وهي من اشهر أدوات المدونات  وهي خدمه مجانية.</a:t>
            </a:r>
            <a:endParaRPr lang="en-US" sz="5400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" name="Picture 2" descr="blogger-templat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76600"/>
            <a:ext cx="2971800" cy="297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153400" cy="2590800"/>
          </a:xfrm>
        </p:spPr>
        <p:txBody>
          <a:bodyPr>
            <a:normAutofit/>
          </a:bodyPr>
          <a:lstStyle/>
          <a:p>
            <a:pPr algn="ctr"/>
            <a:r>
              <a:rPr lang="ar-SA" dirty="0" smtClean="0">
                <a:solidFill>
                  <a:srgbClr val="900000"/>
                </a:solidFill>
                <a:latin typeface="Sakkal Majalla" pitchFamily="2" charset="-78"/>
                <a:cs typeface="Sakkal Majalla" pitchFamily="2" charset="-78"/>
              </a:rPr>
              <a:t>راديو يوزرلاند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/>
            </a:r>
            <a:br>
              <a:rPr lang="ar-SA" dirty="0" smtClean="0">
                <a:latin typeface="Sakkal Majalla" pitchFamily="2" charset="-78"/>
                <a:cs typeface="Sakkal Majalla" pitchFamily="2" charset="-78"/>
              </a:rPr>
            </a:b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تعتبر منتج اكثر من كونها خدمة. تمكن المستخدمين توحيد محتوياتهم. تتيح للمشتركين بعرض مشاركاتهم مما يجعلها مفيده. تطبيق غير مجاني.  </a:t>
            </a:r>
            <a:endParaRPr lang="en-US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94844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505200"/>
            <a:ext cx="6172200" cy="1362075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>
                <a:solidFill>
                  <a:srgbClr val="900000"/>
                </a:solidFill>
              </a:rPr>
              <a:t>مانيلا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sz="3600" dirty="0" smtClean="0"/>
              <a:t>تسمح </a:t>
            </a:r>
            <a:r>
              <a:rPr lang="ar-SA" sz="3600" dirty="0" smtClean="0"/>
              <a:t>للمصممين </a:t>
            </a:r>
            <a:r>
              <a:rPr lang="ar-SA" sz="3600" dirty="0" smtClean="0"/>
              <a:t>والكتاب </a:t>
            </a:r>
            <a:r>
              <a:rPr lang="ar-SA" sz="3600" dirty="0" smtClean="0"/>
              <a:t>، والفنانين </a:t>
            </a:r>
            <a:r>
              <a:rPr lang="ar-SA" sz="3600" dirty="0" smtClean="0"/>
              <a:t>بالعمل المشترك على الانترنت باستخدام واجهة متصفح الويب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5078095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581400"/>
            <a:ext cx="6019800" cy="1362075"/>
          </a:xfrm>
        </p:spPr>
        <p:txBody>
          <a:bodyPr>
            <a:noAutofit/>
          </a:bodyPr>
          <a:lstStyle/>
          <a:p>
            <a:pPr algn="ctr"/>
            <a:r>
              <a:rPr lang="ar-SA" sz="48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كيفية استخدام المدونات في التعليم</a:t>
            </a:r>
            <a:endParaRPr lang="en-US" sz="4800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514750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7640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وسيلة سهلة للمتعلمين لتوثيق خبرات التعلم 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تزيل العوائق للنشر عن طريق الانترنت. 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SA" sz="360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و</a:t>
            </a: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سيلة تعليمية جديدة يشترك فيها الطلاب والمحاضرين.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تحفز الطلاب على المشاركة </a:t>
            </a: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بآرائهم </a:t>
            </a: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وابداء ملاحظاتهم.</a:t>
            </a:r>
          </a:p>
        </p:txBody>
      </p:sp>
    </p:spTree>
    <p:extLst>
      <p:ext uri="{BB962C8B-B14F-4D97-AF65-F5344CB8AC3E}">
        <p14:creationId xmlns:p14="http://schemas.microsoft.com/office/powerpoint/2010/main" val="3483326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1219200"/>
            <a:ext cx="4503824" cy="1470025"/>
          </a:xfrm>
        </p:spPr>
        <p:txBody>
          <a:bodyPr/>
          <a:lstStyle/>
          <a:p>
            <a:r>
              <a:rPr lang="ar-SA" dirty="0" smtClean="0"/>
              <a:t>خدمة متابعة المستجدات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11366" y="2993803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ماذا تعرفين عن هذه الخدمة؟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46816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3600" y="1182414"/>
            <a:ext cx="6708229" cy="310502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en-US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اختصرت هذه الخدمة إلى  </a:t>
            </a:r>
          </a:p>
          <a:p>
            <a:pPr algn="r"/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AU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RSS</a:t>
            </a:r>
          </a:p>
          <a:p>
            <a:pPr algn="r"/>
            <a:r>
              <a:rPr lang="en-AU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 (Rich Site Summary)</a:t>
            </a:r>
            <a:endParaRPr lang="ar-SA" sz="3600" dirty="0" smtClean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3600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هذه التقنية تسمح بنشر الاخبار والمحتويات فور وصولها من موقع خارجي والموقع الذي يقوم بالنشر اسمه قارئ الأخبار.</a:t>
            </a:r>
            <a:endParaRPr lang="en-US" sz="3600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pic>
        <p:nvPicPr>
          <p:cNvPr id="2" name="Picture 1" descr="rss-feed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62" y="4419600"/>
            <a:ext cx="4075738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45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الشبكات الاجتماعية على الانترنت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9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0"/>
            <a:ext cx="7924800" cy="1362075"/>
          </a:xfrm>
        </p:spPr>
        <p:txBody>
          <a:bodyPr/>
          <a:lstStyle/>
          <a:p>
            <a:pPr algn="ctr"/>
            <a:r>
              <a:rPr lang="ar-SA" dirty="0" smtClean="0"/>
              <a:t>من خلال المشروع الجماعي الذي قمتي بعمله ما هي الشبكات الاجتماعية؟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250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95600"/>
            <a:ext cx="7239000" cy="2362200"/>
          </a:xfrm>
        </p:spPr>
        <p:txBody>
          <a:bodyPr/>
          <a:lstStyle/>
          <a:p>
            <a:pPr algn="r"/>
            <a:r>
              <a:rPr lang="ar-SA" sz="3600" dirty="0" smtClean="0"/>
              <a:t>تعتبر الشبكات الاجتماعية عبارة عن مواقع على الانترنت  تقةم خدمات التواصل بين المستخدمين واجراء محادثات فورية والدخول في غرف الدردشة ووضع الاعلانات وتبادل الاراء والبحث وتكوين الصداقات 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565972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76" y="2743200"/>
            <a:ext cx="6180224" cy="990600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من أشهر الشبكات الاجتماعية</a:t>
            </a:r>
            <a:endParaRPr lang="en-US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78444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295400"/>
            <a:ext cx="6705600" cy="5105400"/>
          </a:xfrm>
        </p:spPr>
        <p:txBody>
          <a:bodyPr/>
          <a:lstStyle/>
          <a:p>
            <a:pPr algn="ctr"/>
            <a:r>
              <a:rPr lang="en-US" sz="4800" dirty="0" smtClean="0"/>
              <a:t>Facebook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sz="4800" dirty="0" smtClean="0"/>
              <a:t>Twitter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sz="4800" dirty="0" err="1" smtClean="0"/>
              <a:t>Myspace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sz="4800" dirty="0" err="1" smtClean="0"/>
              <a:t>Bebo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sz="4800" dirty="0" err="1" smtClean="0"/>
              <a:t>Youtube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sz="4800" dirty="0" smtClean="0"/>
              <a:t>Flickr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2612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337137"/>
            <a:ext cx="5638800" cy="21236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6600" dirty="0" smtClean="0">
                <a:latin typeface="Sakkal Majalla" pitchFamily="2" charset="-78"/>
                <a:cs typeface="Sakkal Majalla" pitchFamily="2" charset="-78"/>
              </a:rPr>
              <a:t>شكرا لحسن استماعكم </a:t>
            </a:r>
            <a:endParaRPr lang="en-US" sz="66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39988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234</Words>
  <Application>Microsoft Office PowerPoint</Application>
  <PresentationFormat>عرض على الشاشة (3:4)‏</PresentationFormat>
  <Paragraphs>38</Paragraphs>
  <Slides>22</Slides>
  <Notes>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تدفق</vt:lpstr>
      <vt:lpstr>المحاضرة الثامنة</vt:lpstr>
      <vt:lpstr>أهم خدمات الويب ٢ التي تفيد في التعليم </vt:lpstr>
      <vt:lpstr> محاور المحاضرة: الويكي المدونات خدمة متابعة المستجدات  الشبكات الاجتماعية </vt:lpstr>
      <vt:lpstr> الويكي Wiki </vt:lpstr>
      <vt:lpstr>عرض تقديمي في PowerPoint</vt:lpstr>
      <vt:lpstr>فوائد الويكي في التعليم: نشر التعليم ووثائق عن المؤسسة ونشاطاتها. نشر المحتويات والأنشطة التعليمية. نشر الأخبار والاعلانات المختلفة . يمكن ان يستخدم في منصات التعليم الالكتروني كالبلاك بورد لتنمية روح العمل الجماعي – تشجيع التأليف والكتابة- وسيلة الكترونية لانجاز الفروض و الواجبات. </vt:lpstr>
      <vt:lpstr>المدونات blogging </vt:lpstr>
      <vt:lpstr>عرض تقديمي في PowerPoint</vt:lpstr>
      <vt:lpstr>عرض تقديمي في PowerPoint</vt:lpstr>
      <vt:lpstr>البلوغر  وهي من اشهر أدوات المدونات  وهي خدمه مجانية.</vt:lpstr>
      <vt:lpstr>راديو يوزرلاند تعتبر منتج اكثر من كونها خدمة. تمكن المستخدمين توحيد محتوياتهم. تتيح للمشتركين بعرض مشاركاتهم مما يجعلها مفيده. تطبيق غير مجاني.  </vt:lpstr>
      <vt:lpstr>مانيلا  تسمح للمصممين والكتاب ، والفنانين بالعمل المشترك على الانترنت باستخدام واجهة متصفح الويب  </vt:lpstr>
      <vt:lpstr>كيفية استخدام المدونات في التعليم</vt:lpstr>
      <vt:lpstr>عرض تقديمي في PowerPoint</vt:lpstr>
      <vt:lpstr>خدمة متابعة المستجدات </vt:lpstr>
      <vt:lpstr>عرض تقديمي في PowerPoint</vt:lpstr>
      <vt:lpstr>الشبكات الاجتماعية على الانترنت </vt:lpstr>
      <vt:lpstr>من خلال المشروع الجماعي الذي قمتي بعمله ما هي الشبكات الاجتماعية؟</vt:lpstr>
      <vt:lpstr>تعتبر الشبكات الاجتماعية عبارة عن مواقع على الانترنت  تقةم خدمات التواصل بين المستخدمين واجراء محادثات فورية والدخول في غرف الدردشة ووضع الاعلانات وتبادل الاراء والبحث وتكوين الصداقات .</vt:lpstr>
      <vt:lpstr>من أشهر الشبكات الاجتماعية</vt:lpstr>
      <vt:lpstr>Facebook Twitter Myspace Bebo Youtube Flickr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2010-02-01T21:33:28Z</dcterms:created>
  <dcterms:modified xsi:type="dcterms:W3CDTF">2012-11-18T14:25:26Z</dcterms:modified>
</cp:coreProperties>
</file>