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8"/>
  </p:notesMasterIdLst>
  <p:sldIdLst>
    <p:sldId id="259" r:id="rId2"/>
    <p:sldId id="272" r:id="rId3"/>
    <p:sldId id="273" r:id="rId4"/>
    <p:sldId id="268" r:id="rId5"/>
    <p:sldId id="269" r:id="rId6"/>
    <p:sldId id="274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92832F5-EA01-48E5-B403-87E193F50680}">
          <p14:sldIdLst>
            <p14:sldId id="259"/>
            <p14:sldId id="272"/>
            <p14:sldId id="273"/>
          </p14:sldIdLst>
        </p14:section>
        <p14:section name="Project Overview" id="{087866C3-7028-482C-8D34-6BF5363FBD75}">
          <p14:sldIdLst/>
        </p14:section>
        <p14:section name="Status Update" id="{521DEF98-8796-4632-831A-16252E9A6054}">
          <p14:sldIdLst/>
        </p14:section>
        <p14:section name="Timeline" id="{CF24EBA6-C924-424D-AC31-A4B9992A87E0}">
          <p14:sldIdLst/>
        </p14:section>
        <p14:section name="Next Steps and Action Items" id="{C24C98EC-938D-4034-8DB8-5E8DBF16E3CB}">
          <p14:sldIdLst>
            <p14:sldId id="268"/>
          </p14:sldIdLst>
        </p14:section>
        <p14:section name="Appendix" id="{E35CCD6A-2288-476E-BC93-C75323AE1F32}">
          <p14:sldIdLst>
            <p14:sldId id="269"/>
            <p14:sldId id="27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91" autoAdjust="0"/>
    <p:restoredTop sz="92718" autoAdjust="0"/>
  </p:normalViewPr>
  <p:slideViewPr>
    <p:cSldViewPr>
      <p:cViewPr>
        <p:scale>
          <a:sx n="75" d="100"/>
          <a:sy n="75" d="100"/>
        </p:scale>
        <p:origin x="-1290" y="-66"/>
      </p:cViewPr>
      <p:guideLst>
        <p:guide orient="horz" pos="2160"/>
        <p:guide orient="horz" pos="576"/>
        <p:guide pos="2880"/>
        <p:guide pos="2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675BB5-4BE3-4E06-B2B3-AAA3D107C1A8}" type="doc">
      <dgm:prSet loTypeId="urn:microsoft.com/office/officeart/2005/8/layout/radial5" loCatId="relationship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3864EA6-13E7-440F-948B-8118F5878A44}">
      <dgm:prSet phldrT="[Text]" custT="1"/>
      <dgm:spPr/>
      <dgm:t>
        <a:bodyPr/>
        <a:lstStyle/>
        <a:p>
          <a:r>
            <a:rPr lang="ar-SA" sz="2800" dirty="0" smtClean="0">
              <a:latin typeface="Sakkal Majalla" pitchFamily="2" charset="-78"/>
              <a:cs typeface="Sakkal Majalla" pitchFamily="2" charset="-78"/>
            </a:rPr>
            <a:t>معايير التعليم الالكتروني </a:t>
          </a:r>
          <a:endParaRPr lang="en-US" sz="2400" dirty="0">
            <a:latin typeface="Sakkal Majalla" pitchFamily="2" charset="-78"/>
            <a:cs typeface="Sakkal Majalla" pitchFamily="2" charset="-78"/>
          </a:endParaRPr>
        </a:p>
      </dgm:t>
    </dgm:pt>
    <dgm:pt modelId="{5F920266-1B6A-4D7D-8C8B-D20E2934BF67}" type="parTrans" cxnId="{7834DFDC-DD97-4D0F-B547-27AB53428B4B}">
      <dgm:prSet/>
      <dgm:spPr/>
      <dgm:t>
        <a:bodyPr/>
        <a:lstStyle/>
        <a:p>
          <a:endParaRPr lang="en-US"/>
        </a:p>
      </dgm:t>
    </dgm:pt>
    <dgm:pt modelId="{F4FE127A-F33D-4F59-961D-A505D5A781EE}" type="sibTrans" cxnId="{7834DFDC-DD97-4D0F-B547-27AB53428B4B}">
      <dgm:prSet/>
      <dgm:spPr/>
      <dgm:t>
        <a:bodyPr/>
        <a:lstStyle/>
        <a:p>
          <a:endParaRPr lang="en-US"/>
        </a:p>
      </dgm:t>
    </dgm:pt>
    <dgm:pt modelId="{813DB034-1CFA-4CE1-8536-6BC256192226}">
      <dgm:prSet phldrT="[Text]" custT="1"/>
      <dgm:spPr/>
      <dgm:t>
        <a:bodyPr/>
        <a:lstStyle/>
        <a:p>
          <a:r>
            <a:rPr lang="ar-SA" sz="1800" dirty="0" smtClean="0">
              <a:latin typeface="Sakkal Majalla" pitchFamily="2" charset="-78"/>
              <a:cs typeface="Sakkal Majalla" pitchFamily="2" charset="-78"/>
            </a:rPr>
            <a:t>معيار اسكورم</a:t>
          </a:r>
          <a:r>
            <a:rPr lang="en-US" sz="1800" dirty="0" smtClean="0">
              <a:latin typeface="Sakkal Majalla" pitchFamily="2" charset="-78"/>
              <a:cs typeface="Sakkal Majalla" pitchFamily="2" charset="-78"/>
            </a:rPr>
            <a:t> </a:t>
          </a:r>
          <a:endParaRPr lang="en-US" sz="1200" dirty="0">
            <a:latin typeface="Sakkal Majalla" pitchFamily="2" charset="-78"/>
            <a:cs typeface="Sakkal Majalla" pitchFamily="2" charset="-78"/>
          </a:endParaRPr>
        </a:p>
      </dgm:t>
    </dgm:pt>
    <dgm:pt modelId="{ED3CCD02-8D75-4A08-AD85-C5F828B29313}" type="parTrans" cxnId="{41966F54-3C25-450E-8104-04B2B9165959}">
      <dgm:prSet/>
      <dgm:spPr/>
      <dgm:t>
        <a:bodyPr/>
        <a:lstStyle/>
        <a:p>
          <a:endParaRPr lang="en-US"/>
        </a:p>
      </dgm:t>
    </dgm:pt>
    <dgm:pt modelId="{F3516F2D-4619-4753-A81E-130803DFBFC7}" type="sibTrans" cxnId="{41966F54-3C25-450E-8104-04B2B9165959}">
      <dgm:prSet/>
      <dgm:spPr/>
      <dgm:t>
        <a:bodyPr/>
        <a:lstStyle/>
        <a:p>
          <a:endParaRPr lang="en-US"/>
        </a:p>
      </dgm:t>
    </dgm:pt>
    <dgm:pt modelId="{6461E40C-FAF1-4C11-9CA4-01B7756558A8}">
      <dgm:prSet phldrT="[Text]" custT="1"/>
      <dgm:spPr/>
      <dgm:t>
        <a:bodyPr lIns="0" tIns="0" rIns="0" bIns="0"/>
        <a:lstStyle/>
        <a:p>
          <a:r>
            <a:rPr lang="ar-SA" sz="1400" dirty="0" smtClean="0">
              <a:latin typeface="Sakkal Majalla" pitchFamily="2" charset="-78"/>
              <a:cs typeface="Sakkal Majalla" pitchFamily="2" charset="-78"/>
            </a:rPr>
            <a:t>دبلن كور</a:t>
          </a:r>
          <a:r>
            <a:rPr lang="en-US" sz="1400" spc="-10" baseline="0" dirty="0" smtClean="0">
              <a:latin typeface="Sakkal Majalla" pitchFamily="2" charset="-78"/>
              <a:cs typeface="Sakkal Majalla" pitchFamily="2" charset="-78"/>
            </a:rPr>
            <a:t> </a:t>
          </a:r>
          <a:endParaRPr lang="en-US" sz="1400" spc="-10" baseline="0" dirty="0">
            <a:latin typeface="Sakkal Majalla" pitchFamily="2" charset="-78"/>
            <a:cs typeface="Sakkal Majalla" pitchFamily="2" charset="-78"/>
          </a:endParaRPr>
        </a:p>
      </dgm:t>
    </dgm:pt>
    <dgm:pt modelId="{5418FCE5-0AC2-479F-8F47-D35F7A60BD8D}" type="parTrans" cxnId="{5EBF790F-CC7C-4BBA-98A7-614FB5283795}">
      <dgm:prSet/>
      <dgm:spPr/>
      <dgm:t>
        <a:bodyPr/>
        <a:lstStyle/>
        <a:p>
          <a:endParaRPr lang="en-US"/>
        </a:p>
      </dgm:t>
    </dgm:pt>
    <dgm:pt modelId="{3D67A8BA-4FB2-401F-A3C1-92132B645061}" type="sibTrans" cxnId="{5EBF790F-CC7C-4BBA-98A7-614FB5283795}">
      <dgm:prSet/>
      <dgm:spPr/>
      <dgm:t>
        <a:bodyPr/>
        <a:lstStyle/>
        <a:p>
          <a:endParaRPr lang="en-US"/>
        </a:p>
      </dgm:t>
    </dgm:pt>
    <dgm:pt modelId="{14E5A95F-9DC9-4E33-B709-14C57323ACAA}">
      <dgm:prSet phldrT="[Text]" custT="1"/>
      <dgm:spPr/>
      <dgm:t>
        <a:bodyPr/>
        <a:lstStyle/>
        <a:p>
          <a:r>
            <a:rPr lang="en-AU" sz="1800" dirty="0" smtClean="0">
              <a:latin typeface="Sakkal Majalla" pitchFamily="2" charset="-78"/>
              <a:cs typeface="Sakkal Majalla" pitchFamily="2" charset="-78"/>
            </a:rPr>
            <a:t>AICC</a:t>
          </a:r>
          <a:endParaRPr lang="en-US" sz="1200" dirty="0">
            <a:latin typeface="Sakkal Majalla" pitchFamily="2" charset="-78"/>
            <a:cs typeface="Sakkal Majalla" pitchFamily="2" charset="-78"/>
          </a:endParaRPr>
        </a:p>
      </dgm:t>
    </dgm:pt>
    <dgm:pt modelId="{CFE62A0D-AFCB-42FF-A2F7-4127DE6E4A06}" type="parTrans" cxnId="{B78770BC-227B-404F-8185-2F70ECA32605}">
      <dgm:prSet/>
      <dgm:spPr/>
      <dgm:t>
        <a:bodyPr/>
        <a:lstStyle/>
        <a:p>
          <a:endParaRPr lang="en-US"/>
        </a:p>
      </dgm:t>
    </dgm:pt>
    <dgm:pt modelId="{87455A86-154D-4572-BF6D-F5FEBED08194}" type="sibTrans" cxnId="{B78770BC-227B-404F-8185-2F70ECA32605}">
      <dgm:prSet/>
      <dgm:spPr/>
      <dgm:t>
        <a:bodyPr/>
        <a:lstStyle/>
        <a:p>
          <a:endParaRPr lang="en-US"/>
        </a:p>
      </dgm:t>
    </dgm:pt>
    <dgm:pt modelId="{9A038BAD-1DAA-4E08-AF5C-7A535C3A31A3}">
      <dgm:prSet phldrT="[Text]" custT="1"/>
      <dgm:spPr/>
      <dgm:t>
        <a:bodyPr/>
        <a:lstStyle/>
        <a:p>
          <a:r>
            <a:rPr lang="en-AU" sz="1600" dirty="0" smtClean="0">
              <a:latin typeface="Sakkal Majalla" pitchFamily="2" charset="-78"/>
              <a:cs typeface="Sakkal Majalla" pitchFamily="2" charset="-78"/>
            </a:rPr>
            <a:t>LTSC</a:t>
          </a:r>
          <a:endParaRPr lang="en-US" sz="1600" dirty="0">
            <a:latin typeface="Sakkal Majalla" pitchFamily="2" charset="-78"/>
            <a:cs typeface="Sakkal Majalla" pitchFamily="2" charset="-78"/>
          </a:endParaRPr>
        </a:p>
      </dgm:t>
    </dgm:pt>
    <dgm:pt modelId="{E1D6882F-7F41-4B9B-8326-079D0B7775D3}" type="parTrans" cxnId="{F67B8136-3A2B-408C-9570-C50B3786C6D1}">
      <dgm:prSet/>
      <dgm:spPr/>
      <dgm:t>
        <a:bodyPr/>
        <a:lstStyle/>
        <a:p>
          <a:endParaRPr lang="en-US"/>
        </a:p>
      </dgm:t>
    </dgm:pt>
    <dgm:pt modelId="{BF904E21-59DA-42DB-BE7C-359EAF11BFDB}" type="sibTrans" cxnId="{F67B8136-3A2B-408C-9570-C50B3786C6D1}">
      <dgm:prSet/>
      <dgm:spPr/>
      <dgm:t>
        <a:bodyPr/>
        <a:lstStyle/>
        <a:p>
          <a:endParaRPr lang="en-US"/>
        </a:p>
      </dgm:t>
    </dgm:pt>
    <dgm:pt modelId="{C2B16F5E-4FD9-4E6C-984C-5FB34252F788}">
      <dgm:prSet phldrT="[Text]" custT="1"/>
      <dgm:spPr/>
      <dgm:t>
        <a:bodyPr/>
        <a:lstStyle/>
        <a:p>
          <a:r>
            <a:rPr lang="en-AU" sz="1800" dirty="0" smtClean="0">
              <a:latin typeface="Sakkal Majalla" pitchFamily="2" charset="-78"/>
              <a:cs typeface="Sakkal Majalla" pitchFamily="2" charset="-78"/>
            </a:rPr>
            <a:t>IMS</a:t>
          </a:r>
          <a:endParaRPr lang="en-US" sz="1400" dirty="0">
            <a:latin typeface="Sakkal Majalla" pitchFamily="2" charset="-78"/>
            <a:cs typeface="Sakkal Majalla" pitchFamily="2" charset="-78"/>
          </a:endParaRPr>
        </a:p>
      </dgm:t>
    </dgm:pt>
    <dgm:pt modelId="{8F21B166-5620-46A8-A5DD-72EAE361E61D}" type="parTrans" cxnId="{F20E6E35-2EF6-49E1-BCE2-AF737813AC7F}">
      <dgm:prSet/>
      <dgm:spPr/>
      <dgm:t>
        <a:bodyPr/>
        <a:lstStyle/>
        <a:p>
          <a:endParaRPr lang="en-US"/>
        </a:p>
      </dgm:t>
    </dgm:pt>
    <dgm:pt modelId="{D972BA52-9B06-4D48-9819-200C1326EA4D}" type="sibTrans" cxnId="{F20E6E35-2EF6-49E1-BCE2-AF737813AC7F}">
      <dgm:prSet/>
      <dgm:spPr/>
      <dgm:t>
        <a:bodyPr/>
        <a:lstStyle/>
        <a:p>
          <a:endParaRPr lang="en-US"/>
        </a:p>
      </dgm:t>
    </dgm:pt>
    <dgm:pt modelId="{EB09D521-9D02-4B4D-80CB-EB847731A63E}" type="pres">
      <dgm:prSet presAssocID="{19675BB5-4BE3-4E06-B2B3-AAA3D107C1A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ADCFBEC-172E-41BB-B545-FE2085E0B744}" type="pres">
      <dgm:prSet presAssocID="{D3864EA6-13E7-440F-948B-8118F5878A44}" presName="centerShape" presStyleLbl="node0" presStyleIdx="0" presStyleCnt="1" custScaleX="127383" custScaleY="127383"/>
      <dgm:spPr/>
      <dgm:t>
        <a:bodyPr/>
        <a:lstStyle/>
        <a:p>
          <a:endParaRPr lang="en-US"/>
        </a:p>
      </dgm:t>
    </dgm:pt>
    <dgm:pt modelId="{E09D1B4B-09AE-4B1F-A409-CE344F8F9185}" type="pres">
      <dgm:prSet presAssocID="{ED3CCD02-8D75-4A08-AD85-C5F828B29313}" presName="parTrans" presStyleLbl="sibTrans2D1" presStyleIdx="0" presStyleCnt="5"/>
      <dgm:spPr/>
      <dgm:t>
        <a:bodyPr/>
        <a:lstStyle/>
        <a:p>
          <a:endParaRPr lang="en-US"/>
        </a:p>
      </dgm:t>
    </dgm:pt>
    <dgm:pt modelId="{79A2186A-8429-4E95-A4D2-214813090081}" type="pres">
      <dgm:prSet presAssocID="{ED3CCD02-8D75-4A08-AD85-C5F828B29313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60779230-642B-46DB-B5CA-FC2220C38859}" type="pres">
      <dgm:prSet presAssocID="{813DB034-1CFA-4CE1-8536-6BC256192226}" presName="node" presStyleLbl="node1" presStyleIdx="0" presStyleCnt="5" custScaleX="117603" custScaleY="117603" custRadScaleRad="98822" custRadScaleInc="57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73F644-A37B-4263-BDD3-7D4AECF93436}" type="pres">
      <dgm:prSet presAssocID="{5418FCE5-0AC2-479F-8F47-D35F7A60BD8D}" presName="parTrans" presStyleLbl="sibTrans2D1" presStyleIdx="1" presStyleCnt="5"/>
      <dgm:spPr/>
      <dgm:t>
        <a:bodyPr/>
        <a:lstStyle/>
        <a:p>
          <a:endParaRPr lang="en-US"/>
        </a:p>
      </dgm:t>
    </dgm:pt>
    <dgm:pt modelId="{AF2E0478-D773-4966-9A95-8E70AD7139B7}" type="pres">
      <dgm:prSet presAssocID="{5418FCE5-0AC2-479F-8F47-D35F7A60BD8D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8FE55D76-69B8-469D-BE4A-A0F9F69D5110}" type="pres">
      <dgm:prSet presAssocID="{6461E40C-FAF1-4C11-9CA4-01B7756558A8}" presName="node" presStyleLbl="node1" presStyleIdx="1" presStyleCnt="5" custScaleX="117603" custScaleY="1176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99D690-D432-4F1A-B2AE-D98A61E6F24A}" type="pres">
      <dgm:prSet presAssocID="{CFE62A0D-AFCB-42FF-A2F7-4127DE6E4A06}" presName="parTrans" presStyleLbl="sibTrans2D1" presStyleIdx="2" presStyleCnt="5"/>
      <dgm:spPr/>
      <dgm:t>
        <a:bodyPr/>
        <a:lstStyle/>
        <a:p>
          <a:endParaRPr lang="en-US"/>
        </a:p>
      </dgm:t>
    </dgm:pt>
    <dgm:pt modelId="{5E3992B2-2FF9-4710-BC5D-D3CABAC0944B}" type="pres">
      <dgm:prSet presAssocID="{CFE62A0D-AFCB-42FF-A2F7-4127DE6E4A06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0B5562C5-56E9-4F94-AD9A-09B6AA6E206F}" type="pres">
      <dgm:prSet presAssocID="{14E5A95F-9DC9-4E33-B709-14C57323ACAA}" presName="node" presStyleLbl="node1" presStyleIdx="2" presStyleCnt="5" custScaleX="117603" custScaleY="1176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0FDE60-5A66-47CD-855C-10B0ABFAFF6D}" type="pres">
      <dgm:prSet presAssocID="{E1D6882F-7F41-4B9B-8326-079D0B7775D3}" presName="parTrans" presStyleLbl="sibTrans2D1" presStyleIdx="3" presStyleCnt="5"/>
      <dgm:spPr/>
      <dgm:t>
        <a:bodyPr/>
        <a:lstStyle/>
        <a:p>
          <a:endParaRPr lang="en-US"/>
        </a:p>
      </dgm:t>
    </dgm:pt>
    <dgm:pt modelId="{D9C29361-9907-4AA5-9D4C-465D8E4516DA}" type="pres">
      <dgm:prSet presAssocID="{E1D6882F-7F41-4B9B-8326-079D0B7775D3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492A8904-4F29-41B2-8DF6-9E5DB43B598E}" type="pres">
      <dgm:prSet presAssocID="{9A038BAD-1DAA-4E08-AF5C-7A535C3A31A3}" presName="node" presStyleLbl="node1" presStyleIdx="3" presStyleCnt="5" custScaleX="117603" custScaleY="117603" custRadScaleRad="92581" custRadScaleInc="94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0BEB95-5498-4076-A7AD-52EA2D6058A0}" type="pres">
      <dgm:prSet presAssocID="{8F21B166-5620-46A8-A5DD-72EAE361E61D}" presName="parTrans" presStyleLbl="sibTrans2D1" presStyleIdx="4" presStyleCnt="5"/>
      <dgm:spPr/>
      <dgm:t>
        <a:bodyPr/>
        <a:lstStyle/>
        <a:p>
          <a:endParaRPr lang="en-US"/>
        </a:p>
      </dgm:t>
    </dgm:pt>
    <dgm:pt modelId="{8C992717-B056-4E89-850B-547F00D86B47}" type="pres">
      <dgm:prSet presAssocID="{8F21B166-5620-46A8-A5DD-72EAE361E61D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A0AE6ABD-EFF8-41C2-907C-790C07DF522C}" type="pres">
      <dgm:prSet presAssocID="{C2B16F5E-4FD9-4E6C-984C-5FB34252F788}" presName="node" presStyleLbl="node1" presStyleIdx="4" presStyleCnt="5" custScaleX="117603" custScaleY="1176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EBF790F-CC7C-4BBA-98A7-614FB5283795}" srcId="{D3864EA6-13E7-440F-948B-8118F5878A44}" destId="{6461E40C-FAF1-4C11-9CA4-01B7756558A8}" srcOrd="1" destOrd="0" parTransId="{5418FCE5-0AC2-479F-8F47-D35F7A60BD8D}" sibTransId="{3D67A8BA-4FB2-401F-A3C1-92132B645061}"/>
    <dgm:cxn modelId="{F383A1C8-295E-4F6E-9C5D-67AA4DB4F7EB}" type="presOf" srcId="{ED3CCD02-8D75-4A08-AD85-C5F828B29313}" destId="{79A2186A-8429-4E95-A4D2-214813090081}" srcOrd="1" destOrd="0" presId="urn:microsoft.com/office/officeart/2005/8/layout/radial5"/>
    <dgm:cxn modelId="{54B2FED9-9F5A-482C-B7AD-CE780DBB4D7A}" type="presOf" srcId="{ED3CCD02-8D75-4A08-AD85-C5F828B29313}" destId="{E09D1B4B-09AE-4B1F-A409-CE344F8F9185}" srcOrd="0" destOrd="0" presId="urn:microsoft.com/office/officeart/2005/8/layout/radial5"/>
    <dgm:cxn modelId="{7834DFDC-DD97-4D0F-B547-27AB53428B4B}" srcId="{19675BB5-4BE3-4E06-B2B3-AAA3D107C1A8}" destId="{D3864EA6-13E7-440F-948B-8118F5878A44}" srcOrd="0" destOrd="0" parTransId="{5F920266-1B6A-4D7D-8C8B-D20E2934BF67}" sibTransId="{F4FE127A-F33D-4F59-961D-A505D5A781EE}"/>
    <dgm:cxn modelId="{33CA9426-6028-4F9E-ADDB-AA3042A81F7D}" type="presOf" srcId="{6461E40C-FAF1-4C11-9CA4-01B7756558A8}" destId="{8FE55D76-69B8-469D-BE4A-A0F9F69D5110}" srcOrd="0" destOrd="0" presId="urn:microsoft.com/office/officeart/2005/8/layout/radial5"/>
    <dgm:cxn modelId="{29FA02FA-E640-4261-806B-AA21CEF811C3}" type="presOf" srcId="{E1D6882F-7F41-4B9B-8326-079D0B7775D3}" destId="{FB0FDE60-5A66-47CD-855C-10B0ABFAFF6D}" srcOrd="0" destOrd="0" presId="urn:microsoft.com/office/officeart/2005/8/layout/radial5"/>
    <dgm:cxn modelId="{9D61B47E-7F41-4639-962A-9097B26F323C}" type="presOf" srcId="{5418FCE5-0AC2-479F-8F47-D35F7A60BD8D}" destId="{AF2E0478-D773-4966-9A95-8E70AD7139B7}" srcOrd="1" destOrd="0" presId="urn:microsoft.com/office/officeart/2005/8/layout/radial5"/>
    <dgm:cxn modelId="{F20E6E35-2EF6-49E1-BCE2-AF737813AC7F}" srcId="{D3864EA6-13E7-440F-948B-8118F5878A44}" destId="{C2B16F5E-4FD9-4E6C-984C-5FB34252F788}" srcOrd="4" destOrd="0" parTransId="{8F21B166-5620-46A8-A5DD-72EAE361E61D}" sibTransId="{D972BA52-9B06-4D48-9819-200C1326EA4D}"/>
    <dgm:cxn modelId="{7362BBE9-CE05-48ED-9B0F-19744BB7FA24}" type="presOf" srcId="{CFE62A0D-AFCB-42FF-A2F7-4127DE6E4A06}" destId="{5E3992B2-2FF9-4710-BC5D-D3CABAC0944B}" srcOrd="1" destOrd="0" presId="urn:microsoft.com/office/officeart/2005/8/layout/radial5"/>
    <dgm:cxn modelId="{67029EA3-AC4E-48C5-87CF-57A4733799CA}" type="presOf" srcId="{E1D6882F-7F41-4B9B-8326-079D0B7775D3}" destId="{D9C29361-9907-4AA5-9D4C-465D8E4516DA}" srcOrd="1" destOrd="0" presId="urn:microsoft.com/office/officeart/2005/8/layout/radial5"/>
    <dgm:cxn modelId="{DF0DC324-3E24-4C19-A1FD-DD9570009774}" type="presOf" srcId="{9A038BAD-1DAA-4E08-AF5C-7A535C3A31A3}" destId="{492A8904-4F29-41B2-8DF6-9E5DB43B598E}" srcOrd="0" destOrd="0" presId="urn:microsoft.com/office/officeart/2005/8/layout/radial5"/>
    <dgm:cxn modelId="{459BE59C-8527-4040-AA6D-E00460E9E8BD}" type="presOf" srcId="{D3864EA6-13E7-440F-948B-8118F5878A44}" destId="{7ADCFBEC-172E-41BB-B545-FE2085E0B744}" srcOrd="0" destOrd="0" presId="urn:microsoft.com/office/officeart/2005/8/layout/radial5"/>
    <dgm:cxn modelId="{26D1578F-8BE0-4DFF-B5B7-36D919C7DF48}" type="presOf" srcId="{19675BB5-4BE3-4E06-B2B3-AAA3D107C1A8}" destId="{EB09D521-9D02-4B4D-80CB-EB847731A63E}" srcOrd="0" destOrd="0" presId="urn:microsoft.com/office/officeart/2005/8/layout/radial5"/>
    <dgm:cxn modelId="{41966F54-3C25-450E-8104-04B2B9165959}" srcId="{D3864EA6-13E7-440F-948B-8118F5878A44}" destId="{813DB034-1CFA-4CE1-8536-6BC256192226}" srcOrd="0" destOrd="0" parTransId="{ED3CCD02-8D75-4A08-AD85-C5F828B29313}" sibTransId="{F3516F2D-4619-4753-A81E-130803DFBFC7}"/>
    <dgm:cxn modelId="{B78770BC-227B-404F-8185-2F70ECA32605}" srcId="{D3864EA6-13E7-440F-948B-8118F5878A44}" destId="{14E5A95F-9DC9-4E33-B709-14C57323ACAA}" srcOrd="2" destOrd="0" parTransId="{CFE62A0D-AFCB-42FF-A2F7-4127DE6E4A06}" sibTransId="{87455A86-154D-4572-BF6D-F5FEBED08194}"/>
    <dgm:cxn modelId="{4D341991-5DB3-4739-89C1-0B6A24A114E8}" type="presOf" srcId="{5418FCE5-0AC2-479F-8F47-D35F7A60BD8D}" destId="{4873F644-A37B-4263-BDD3-7D4AECF93436}" srcOrd="0" destOrd="0" presId="urn:microsoft.com/office/officeart/2005/8/layout/radial5"/>
    <dgm:cxn modelId="{7598B8A9-9332-4A2B-B5D9-CF010EBBDF46}" type="presOf" srcId="{8F21B166-5620-46A8-A5DD-72EAE361E61D}" destId="{8C992717-B056-4E89-850B-547F00D86B47}" srcOrd="1" destOrd="0" presId="urn:microsoft.com/office/officeart/2005/8/layout/radial5"/>
    <dgm:cxn modelId="{D455749F-4F4C-4295-A229-F1CAA9A84B33}" type="presOf" srcId="{C2B16F5E-4FD9-4E6C-984C-5FB34252F788}" destId="{A0AE6ABD-EFF8-41C2-907C-790C07DF522C}" srcOrd="0" destOrd="0" presId="urn:microsoft.com/office/officeart/2005/8/layout/radial5"/>
    <dgm:cxn modelId="{7EB75183-B20B-4EE8-AF71-83BA84E1BE0D}" type="presOf" srcId="{8F21B166-5620-46A8-A5DD-72EAE361E61D}" destId="{470BEB95-5498-4076-A7AD-52EA2D6058A0}" srcOrd="0" destOrd="0" presId="urn:microsoft.com/office/officeart/2005/8/layout/radial5"/>
    <dgm:cxn modelId="{33010AF7-9670-4113-8A43-897FBCF42E9F}" type="presOf" srcId="{CFE62A0D-AFCB-42FF-A2F7-4127DE6E4A06}" destId="{8999D690-D432-4F1A-B2AE-D98A61E6F24A}" srcOrd="0" destOrd="0" presId="urn:microsoft.com/office/officeart/2005/8/layout/radial5"/>
    <dgm:cxn modelId="{F98C9256-0E52-4294-AA5B-17A525F41415}" type="presOf" srcId="{813DB034-1CFA-4CE1-8536-6BC256192226}" destId="{60779230-642B-46DB-B5CA-FC2220C38859}" srcOrd="0" destOrd="0" presId="urn:microsoft.com/office/officeart/2005/8/layout/radial5"/>
    <dgm:cxn modelId="{F67B8136-3A2B-408C-9570-C50B3786C6D1}" srcId="{D3864EA6-13E7-440F-948B-8118F5878A44}" destId="{9A038BAD-1DAA-4E08-AF5C-7A535C3A31A3}" srcOrd="3" destOrd="0" parTransId="{E1D6882F-7F41-4B9B-8326-079D0B7775D3}" sibTransId="{BF904E21-59DA-42DB-BE7C-359EAF11BFDB}"/>
    <dgm:cxn modelId="{D74F0E62-DE98-4010-8B2E-1EAAA9E56350}" type="presOf" srcId="{14E5A95F-9DC9-4E33-B709-14C57323ACAA}" destId="{0B5562C5-56E9-4F94-AD9A-09B6AA6E206F}" srcOrd="0" destOrd="0" presId="urn:microsoft.com/office/officeart/2005/8/layout/radial5"/>
    <dgm:cxn modelId="{7A2CDD09-A224-4181-B0A8-F745690C8BD3}" type="presParOf" srcId="{EB09D521-9D02-4B4D-80CB-EB847731A63E}" destId="{7ADCFBEC-172E-41BB-B545-FE2085E0B744}" srcOrd="0" destOrd="0" presId="urn:microsoft.com/office/officeart/2005/8/layout/radial5"/>
    <dgm:cxn modelId="{7BB1E9F2-577C-4EDD-9E82-599DABB04466}" type="presParOf" srcId="{EB09D521-9D02-4B4D-80CB-EB847731A63E}" destId="{E09D1B4B-09AE-4B1F-A409-CE344F8F9185}" srcOrd="1" destOrd="0" presId="urn:microsoft.com/office/officeart/2005/8/layout/radial5"/>
    <dgm:cxn modelId="{E09E266F-8E22-44BE-8978-A502F4303C38}" type="presParOf" srcId="{E09D1B4B-09AE-4B1F-A409-CE344F8F9185}" destId="{79A2186A-8429-4E95-A4D2-214813090081}" srcOrd="0" destOrd="0" presId="urn:microsoft.com/office/officeart/2005/8/layout/radial5"/>
    <dgm:cxn modelId="{562B295A-BCD4-4A96-9791-82628D1E85C3}" type="presParOf" srcId="{EB09D521-9D02-4B4D-80CB-EB847731A63E}" destId="{60779230-642B-46DB-B5CA-FC2220C38859}" srcOrd="2" destOrd="0" presId="urn:microsoft.com/office/officeart/2005/8/layout/radial5"/>
    <dgm:cxn modelId="{76D43CBB-CF6F-4D01-B20F-2CB0810F3909}" type="presParOf" srcId="{EB09D521-9D02-4B4D-80CB-EB847731A63E}" destId="{4873F644-A37B-4263-BDD3-7D4AECF93436}" srcOrd="3" destOrd="0" presId="urn:microsoft.com/office/officeart/2005/8/layout/radial5"/>
    <dgm:cxn modelId="{F7130F14-C777-4C76-8C2B-D2E7B75C0D8D}" type="presParOf" srcId="{4873F644-A37B-4263-BDD3-7D4AECF93436}" destId="{AF2E0478-D773-4966-9A95-8E70AD7139B7}" srcOrd="0" destOrd="0" presId="urn:microsoft.com/office/officeart/2005/8/layout/radial5"/>
    <dgm:cxn modelId="{748C0B98-BE3C-46A0-A8A8-2AA989733D23}" type="presParOf" srcId="{EB09D521-9D02-4B4D-80CB-EB847731A63E}" destId="{8FE55D76-69B8-469D-BE4A-A0F9F69D5110}" srcOrd="4" destOrd="0" presId="urn:microsoft.com/office/officeart/2005/8/layout/radial5"/>
    <dgm:cxn modelId="{EC562C87-C506-49BA-968E-C83211612F4F}" type="presParOf" srcId="{EB09D521-9D02-4B4D-80CB-EB847731A63E}" destId="{8999D690-D432-4F1A-B2AE-D98A61E6F24A}" srcOrd="5" destOrd="0" presId="urn:microsoft.com/office/officeart/2005/8/layout/radial5"/>
    <dgm:cxn modelId="{74E4B3E6-EFC4-4928-879C-68AF32A26E78}" type="presParOf" srcId="{8999D690-D432-4F1A-B2AE-D98A61E6F24A}" destId="{5E3992B2-2FF9-4710-BC5D-D3CABAC0944B}" srcOrd="0" destOrd="0" presId="urn:microsoft.com/office/officeart/2005/8/layout/radial5"/>
    <dgm:cxn modelId="{5E7FF7E9-3D1D-4AFC-BBDA-562EA2DFF33D}" type="presParOf" srcId="{EB09D521-9D02-4B4D-80CB-EB847731A63E}" destId="{0B5562C5-56E9-4F94-AD9A-09B6AA6E206F}" srcOrd="6" destOrd="0" presId="urn:microsoft.com/office/officeart/2005/8/layout/radial5"/>
    <dgm:cxn modelId="{482138DA-A8F7-4644-ABD0-5D3B06FD4C6C}" type="presParOf" srcId="{EB09D521-9D02-4B4D-80CB-EB847731A63E}" destId="{FB0FDE60-5A66-47CD-855C-10B0ABFAFF6D}" srcOrd="7" destOrd="0" presId="urn:microsoft.com/office/officeart/2005/8/layout/radial5"/>
    <dgm:cxn modelId="{1F9B27C0-0025-46C4-8307-ED67CBCBBD87}" type="presParOf" srcId="{FB0FDE60-5A66-47CD-855C-10B0ABFAFF6D}" destId="{D9C29361-9907-4AA5-9D4C-465D8E4516DA}" srcOrd="0" destOrd="0" presId="urn:microsoft.com/office/officeart/2005/8/layout/radial5"/>
    <dgm:cxn modelId="{D3C41219-4900-4FC6-8881-A20DCF3E46D0}" type="presParOf" srcId="{EB09D521-9D02-4B4D-80CB-EB847731A63E}" destId="{492A8904-4F29-41B2-8DF6-9E5DB43B598E}" srcOrd="8" destOrd="0" presId="urn:microsoft.com/office/officeart/2005/8/layout/radial5"/>
    <dgm:cxn modelId="{3DBDDBD7-92DA-4E8E-BB11-D608C2318B3A}" type="presParOf" srcId="{EB09D521-9D02-4B4D-80CB-EB847731A63E}" destId="{470BEB95-5498-4076-A7AD-52EA2D6058A0}" srcOrd="9" destOrd="0" presId="urn:microsoft.com/office/officeart/2005/8/layout/radial5"/>
    <dgm:cxn modelId="{4207904B-D79D-4AC2-ACCC-2783E7C87CC7}" type="presParOf" srcId="{470BEB95-5498-4076-A7AD-52EA2D6058A0}" destId="{8C992717-B056-4E89-850B-547F00D86B47}" srcOrd="0" destOrd="0" presId="urn:microsoft.com/office/officeart/2005/8/layout/radial5"/>
    <dgm:cxn modelId="{D795CC3D-0275-46A9-969A-D13C2A89A371}" type="presParOf" srcId="{EB09D521-9D02-4B4D-80CB-EB847731A63E}" destId="{A0AE6ABD-EFF8-41C2-907C-790C07DF522C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DCFBEC-172E-41BB-B545-FE2085E0B744}">
      <dsp:nvSpPr>
        <dsp:cNvPr id="0" name=""/>
        <dsp:cNvSpPr/>
      </dsp:nvSpPr>
      <dsp:spPr>
        <a:xfrm>
          <a:off x="3337689" y="1658658"/>
          <a:ext cx="1668520" cy="1668520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>
              <a:latin typeface="Sakkal Majalla" pitchFamily="2" charset="-78"/>
              <a:cs typeface="Sakkal Majalla" pitchFamily="2" charset="-78"/>
            </a:rPr>
            <a:t>معايير التعليم الالكتروني </a:t>
          </a:r>
          <a:endParaRPr lang="en-US" sz="2400" kern="1200" dirty="0">
            <a:latin typeface="Sakkal Majalla" pitchFamily="2" charset="-78"/>
            <a:cs typeface="Sakkal Majalla" pitchFamily="2" charset="-78"/>
          </a:endParaRPr>
        </a:p>
      </dsp:txBody>
      <dsp:txXfrm>
        <a:off x="3582038" y="1903007"/>
        <a:ext cx="1179822" cy="1179822"/>
      </dsp:txXfrm>
    </dsp:sp>
    <dsp:sp modelId="{E09D1B4B-09AE-4B1F-A409-CE344F8F9185}">
      <dsp:nvSpPr>
        <dsp:cNvPr id="0" name=""/>
        <dsp:cNvSpPr/>
      </dsp:nvSpPr>
      <dsp:spPr>
        <a:xfrm rot="16323962">
          <a:off x="4150465" y="1335560"/>
          <a:ext cx="110406" cy="44534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tint val="60000"/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4166429" y="1441179"/>
        <a:ext cx="77284" cy="267209"/>
      </dsp:txXfrm>
    </dsp:sp>
    <dsp:sp modelId="{60779230-642B-46DB-B5CA-FC2220C38859}">
      <dsp:nvSpPr>
        <dsp:cNvPr id="0" name=""/>
        <dsp:cNvSpPr/>
      </dsp:nvSpPr>
      <dsp:spPr>
        <a:xfrm>
          <a:off x="3467094" y="-88894"/>
          <a:ext cx="1540417" cy="1540417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>
              <a:latin typeface="Sakkal Majalla" pitchFamily="2" charset="-78"/>
              <a:cs typeface="Sakkal Majalla" pitchFamily="2" charset="-78"/>
            </a:rPr>
            <a:t>معيار اسكورم</a:t>
          </a:r>
          <a:r>
            <a:rPr lang="en-US" sz="1800" kern="1200" dirty="0" smtClean="0">
              <a:latin typeface="Sakkal Majalla" pitchFamily="2" charset="-78"/>
              <a:cs typeface="Sakkal Majalla" pitchFamily="2" charset="-78"/>
            </a:rPr>
            <a:t> </a:t>
          </a:r>
          <a:endParaRPr lang="en-US" sz="1200" kern="1200" dirty="0">
            <a:latin typeface="Sakkal Majalla" pitchFamily="2" charset="-78"/>
            <a:cs typeface="Sakkal Majalla" pitchFamily="2" charset="-78"/>
          </a:endParaRPr>
        </a:p>
      </dsp:txBody>
      <dsp:txXfrm>
        <a:off x="3692683" y="136695"/>
        <a:ext cx="1089239" cy="1089239"/>
      </dsp:txXfrm>
    </dsp:sp>
    <dsp:sp modelId="{4873F644-A37B-4263-BDD3-7D4AECF93436}">
      <dsp:nvSpPr>
        <dsp:cNvPr id="0" name=""/>
        <dsp:cNvSpPr/>
      </dsp:nvSpPr>
      <dsp:spPr>
        <a:xfrm rot="20520000">
          <a:off x="5010503" y="1977985"/>
          <a:ext cx="121859" cy="44534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tint val="60000"/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5011398" y="2072703"/>
        <a:ext cx="85301" cy="267209"/>
      </dsp:txXfrm>
    </dsp:sp>
    <dsp:sp modelId="{8FE55D76-69B8-469D-BE4A-A0F9F69D5110}">
      <dsp:nvSpPr>
        <dsp:cNvPr id="0" name=""/>
        <dsp:cNvSpPr/>
      </dsp:nvSpPr>
      <dsp:spPr>
        <a:xfrm>
          <a:off x="5146351" y="1155851"/>
          <a:ext cx="1540417" cy="1540417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kern="1200" dirty="0" smtClean="0">
              <a:latin typeface="Sakkal Majalla" pitchFamily="2" charset="-78"/>
              <a:cs typeface="Sakkal Majalla" pitchFamily="2" charset="-78"/>
            </a:rPr>
            <a:t>دبلن كور</a:t>
          </a:r>
          <a:r>
            <a:rPr lang="en-US" sz="1400" kern="1200" spc="-10" baseline="0" dirty="0" smtClean="0">
              <a:latin typeface="Sakkal Majalla" pitchFamily="2" charset="-78"/>
              <a:cs typeface="Sakkal Majalla" pitchFamily="2" charset="-78"/>
            </a:rPr>
            <a:t> </a:t>
          </a:r>
          <a:endParaRPr lang="en-US" sz="1400" kern="1200" spc="-10" baseline="0" dirty="0">
            <a:latin typeface="Sakkal Majalla" pitchFamily="2" charset="-78"/>
            <a:cs typeface="Sakkal Majalla" pitchFamily="2" charset="-78"/>
          </a:endParaRPr>
        </a:p>
      </dsp:txBody>
      <dsp:txXfrm>
        <a:off x="5371940" y="1381440"/>
        <a:ext cx="1089239" cy="1089239"/>
      </dsp:txXfrm>
    </dsp:sp>
    <dsp:sp modelId="{8999D690-D432-4F1A-B2AE-D98A61E6F24A}">
      <dsp:nvSpPr>
        <dsp:cNvPr id="0" name=""/>
        <dsp:cNvSpPr/>
      </dsp:nvSpPr>
      <dsp:spPr>
        <a:xfrm rot="3240000">
          <a:off x="4666931" y="3035391"/>
          <a:ext cx="121859" cy="44534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tint val="60000"/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4674466" y="3109672"/>
        <a:ext cx="85301" cy="267209"/>
      </dsp:txXfrm>
    </dsp:sp>
    <dsp:sp modelId="{0B5562C5-56E9-4F94-AD9A-09B6AA6E206F}">
      <dsp:nvSpPr>
        <dsp:cNvPr id="0" name=""/>
        <dsp:cNvSpPr/>
      </dsp:nvSpPr>
      <dsp:spPr>
        <a:xfrm>
          <a:off x="4479969" y="3206764"/>
          <a:ext cx="1540417" cy="1540417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 dirty="0" smtClean="0">
              <a:latin typeface="Sakkal Majalla" pitchFamily="2" charset="-78"/>
              <a:cs typeface="Sakkal Majalla" pitchFamily="2" charset="-78"/>
            </a:rPr>
            <a:t>AICC</a:t>
          </a:r>
          <a:endParaRPr lang="en-US" sz="1200" kern="1200" dirty="0">
            <a:latin typeface="Sakkal Majalla" pitchFamily="2" charset="-78"/>
            <a:cs typeface="Sakkal Majalla" pitchFamily="2" charset="-78"/>
          </a:endParaRPr>
        </a:p>
      </dsp:txBody>
      <dsp:txXfrm>
        <a:off x="4705558" y="3432353"/>
        <a:ext cx="1089239" cy="1089239"/>
      </dsp:txXfrm>
    </dsp:sp>
    <dsp:sp modelId="{FB0FDE60-5A66-47CD-855C-10B0ABFAFF6D}">
      <dsp:nvSpPr>
        <dsp:cNvPr id="0" name=""/>
        <dsp:cNvSpPr/>
      </dsp:nvSpPr>
      <dsp:spPr>
        <a:xfrm rot="7763170">
          <a:off x="3588834" y="2950205"/>
          <a:ext cx="49729" cy="44534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tint val="60000"/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 rot="10800000">
        <a:off x="3601027" y="3033509"/>
        <a:ext cx="34810" cy="267209"/>
      </dsp:txXfrm>
    </dsp:sp>
    <dsp:sp modelId="{492A8904-4F29-41B2-8DF6-9E5DB43B598E}">
      <dsp:nvSpPr>
        <dsp:cNvPr id="0" name=""/>
        <dsp:cNvSpPr/>
      </dsp:nvSpPr>
      <dsp:spPr>
        <a:xfrm>
          <a:off x="2324096" y="3035302"/>
          <a:ext cx="1540417" cy="1540417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kern="1200" dirty="0" smtClean="0">
              <a:latin typeface="Sakkal Majalla" pitchFamily="2" charset="-78"/>
              <a:cs typeface="Sakkal Majalla" pitchFamily="2" charset="-78"/>
            </a:rPr>
            <a:t>LTSC</a:t>
          </a:r>
          <a:endParaRPr lang="en-US" sz="1600" kern="1200" dirty="0">
            <a:latin typeface="Sakkal Majalla" pitchFamily="2" charset="-78"/>
            <a:cs typeface="Sakkal Majalla" pitchFamily="2" charset="-78"/>
          </a:endParaRPr>
        </a:p>
      </dsp:txBody>
      <dsp:txXfrm>
        <a:off x="2549685" y="3260891"/>
        <a:ext cx="1089239" cy="1089239"/>
      </dsp:txXfrm>
    </dsp:sp>
    <dsp:sp modelId="{470BEB95-5498-4076-A7AD-52EA2D6058A0}">
      <dsp:nvSpPr>
        <dsp:cNvPr id="0" name=""/>
        <dsp:cNvSpPr/>
      </dsp:nvSpPr>
      <dsp:spPr>
        <a:xfrm rot="11880000">
          <a:off x="3211536" y="1977985"/>
          <a:ext cx="121859" cy="44534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tint val="60000"/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 rot="10800000">
        <a:off x="3247199" y="2072703"/>
        <a:ext cx="85301" cy="267209"/>
      </dsp:txXfrm>
    </dsp:sp>
    <dsp:sp modelId="{A0AE6ABD-EFF8-41C2-907C-790C07DF522C}">
      <dsp:nvSpPr>
        <dsp:cNvPr id="0" name=""/>
        <dsp:cNvSpPr/>
      </dsp:nvSpPr>
      <dsp:spPr>
        <a:xfrm>
          <a:off x="1657130" y="1155851"/>
          <a:ext cx="1540417" cy="1540417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 dirty="0" smtClean="0">
              <a:latin typeface="Sakkal Majalla" pitchFamily="2" charset="-78"/>
              <a:cs typeface="Sakkal Majalla" pitchFamily="2" charset="-78"/>
            </a:rPr>
            <a:t>IMS</a:t>
          </a:r>
          <a:endParaRPr lang="en-US" sz="1400" kern="1200" dirty="0">
            <a:latin typeface="Sakkal Majalla" pitchFamily="2" charset="-78"/>
            <a:cs typeface="Sakkal Majalla" pitchFamily="2" charset="-78"/>
          </a:endParaRPr>
        </a:p>
      </dsp:txBody>
      <dsp:txXfrm>
        <a:off x="1882719" y="1381440"/>
        <a:ext cx="1089239" cy="10892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506C0-3FFE-45A5-803D-9F4FC5464A70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646707-6BBD-41A9-B4DF-0C76A73A2D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723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This template can be used as a starter file to give updates for project</a:t>
            </a:r>
            <a:r>
              <a:rPr lang="en-US" baseline="0" dirty="0" smtClean="0"/>
              <a:t> milestones.</a:t>
            </a:r>
            <a:endParaRPr lang="en-US" dirty="0" smtClean="0"/>
          </a:p>
          <a:p>
            <a:endParaRPr lang="en-US" baseline="0" dirty="0" smtClean="0"/>
          </a:p>
          <a:p>
            <a:pPr lvl="0"/>
            <a:r>
              <a:rPr lang="en-US" sz="1000" b="1" dirty="0" smtClean="0"/>
              <a:t>Sections</a:t>
            </a:r>
            <a:endParaRPr lang="en-US" sz="1000" b="0" dirty="0" smtClean="0"/>
          </a:p>
          <a:p>
            <a:pPr lvl="0"/>
            <a:r>
              <a:rPr lang="en-US" sz="1000" u="none" dirty="0" smtClean="0">
                <a:solidFill>
                  <a:srgbClr val="008080"/>
                </a:solidFill>
                <a:effectLst/>
                <a:latin typeface="+mn-lt"/>
                <a:ea typeface="Times New Roman"/>
                <a:cs typeface="Times New Roman"/>
              </a:rPr>
              <a:t>Sections can help to organize your slides or facilitate collaboration between multiple authors. On the </a:t>
            </a:r>
            <a:r>
              <a:rPr lang="en-US" sz="1000" b="1" u="none" dirty="0" smtClean="0">
                <a:solidFill>
                  <a:srgbClr val="008080"/>
                </a:solidFill>
                <a:effectLst/>
                <a:latin typeface="+mn-lt"/>
                <a:ea typeface="Times New Roman"/>
                <a:cs typeface="Times New Roman"/>
              </a:rPr>
              <a:t>Home</a:t>
            </a:r>
            <a:r>
              <a:rPr lang="en-US" sz="1000" u="none" dirty="0" smtClean="0">
                <a:solidFill>
                  <a:srgbClr val="008080"/>
                </a:solidFill>
                <a:effectLst/>
                <a:latin typeface="+mn-lt"/>
                <a:ea typeface="Times New Roman"/>
                <a:cs typeface="Times New Roman"/>
              </a:rPr>
              <a:t> tab, under </a:t>
            </a:r>
            <a:r>
              <a:rPr lang="en-US" sz="1000" b="1" u="none" dirty="0" smtClean="0">
                <a:solidFill>
                  <a:srgbClr val="008080"/>
                </a:solidFill>
                <a:effectLst/>
                <a:latin typeface="+mn-lt"/>
                <a:ea typeface="Times New Roman"/>
                <a:cs typeface="Times New Roman"/>
              </a:rPr>
              <a:t>Slides</a:t>
            </a:r>
            <a:r>
              <a:rPr lang="en-US" sz="1000" u="none" dirty="0" smtClean="0">
                <a:solidFill>
                  <a:srgbClr val="008080"/>
                </a:solidFill>
                <a:effectLst/>
                <a:latin typeface="+mn-lt"/>
                <a:ea typeface="Times New Roman"/>
                <a:cs typeface="Times New Roman"/>
              </a:rPr>
              <a:t>, click </a:t>
            </a:r>
            <a:r>
              <a:rPr lang="en-US" sz="1000" b="1" u="none" dirty="0" smtClean="0">
                <a:solidFill>
                  <a:srgbClr val="008080"/>
                </a:solidFill>
                <a:effectLst/>
                <a:latin typeface="+mn-lt"/>
                <a:ea typeface="Times New Roman"/>
                <a:cs typeface="Times New Roman"/>
              </a:rPr>
              <a:t>Section</a:t>
            </a:r>
            <a:r>
              <a:rPr lang="en-US" sz="1000" u="none" dirty="0" smtClean="0">
                <a:solidFill>
                  <a:srgbClr val="008080"/>
                </a:solidFill>
                <a:effectLst/>
                <a:latin typeface="+mn-lt"/>
                <a:ea typeface="Times New Roman"/>
                <a:cs typeface="Times New Roman"/>
              </a:rPr>
              <a:t>, and then click </a:t>
            </a:r>
            <a:r>
              <a:rPr lang="en-US" sz="1000" b="1" u="none" dirty="0" smtClean="0">
                <a:solidFill>
                  <a:srgbClr val="008080"/>
                </a:solidFill>
                <a:effectLst/>
                <a:latin typeface="+mn-lt"/>
                <a:ea typeface="Times New Roman"/>
                <a:cs typeface="Times New Roman"/>
              </a:rPr>
              <a:t>Add Section</a:t>
            </a:r>
            <a:r>
              <a:rPr lang="en-US" sz="1000" u="none" dirty="0" smtClean="0">
                <a:solidFill>
                  <a:srgbClr val="008080"/>
                </a:solidFill>
                <a:effectLst/>
                <a:latin typeface="+mn-lt"/>
                <a:ea typeface="Times New Roman"/>
                <a:cs typeface="Times New Roman"/>
              </a:rPr>
              <a:t>.</a:t>
            </a:r>
          </a:p>
          <a:p>
            <a:pPr lvl="0"/>
            <a:endParaRPr lang="en-US" sz="1000" b="1" u="none" dirty="0" smtClean="0"/>
          </a:p>
          <a:p>
            <a:pPr lvl="0"/>
            <a:r>
              <a:rPr lang="en-US" sz="1000" b="1" u="none" dirty="0" smtClean="0"/>
              <a:t>Notes</a:t>
            </a:r>
          </a:p>
          <a:p>
            <a:pPr lvl="0"/>
            <a:r>
              <a:rPr lang="en-US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the Notes pane for delivery notes or to provide additional details for the audience. You can see these notes in Presenter View during your presentation. </a:t>
            </a:r>
          </a:p>
          <a:p>
            <a:pPr lvl="0"/>
            <a:r>
              <a:rPr lang="en-US" sz="1000" u="none" dirty="0" smtClean="0"/>
              <a:t>Keep in mind the font size (important for accessibility, visibility, videotaping, and online production)</a:t>
            </a:r>
          </a:p>
          <a:p>
            <a:pPr lvl="0"/>
            <a:endParaRPr lang="en-US" sz="1000" dirty="0" smtClean="0"/>
          </a:p>
          <a:p>
            <a:pPr lvl="0">
              <a:buFontTx/>
              <a:buNone/>
            </a:pPr>
            <a:r>
              <a:rPr lang="en-US" sz="1000" b="1" dirty="0" smtClean="0"/>
              <a:t>Coordinated colors </a:t>
            </a:r>
          </a:p>
          <a:p>
            <a:pPr lvl="0">
              <a:buFontTx/>
              <a:buNone/>
            </a:pPr>
            <a:r>
              <a:rPr lang="en-US" sz="1000" dirty="0" smtClean="0"/>
              <a:t>Pay particular attention to the graphs, charts, and text boxes.</a:t>
            </a:r>
            <a:r>
              <a:rPr lang="en-US" sz="1000" baseline="0" dirty="0" smtClean="0"/>
              <a:t> </a:t>
            </a:r>
            <a:endParaRPr lang="en-US" sz="1000" dirty="0" smtClean="0"/>
          </a:p>
          <a:p>
            <a:pPr lvl="0"/>
            <a:r>
              <a:rPr lang="en-US" sz="1000" dirty="0" smtClean="0"/>
              <a:t>Consider that attendees will print in black and white or </a:t>
            </a:r>
            <a:r>
              <a:rPr lang="en-US" sz="1000" dirty="0" err="1" smtClean="0"/>
              <a:t>grayscale</a:t>
            </a:r>
            <a:r>
              <a:rPr lang="en-US" sz="1000" dirty="0" smtClean="0"/>
              <a:t>. Run a test print to make sure your colors work when printed in pure black and white and </a:t>
            </a:r>
            <a:r>
              <a:rPr lang="en-US" sz="1000" dirty="0" err="1" smtClean="0"/>
              <a:t>grayscale</a:t>
            </a:r>
            <a:r>
              <a:rPr lang="en-US" sz="1000" dirty="0" smtClean="0"/>
              <a:t>.</a:t>
            </a:r>
          </a:p>
          <a:p>
            <a:pPr lvl="0">
              <a:buFontTx/>
              <a:buNone/>
            </a:pPr>
            <a:endParaRPr lang="en-US" sz="1000" dirty="0" smtClean="0"/>
          </a:p>
          <a:p>
            <a:pPr lvl="0">
              <a:buFontTx/>
              <a:buNone/>
            </a:pPr>
            <a:r>
              <a:rPr lang="en-US" sz="1000" b="1" dirty="0" smtClean="0"/>
              <a:t>Graphics, tables, and graphs</a:t>
            </a:r>
          </a:p>
          <a:p>
            <a:pPr lvl="0"/>
            <a:r>
              <a:rPr lang="en-US" sz="1000" dirty="0" smtClean="0"/>
              <a:t>Keep it simple: If possible, use consistent, non-distracting styles and colors.</a:t>
            </a:r>
          </a:p>
          <a:p>
            <a:pPr lvl="0"/>
            <a:r>
              <a:rPr lang="en-US" sz="1000" dirty="0" smtClean="0"/>
              <a:t>Label all graphs and tables.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What are the dependencies</a:t>
            </a:r>
            <a:r>
              <a:rPr lang="en-US" baseline="0" dirty="0" smtClean="0"/>
              <a:t> that affect the timeline, cost, and output of this </a:t>
            </a:r>
            <a:r>
              <a:rPr lang="en-US" baseline="0" smtClean="0"/>
              <a:t>project?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Prepare slides for the appendix in</a:t>
            </a:r>
            <a:r>
              <a:rPr lang="en-US" baseline="0" dirty="0" smtClean="0"/>
              <a:t> the event that more details or supplemental slides are needed. The appendix is also useful if the presentation is distributed later.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F922158D-428B-4987-8B28-745A2AFA1252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515FC477-0A05-4F3E-8EE9-E015C9089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F922158D-428B-4987-8B28-745A2AFA1252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515FC477-0A05-4F3E-8EE9-E015C9089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F922158D-428B-4987-8B28-745A2AFA1252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515FC477-0A05-4F3E-8EE9-E015C9089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922158D-428B-4987-8B28-745A2AFA1252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515FC477-0A05-4F3E-8EE9-E015C9089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74320" indent="-27432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notesSlide" Target="../notesSlides/notesSlide2.xml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371600" y="1905000"/>
            <a:ext cx="6104468" cy="1295400"/>
          </a:xfrm>
        </p:spPr>
        <p:txBody>
          <a:bodyPr>
            <a:noAutofit/>
          </a:bodyPr>
          <a:lstStyle/>
          <a:p>
            <a:r>
              <a:rPr lang="ar-S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التعليم الإلكتروني </a:t>
            </a:r>
            <a:r>
              <a:rPr lang="ar-S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والتعليم عن بعد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ar-S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«</a:t>
            </a:r>
            <a:r>
              <a:rPr lang="ar-S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المحاضرة </a:t>
            </a:r>
            <a:r>
              <a:rPr lang="ar-S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الحادية </a:t>
            </a:r>
            <a:r>
              <a:rPr lang="ar-S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عشر»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735348" y="3276600"/>
            <a:ext cx="5275052" cy="838200"/>
          </a:xfrm>
        </p:spPr>
        <p:txBody>
          <a:bodyPr>
            <a:noAutofit/>
          </a:bodyPr>
          <a:lstStyle/>
          <a:p>
            <a:r>
              <a:rPr lang="ar-S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معايير </a:t>
            </a:r>
            <a:r>
              <a:rPr lang="ar-S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التعليم الالكتروني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076325"/>
            <a:ext cx="6254044" cy="676275"/>
          </a:xfrm>
        </p:spPr>
        <p:txBody>
          <a:bodyPr>
            <a:normAutofit/>
          </a:bodyPr>
          <a:lstStyle/>
          <a:p>
            <a:r>
              <a:rPr lang="ar-SA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ماهي معايير التعليم الالكتروني</a:t>
            </a:r>
            <a:endParaRPr lang="en-US" sz="36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858000" cy="3200400"/>
          </a:xfrm>
        </p:spPr>
        <p:txBody>
          <a:bodyPr>
            <a:noAutofit/>
          </a:bodyPr>
          <a:lstStyle/>
          <a:p>
            <a:pPr algn="just"/>
            <a:r>
              <a:rPr lang="ar-SA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هي مجموعة من قواعد توجيهية لتطوير المحتوى التعليمي والتصميم التعليمي وكذلك الانظمة التي تدعم التعليم الالكتروني بحيث تسمح للمعلم او المطور الالكتروني بمشاركة المحتوى والانشطة التعليمية </a:t>
            </a:r>
            <a:r>
              <a:rPr lang="ar-SA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الإلكترونية </a:t>
            </a:r>
            <a:r>
              <a:rPr lang="ar-SA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مما يساعد على نقل تلك المحتويات ،الانشطة من منصة الكترونية الى اخرى .</a:t>
            </a:r>
            <a:endParaRPr lang="en-US" sz="3200" dirty="0">
              <a:solidFill>
                <a:schemeClr val="tx1">
                  <a:lumMod val="50000"/>
                  <a:lumOff val="50000"/>
                </a:schemeClr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919957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935018"/>
          </a:xfrm>
        </p:spPr>
        <p:txBody>
          <a:bodyPr>
            <a:normAutofit/>
          </a:bodyPr>
          <a:lstStyle/>
          <a:p>
            <a:pPr algn="ctr"/>
            <a:r>
              <a:rPr lang="ar-SA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أ</a:t>
            </a:r>
            <a:r>
              <a:rPr lang="ar-SA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هداف </a:t>
            </a:r>
            <a:r>
              <a:rPr lang="ar-SA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تلك المعايير </a:t>
            </a:r>
            <a:endParaRPr lang="en-US" sz="32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7162800" cy="4297363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ar-SA" sz="20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التوافقية </a:t>
            </a:r>
          </a:p>
          <a:p>
            <a:pPr marL="0" indent="0" algn="r">
              <a:buNone/>
            </a:pPr>
            <a:r>
              <a:rPr lang="ar-SA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عدم الحاجة </a:t>
            </a:r>
            <a:r>
              <a:rPr lang="ar-SA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إلى</a:t>
            </a:r>
            <a:r>
              <a:rPr lang="ar-SA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 تعديل </a:t>
            </a:r>
            <a:r>
              <a:rPr lang="ar-SA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المكونات التعليمية مع كل تغيير في برمجيات </a:t>
            </a:r>
            <a:r>
              <a:rPr lang="ar-SA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إدارة التعليم </a:t>
            </a:r>
            <a:r>
              <a:rPr lang="ar-SA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او تغيير نظام التشغيل .</a:t>
            </a:r>
          </a:p>
          <a:p>
            <a:pPr marL="0" indent="0" algn="r">
              <a:buNone/>
            </a:pPr>
            <a:r>
              <a:rPr lang="ar-SA" sz="20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امكانية اعادة الاستخدام</a:t>
            </a:r>
          </a:p>
          <a:p>
            <a:pPr marL="0" indent="0" algn="r">
              <a:buNone/>
            </a:pPr>
            <a:r>
              <a:rPr lang="ar-SA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حيث يمكن استخدام المكونات التعليمية المعدة مسبقا ضمن </a:t>
            </a:r>
            <a:r>
              <a:rPr lang="ar-SA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مجموعة كبيرة من </a:t>
            </a:r>
            <a:r>
              <a:rPr lang="ar-SA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اجهزة الحاسوب والبرمجيات ومنصات التعليم </a:t>
            </a:r>
            <a:r>
              <a:rPr lang="ar-SA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الإلكتروني.</a:t>
            </a:r>
            <a:endParaRPr lang="ar-SA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marL="0" indent="0" algn="r">
              <a:buNone/>
            </a:pPr>
            <a:r>
              <a:rPr lang="ar-SA" sz="20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امكانية الوصول</a:t>
            </a:r>
          </a:p>
          <a:p>
            <a:pPr marL="0" indent="0" algn="r">
              <a:buNone/>
            </a:pPr>
            <a:r>
              <a:rPr lang="ar-SA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حيث يمكن القيام بعلميات البحث والفهرسة والتعقيب للمكونات </a:t>
            </a:r>
            <a:r>
              <a:rPr lang="ar-SA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التعليمية.</a:t>
            </a:r>
            <a:endParaRPr lang="ar-SA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marL="0" indent="0" algn="r">
              <a:buNone/>
            </a:pPr>
            <a:r>
              <a:rPr lang="ar-SA" sz="20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الاستمرارية </a:t>
            </a:r>
            <a:endParaRPr lang="ar-SA" sz="2000" b="1" u="sng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  <a:p>
            <a:pPr marL="0" indent="0" algn="r">
              <a:buNone/>
            </a:pPr>
            <a:r>
              <a:rPr lang="ar-SA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إمكانية </a:t>
            </a:r>
            <a:r>
              <a:rPr lang="ar-SA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تطوير المكونات التعليمية والتعديل عليها واستخدامها </a:t>
            </a:r>
            <a:r>
              <a:rPr lang="ar-SA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بواسطة </a:t>
            </a:r>
            <a:r>
              <a:rPr lang="ar-SA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عدة </a:t>
            </a:r>
            <a:r>
              <a:rPr lang="ar-SA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أدوات تطوير.</a:t>
            </a:r>
            <a:endParaRPr lang="ar-SA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121671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28663247"/>
              </p:ext>
            </p:extLst>
          </p:nvPr>
        </p:nvGraphicFramePr>
        <p:xfrm>
          <a:off x="228600" y="1219200"/>
          <a:ext cx="8343900" cy="4635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066801"/>
            <a:ext cx="6254044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SCORM</a:t>
            </a:r>
            <a:r>
              <a:rPr lang="ar-SA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المعيار العالمي سكورم</a:t>
            </a:r>
            <a:endParaRPr lang="en-US" sz="36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362200"/>
            <a:ext cx="6629400" cy="25146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Sharable Content Object Reference Model</a:t>
            </a:r>
          </a:p>
          <a:p>
            <a:pPr algn="just"/>
            <a:r>
              <a:rPr lang="ar-SA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هو من </a:t>
            </a:r>
            <a:r>
              <a:rPr lang="ar-SA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أهم </a:t>
            </a:r>
            <a:r>
              <a:rPr lang="ar-SA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معايير التعليم الالكتروني والتي </a:t>
            </a:r>
            <a:r>
              <a:rPr lang="ar-SA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أخذت في </a:t>
            </a:r>
            <a:r>
              <a:rPr lang="ar-SA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الانتشار خلال السنوات الماضية والذي يتيح للمحاضر وضع محتويات تعليمية في حزمة لتسهيل نقلها واستيرادها ومشاركتها </a:t>
            </a:r>
            <a:r>
              <a:rPr lang="ar-SA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وإعادة استخدامها </a:t>
            </a:r>
            <a:r>
              <a:rPr lang="ar-SA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وتصديرها الى نظام تعلم </a:t>
            </a:r>
            <a:r>
              <a:rPr lang="ar-SA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آخر يدعم </a:t>
            </a:r>
            <a:r>
              <a:rPr lang="ar-SA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هذه </a:t>
            </a:r>
            <a:r>
              <a:rPr lang="ar-SA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المعايير. </a:t>
            </a:r>
            <a:endParaRPr lang="en-US" sz="3200" dirty="0">
              <a:solidFill>
                <a:schemeClr val="tx1">
                  <a:lumMod val="50000"/>
                  <a:lumOff val="50000"/>
                </a:schemeClr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62200"/>
            <a:ext cx="8229600" cy="2133600"/>
          </a:xfrm>
        </p:spPr>
        <p:txBody>
          <a:bodyPr>
            <a:normAutofit fontScale="90000"/>
          </a:bodyPr>
          <a:lstStyle/>
          <a:p>
            <a:pPr algn="ctr"/>
            <a:r>
              <a:rPr lang="ar-SA" sz="48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شكرا لحسن </a:t>
            </a:r>
            <a:r>
              <a:rPr lang="ar-SA" sz="48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استماعكم</a:t>
            </a:r>
            <a:br>
              <a:rPr lang="ar-SA" sz="48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ar-SA" sz="48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وكل عام وأنتم بخير</a:t>
            </a:r>
            <a:r>
              <a:rPr lang="ar-SA" sz="48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br>
              <a:rPr lang="ar-SA" sz="48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ar-SA" sz="48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  <a:sym typeface="Wingdings" pitchFamily="2" charset="2"/>
              </a:rPr>
              <a:t></a:t>
            </a:r>
            <a:endParaRPr lang="en-US" sz="48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308415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6QLnjpDmemWvdkPv8CNhL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4nqtrpMJHznzW6iQWuGbY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TlgkWg9GbD75tZxSe07S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mQNEFOha65AcJnopmApIDZ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HRDqqfSBn57oHO3LqrDuk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دبوس تثبيت">
  <a:themeElements>
    <a:clrScheme name="دبوس تثبيت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دبوس تثبيت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دبوس تثبيت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0</TotalTime>
  <Words>398</Words>
  <Application>Microsoft Office PowerPoint</Application>
  <PresentationFormat>عرض على الشاشة (3:4)‏</PresentationFormat>
  <Paragraphs>44</Paragraphs>
  <Slides>6</Slides>
  <Notes>3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دبوس تثبيت</vt:lpstr>
      <vt:lpstr>التعليم الإلكتروني والتعليم عن بعد «المحاضرة الحادية عشر»</vt:lpstr>
      <vt:lpstr>ماهي معايير التعليم الالكتروني</vt:lpstr>
      <vt:lpstr>أهداف تلك المعايير </vt:lpstr>
      <vt:lpstr>عرض تقديمي في PowerPoint</vt:lpstr>
      <vt:lpstr>SCORMالمعيار العالمي سكورم</vt:lpstr>
      <vt:lpstr>شكرا لحسن استماعكم وكل عام وأنتم بخير  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2010-02-01T21:08:06Z</dcterms:created>
  <dcterms:modified xsi:type="dcterms:W3CDTF">2012-12-08T18:03:21Z</dcterms:modified>
</cp:coreProperties>
</file>